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7" r:id="rId3"/>
    <p:sldId id="264" r:id="rId4"/>
    <p:sldId id="257" r:id="rId5"/>
    <p:sldId id="288" r:id="rId6"/>
    <p:sldId id="268" r:id="rId7"/>
    <p:sldId id="270" r:id="rId8"/>
    <p:sldId id="259" r:id="rId9"/>
    <p:sldId id="263" r:id="rId10"/>
    <p:sldId id="262" r:id="rId11"/>
    <p:sldId id="272" r:id="rId12"/>
    <p:sldId id="273" r:id="rId13"/>
    <p:sldId id="274" r:id="rId14"/>
    <p:sldId id="275" r:id="rId15"/>
    <p:sldId id="280" r:id="rId16"/>
    <p:sldId id="276" r:id="rId17"/>
    <p:sldId id="277" r:id="rId18"/>
    <p:sldId id="278" r:id="rId19"/>
    <p:sldId id="279" r:id="rId20"/>
    <p:sldId id="281" r:id="rId21"/>
    <p:sldId id="260" r:id="rId22"/>
    <p:sldId id="261" r:id="rId23"/>
    <p:sldId id="282" r:id="rId24"/>
    <p:sldId id="269" r:id="rId25"/>
  </p:sldIdLst>
  <p:sldSz cx="12192000" cy="6858000"/>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6" d="100"/>
          <a:sy n="76" d="100"/>
        </p:scale>
        <p:origin x="498"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294445-78AA-45D8-81E3-7E53F9AF44B5}" type="doc">
      <dgm:prSet loTypeId="urn:microsoft.com/office/officeart/2008/layout/PictureAccentList" loCatId="list" qsTypeId="urn:microsoft.com/office/officeart/2005/8/quickstyle/simple1" qsCatId="simple" csTypeId="urn:microsoft.com/office/officeart/2005/8/colors/accent5_2" csCatId="accent5" phldr="1"/>
      <dgm:spPr/>
      <dgm:t>
        <a:bodyPr/>
        <a:lstStyle/>
        <a:p>
          <a:endParaRPr lang="en-US"/>
        </a:p>
      </dgm:t>
    </dgm:pt>
    <dgm:pt modelId="{D07C34A3-DF00-484D-B23C-57997BFB6951}">
      <dgm:prSet phldrT="[Text]" custT="1"/>
      <dgm:spPr/>
      <dgm:t>
        <a:bodyPr/>
        <a:lstStyle/>
        <a:p>
          <a:r>
            <a:rPr lang="en-US" sz="3600" smtClean="0"/>
            <a:t>Home Group </a:t>
          </a:r>
          <a:r>
            <a:rPr lang="en-US" sz="3600" dirty="0" smtClean="0"/>
            <a:t>2</a:t>
          </a:r>
          <a:endParaRPr lang="en-US" sz="3600" dirty="0"/>
        </a:p>
      </dgm:t>
    </dgm:pt>
    <dgm:pt modelId="{865D269C-1BD1-496F-AA4F-87B83CE401F0}" type="parTrans" cxnId="{8BEB1597-D640-4EC6-917F-E78D1BE2E5AF}">
      <dgm:prSet/>
      <dgm:spPr/>
      <dgm:t>
        <a:bodyPr/>
        <a:lstStyle/>
        <a:p>
          <a:endParaRPr lang="en-US"/>
        </a:p>
      </dgm:t>
    </dgm:pt>
    <dgm:pt modelId="{558AAAE6-15FA-4209-B5BB-1BD73071225A}" type="sibTrans" cxnId="{8BEB1597-D640-4EC6-917F-E78D1BE2E5AF}">
      <dgm:prSet/>
      <dgm:spPr/>
      <dgm:t>
        <a:bodyPr/>
        <a:lstStyle/>
        <a:p>
          <a:endParaRPr lang="en-US"/>
        </a:p>
      </dgm:t>
    </dgm:pt>
    <dgm:pt modelId="{CD143645-749E-43BD-89D3-F2564EDF3E37}">
      <dgm:prSet phldrT="[Text]" custT="1"/>
      <dgm:spPr/>
      <dgm:t>
        <a:bodyPr/>
        <a:lstStyle/>
        <a:p>
          <a:r>
            <a:rPr lang="en-US" sz="3600" dirty="0" err="1" smtClean="0"/>
            <a:t>Adryan</a:t>
          </a:r>
          <a:endParaRPr lang="en-US" sz="3600" dirty="0"/>
        </a:p>
      </dgm:t>
    </dgm:pt>
    <dgm:pt modelId="{621D3A96-C691-48B6-83DE-9AB6CC03DCCC}" type="parTrans" cxnId="{62550809-815D-431F-A89C-8DC6510C7B3A}">
      <dgm:prSet/>
      <dgm:spPr/>
      <dgm:t>
        <a:bodyPr/>
        <a:lstStyle/>
        <a:p>
          <a:endParaRPr lang="en-US"/>
        </a:p>
      </dgm:t>
    </dgm:pt>
    <dgm:pt modelId="{8BD52B77-31A0-49DE-B245-BAE066946604}" type="sibTrans" cxnId="{62550809-815D-431F-A89C-8DC6510C7B3A}">
      <dgm:prSet/>
      <dgm:spPr/>
      <dgm:t>
        <a:bodyPr/>
        <a:lstStyle/>
        <a:p>
          <a:endParaRPr lang="en-US"/>
        </a:p>
      </dgm:t>
    </dgm:pt>
    <dgm:pt modelId="{883FBA95-FD5B-4BE9-8E3F-87D472FE62BA}">
      <dgm:prSet phldrT="[Text]" custT="1"/>
      <dgm:spPr/>
      <dgm:t>
        <a:bodyPr/>
        <a:lstStyle/>
        <a:p>
          <a:r>
            <a:rPr lang="en-US" sz="3600" dirty="0" err="1" smtClean="0"/>
            <a:t>Annisa</a:t>
          </a:r>
          <a:endParaRPr lang="en-US" sz="3600" dirty="0"/>
        </a:p>
      </dgm:t>
    </dgm:pt>
    <dgm:pt modelId="{EA8E3B85-FFE8-4049-A2D8-258C892F8382}" type="parTrans" cxnId="{4F69564C-D404-4826-8703-EE8316BD60BD}">
      <dgm:prSet/>
      <dgm:spPr/>
      <dgm:t>
        <a:bodyPr/>
        <a:lstStyle/>
        <a:p>
          <a:endParaRPr lang="en-US"/>
        </a:p>
      </dgm:t>
    </dgm:pt>
    <dgm:pt modelId="{A85F5C97-31B0-4C2E-8877-B9FED8843A7F}" type="sibTrans" cxnId="{4F69564C-D404-4826-8703-EE8316BD60BD}">
      <dgm:prSet/>
      <dgm:spPr/>
      <dgm:t>
        <a:bodyPr/>
        <a:lstStyle/>
        <a:p>
          <a:endParaRPr lang="en-US"/>
        </a:p>
      </dgm:t>
    </dgm:pt>
    <dgm:pt modelId="{EEC2F241-9355-403E-A2EB-6B4049904D0F}">
      <dgm:prSet phldrT="[Text]" custT="1"/>
      <dgm:spPr/>
      <dgm:t>
        <a:bodyPr/>
        <a:lstStyle/>
        <a:p>
          <a:r>
            <a:rPr lang="en-US" sz="3600" dirty="0" err="1" smtClean="0"/>
            <a:t>Coniah</a:t>
          </a:r>
          <a:endParaRPr lang="en-US" sz="3600" dirty="0"/>
        </a:p>
      </dgm:t>
    </dgm:pt>
    <dgm:pt modelId="{2BDE85F9-BF35-4FCA-A472-2F189BF320B3}" type="parTrans" cxnId="{F1D1535B-F165-45F3-BFD1-A1954D87B094}">
      <dgm:prSet/>
      <dgm:spPr/>
      <dgm:t>
        <a:bodyPr/>
        <a:lstStyle/>
        <a:p>
          <a:endParaRPr lang="en-US"/>
        </a:p>
      </dgm:t>
    </dgm:pt>
    <dgm:pt modelId="{4DF7117D-16DA-4E2B-A18C-B6A3A8259F4A}" type="sibTrans" cxnId="{F1D1535B-F165-45F3-BFD1-A1954D87B094}">
      <dgm:prSet/>
      <dgm:spPr/>
      <dgm:t>
        <a:bodyPr/>
        <a:lstStyle/>
        <a:p>
          <a:endParaRPr lang="en-US"/>
        </a:p>
      </dgm:t>
    </dgm:pt>
    <dgm:pt modelId="{26BFDB26-4D6C-46A4-A3E4-721FC14998B1}">
      <dgm:prSet phldrT="[Text]" custT="1"/>
      <dgm:spPr/>
      <dgm:t>
        <a:bodyPr/>
        <a:lstStyle/>
        <a:p>
          <a:r>
            <a:rPr lang="en-US" sz="3600" dirty="0" smtClean="0"/>
            <a:t>Janie</a:t>
          </a:r>
          <a:endParaRPr lang="en-US" sz="3600" dirty="0"/>
        </a:p>
      </dgm:t>
    </dgm:pt>
    <dgm:pt modelId="{4395EA6E-B548-4ED2-A588-A19581792D02}" type="parTrans" cxnId="{FF75F82C-211B-4A2C-B9CC-56128301DDC2}">
      <dgm:prSet/>
      <dgm:spPr/>
      <dgm:t>
        <a:bodyPr/>
        <a:lstStyle/>
        <a:p>
          <a:endParaRPr lang="en-US"/>
        </a:p>
      </dgm:t>
    </dgm:pt>
    <dgm:pt modelId="{97B49C43-39DB-4971-8AAB-7437C2D266D4}" type="sibTrans" cxnId="{FF75F82C-211B-4A2C-B9CC-56128301DDC2}">
      <dgm:prSet/>
      <dgm:spPr/>
      <dgm:t>
        <a:bodyPr/>
        <a:lstStyle/>
        <a:p>
          <a:endParaRPr lang="en-US"/>
        </a:p>
      </dgm:t>
    </dgm:pt>
    <dgm:pt modelId="{23B65044-BD61-43FB-9ABA-11026F721512}">
      <dgm:prSet phldrT="[Text]" custT="1"/>
      <dgm:spPr/>
      <dgm:t>
        <a:bodyPr/>
        <a:lstStyle/>
        <a:p>
          <a:r>
            <a:rPr lang="en-US" sz="3600" dirty="0" smtClean="0"/>
            <a:t>Jovi</a:t>
          </a:r>
          <a:endParaRPr lang="en-US" sz="3600" dirty="0"/>
        </a:p>
      </dgm:t>
    </dgm:pt>
    <dgm:pt modelId="{438E102E-1EF2-467C-8945-2AFA00A35D0D}" type="parTrans" cxnId="{69AC8326-BA55-4F36-B322-E650979D165B}">
      <dgm:prSet/>
      <dgm:spPr/>
      <dgm:t>
        <a:bodyPr/>
        <a:lstStyle/>
        <a:p>
          <a:endParaRPr lang="en-US"/>
        </a:p>
      </dgm:t>
    </dgm:pt>
    <dgm:pt modelId="{590BDA52-AF25-45FA-A546-D9B613F52365}" type="sibTrans" cxnId="{69AC8326-BA55-4F36-B322-E650979D165B}">
      <dgm:prSet/>
      <dgm:spPr/>
      <dgm:t>
        <a:bodyPr/>
        <a:lstStyle/>
        <a:p>
          <a:endParaRPr lang="en-US"/>
        </a:p>
      </dgm:t>
    </dgm:pt>
    <dgm:pt modelId="{D747A642-C4CA-4D83-9BD5-E374ADEE5AEE}">
      <dgm:prSet phldrT="[Text]" custT="1"/>
      <dgm:spPr/>
      <dgm:t>
        <a:bodyPr/>
        <a:lstStyle/>
        <a:p>
          <a:r>
            <a:rPr lang="en-US" sz="3600" dirty="0" err="1" smtClean="0"/>
            <a:t>Mutqinah</a:t>
          </a:r>
          <a:endParaRPr lang="en-US" sz="3600" dirty="0"/>
        </a:p>
      </dgm:t>
    </dgm:pt>
    <dgm:pt modelId="{92800A51-5685-4EC3-B06A-F5D1D195BB8F}" type="parTrans" cxnId="{2B86F7EF-5B1F-45F0-B330-A3573DD04508}">
      <dgm:prSet/>
      <dgm:spPr/>
      <dgm:t>
        <a:bodyPr/>
        <a:lstStyle/>
        <a:p>
          <a:endParaRPr lang="en-US"/>
        </a:p>
      </dgm:t>
    </dgm:pt>
    <dgm:pt modelId="{D1961C12-DDA4-4789-902B-E34EE252DCC4}" type="sibTrans" cxnId="{2B86F7EF-5B1F-45F0-B330-A3573DD04508}">
      <dgm:prSet/>
      <dgm:spPr/>
      <dgm:t>
        <a:bodyPr/>
        <a:lstStyle/>
        <a:p>
          <a:endParaRPr lang="en-US"/>
        </a:p>
      </dgm:t>
    </dgm:pt>
    <dgm:pt modelId="{96A889F7-BF61-47B6-88D4-C5E3D157AE75}" type="pres">
      <dgm:prSet presAssocID="{4C294445-78AA-45D8-81E3-7E53F9AF44B5}" presName="layout" presStyleCnt="0">
        <dgm:presLayoutVars>
          <dgm:chMax/>
          <dgm:chPref/>
          <dgm:dir/>
          <dgm:animOne val="branch"/>
          <dgm:animLvl val="lvl"/>
          <dgm:resizeHandles/>
        </dgm:presLayoutVars>
      </dgm:prSet>
      <dgm:spPr/>
      <dgm:t>
        <a:bodyPr/>
        <a:lstStyle/>
        <a:p>
          <a:endParaRPr lang="en-US"/>
        </a:p>
      </dgm:t>
    </dgm:pt>
    <dgm:pt modelId="{6FCFC2E0-0585-46BE-9C80-01B4C64CB981}" type="pres">
      <dgm:prSet presAssocID="{D07C34A3-DF00-484D-B23C-57997BFB6951}" presName="root" presStyleCnt="0">
        <dgm:presLayoutVars>
          <dgm:chMax/>
          <dgm:chPref val="4"/>
        </dgm:presLayoutVars>
      </dgm:prSet>
      <dgm:spPr/>
    </dgm:pt>
    <dgm:pt modelId="{0B18F696-982D-46C3-AE58-6420CE21B7C8}" type="pres">
      <dgm:prSet presAssocID="{D07C34A3-DF00-484D-B23C-57997BFB6951}" presName="rootComposite" presStyleCnt="0">
        <dgm:presLayoutVars/>
      </dgm:prSet>
      <dgm:spPr/>
    </dgm:pt>
    <dgm:pt modelId="{99FCAB33-14B2-4A1E-ADD1-1A2E4D9027BA}" type="pres">
      <dgm:prSet presAssocID="{D07C34A3-DF00-484D-B23C-57997BFB6951}" presName="rootText" presStyleLbl="node0" presStyleIdx="0" presStyleCnt="1">
        <dgm:presLayoutVars>
          <dgm:chMax/>
          <dgm:chPref val="4"/>
        </dgm:presLayoutVars>
      </dgm:prSet>
      <dgm:spPr/>
      <dgm:t>
        <a:bodyPr/>
        <a:lstStyle/>
        <a:p>
          <a:endParaRPr lang="en-US"/>
        </a:p>
      </dgm:t>
    </dgm:pt>
    <dgm:pt modelId="{FF5F3BAA-082C-40D0-B7BC-7EEC257682B8}" type="pres">
      <dgm:prSet presAssocID="{D07C34A3-DF00-484D-B23C-57997BFB6951}" presName="childShape" presStyleCnt="0">
        <dgm:presLayoutVars>
          <dgm:chMax val="0"/>
          <dgm:chPref val="0"/>
        </dgm:presLayoutVars>
      </dgm:prSet>
      <dgm:spPr/>
    </dgm:pt>
    <dgm:pt modelId="{E1543E25-5582-46DD-AA3A-5ED1E607C96D}" type="pres">
      <dgm:prSet presAssocID="{CD143645-749E-43BD-89D3-F2564EDF3E37}" presName="childComposite" presStyleCnt="0">
        <dgm:presLayoutVars>
          <dgm:chMax val="0"/>
          <dgm:chPref val="0"/>
        </dgm:presLayoutVars>
      </dgm:prSet>
      <dgm:spPr/>
    </dgm:pt>
    <dgm:pt modelId="{E29B6A86-FAD8-4B44-A967-A8F4AD42F8F8}" type="pres">
      <dgm:prSet presAssocID="{CD143645-749E-43BD-89D3-F2564EDF3E37}" presName="Image" presStyleLbl="node1" presStyleIdx="0" presStyleCnt="6"/>
      <dgm:spPr/>
    </dgm:pt>
    <dgm:pt modelId="{0E2858BA-740F-4F4A-B4FC-F1345156B448}" type="pres">
      <dgm:prSet presAssocID="{CD143645-749E-43BD-89D3-F2564EDF3E37}" presName="childText" presStyleLbl="lnNode1" presStyleIdx="0" presStyleCnt="6">
        <dgm:presLayoutVars>
          <dgm:chMax val="0"/>
          <dgm:chPref val="0"/>
          <dgm:bulletEnabled val="1"/>
        </dgm:presLayoutVars>
      </dgm:prSet>
      <dgm:spPr/>
      <dgm:t>
        <a:bodyPr/>
        <a:lstStyle/>
        <a:p>
          <a:endParaRPr lang="en-US"/>
        </a:p>
      </dgm:t>
    </dgm:pt>
    <dgm:pt modelId="{9A23F339-B233-467F-A064-57F7B5A0C91B}" type="pres">
      <dgm:prSet presAssocID="{883FBA95-FD5B-4BE9-8E3F-87D472FE62BA}" presName="childComposite" presStyleCnt="0">
        <dgm:presLayoutVars>
          <dgm:chMax val="0"/>
          <dgm:chPref val="0"/>
        </dgm:presLayoutVars>
      </dgm:prSet>
      <dgm:spPr/>
    </dgm:pt>
    <dgm:pt modelId="{156F52A9-CCA3-4C83-9F85-51708382994D}" type="pres">
      <dgm:prSet presAssocID="{883FBA95-FD5B-4BE9-8E3F-87D472FE62BA}" presName="Image" presStyleLbl="node1" presStyleIdx="1" presStyleCnt="6"/>
      <dgm:spPr/>
    </dgm:pt>
    <dgm:pt modelId="{98C1AC34-2051-4465-8523-AD88B921EFF3}" type="pres">
      <dgm:prSet presAssocID="{883FBA95-FD5B-4BE9-8E3F-87D472FE62BA}" presName="childText" presStyleLbl="lnNode1" presStyleIdx="1" presStyleCnt="6">
        <dgm:presLayoutVars>
          <dgm:chMax val="0"/>
          <dgm:chPref val="0"/>
          <dgm:bulletEnabled val="1"/>
        </dgm:presLayoutVars>
      </dgm:prSet>
      <dgm:spPr/>
      <dgm:t>
        <a:bodyPr/>
        <a:lstStyle/>
        <a:p>
          <a:endParaRPr lang="en-US"/>
        </a:p>
      </dgm:t>
    </dgm:pt>
    <dgm:pt modelId="{AC6BF94F-6377-46D4-9E37-FA2AFBD4263D}" type="pres">
      <dgm:prSet presAssocID="{EEC2F241-9355-403E-A2EB-6B4049904D0F}" presName="childComposite" presStyleCnt="0">
        <dgm:presLayoutVars>
          <dgm:chMax val="0"/>
          <dgm:chPref val="0"/>
        </dgm:presLayoutVars>
      </dgm:prSet>
      <dgm:spPr/>
    </dgm:pt>
    <dgm:pt modelId="{99E44D53-DF7C-4C81-AAA9-04932816E781}" type="pres">
      <dgm:prSet presAssocID="{EEC2F241-9355-403E-A2EB-6B4049904D0F}" presName="Image" presStyleLbl="node1" presStyleIdx="2" presStyleCnt="6"/>
      <dgm:spPr/>
    </dgm:pt>
    <dgm:pt modelId="{50896095-D2CB-4A43-BC55-69A4AFE36937}" type="pres">
      <dgm:prSet presAssocID="{EEC2F241-9355-403E-A2EB-6B4049904D0F}" presName="childText" presStyleLbl="lnNode1" presStyleIdx="2" presStyleCnt="6">
        <dgm:presLayoutVars>
          <dgm:chMax val="0"/>
          <dgm:chPref val="0"/>
          <dgm:bulletEnabled val="1"/>
        </dgm:presLayoutVars>
      </dgm:prSet>
      <dgm:spPr/>
      <dgm:t>
        <a:bodyPr/>
        <a:lstStyle/>
        <a:p>
          <a:endParaRPr lang="en-US"/>
        </a:p>
      </dgm:t>
    </dgm:pt>
    <dgm:pt modelId="{0981064A-AFCE-4B4D-8AE0-9EB58C0D4290}" type="pres">
      <dgm:prSet presAssocID="{26BFDB26-4D6C-46A4-A3E4-721FC14998B1}" presName="childComposite" presStyleCnt="0">
        <dgm:presLayoutVars>
          <dgm:chMax val="0"/>
          <dgm:chPref val="0"/>
        </dgm:presLayoutVars>
      </dgm:prSet>
      <dgm:spPr/>
    </dgm:pt>
    <dgm:pt modelId="{8B30BFF2-DA50-41CA-9A89-BFAB78AF4DD6}" type="pres">
      <dgm:prSet presAssocID="{26BFDB26-4D6C-46A4-A3E4-721FC14998B1}" presName="Image" presStyleLbl="node1" presStyleIdx="3" presStyleCnt="6"/>
      <dgm:spPr/>
    </dgm:pt>
    <dgm:pt modelId="{5036770C-5B22-4361-9204-7E005F22B559}" type="pres">
      <dgm:prSet presAssocID="{26BFDB26-4D6C-46A4-A3E4-721FC14998B1}" presName="childText" presStyleLbl="lnNode1" presStyleIdx="3" presStyleCnt="6">
        <dgm:presLayoutVars>
          <dgm:chMax val="0"/>
          <dgm:chPref val="0"/>
          <dgm:bulletEnabled val="1"/>
        </dgm:presLayoutVars>
      </dgm:prSet>
      <dgm:spPr/>
      <dgm:t>
        <a:bodyPr/>
        <a:lstStyle/>
        <a:p>
          <a:endParaRPr lang="en-US"/>
        </a:p>
      </dgm:t>
    </dgm:pt>
    <dgm:pt modelId="{4EDC43B2-6503-4E82-838E-F36894FDEA08}" type="pres">
      <dgm:prSet presAssocID="{23B65044-BD61-43FB-9ABA-11026F721512}" presName="childComposite" presStyleCnt="0">
        <dgm:presLayoutVars>
          <dgm:chMax val="0"/>
          <dgm:chPref val="0"/>
        </dgm:presLayoutVars>
      </dgm:prSet>
      <dgm:spPr/>
    </dgm:pt>
    <dgm:pt modelId="{861F5CF7-7717-471E-96AA-2DA7A6E983F6}" type="pres">
      <dgm:prSet presAssocID="{23B65044-BD61-43FB-9ABA-11026F721512}" presName="Image" presStyleLbl="node1" presStyleIdx="4" presStyleCnt="6"/>
      <dgm:spPr/>
    </dgm:pt>
    <dgm:pt modelId="{1AD9E48D-4079-4FA4-98B3-2940BDA44AF2}" type="pres">
      <dgm:prSet presAssocID="{23B65044-BD61-43FB-9ABA-11026F721512}" presName="childText" presStyleLbl="lnNode1" presStyleIdx="4" presStyleCnt="6">
        <dgm:presLayoutVars>
          <dgm:chMax val="0"/>
          <dgm:chPref val="0"/>
          <dgm:bulletEnabled val="1"/>
        </dgm:presLayoutVars>
      </dgm:prSet>
      <dgm:spPr/>
      <dgm:t>
        <a:bodyPr/>
        <a:lstStyle/>
        <a:p>
          <a:endParaRPr lang="en-US"/>
        </a:p>
      </dgm:t>
    </dgm:pt>
    <dgm:pt modelId="{7C05D431-F23C-43D4-9CBE-2A5DBC9008AC}" type="pres">
      <dgm:prSet presAssocID="{D747A642-C4CA-4D83-9BD5-E374ADEE5AEE}" presName="childComposite" presStyleCnt="0">
        <dgm:presLayoutVars>
          <dgm:chMax val="0"/>
          <dgm:chPref val="0"/>
        </dgm:presLayoutVars>
      </dgm:prSet>
      <dgm:spPr/>
    </dgm:pt>
    <dgm:pt modelId="{C266214B-121E-47CF-8387-19EE898A90A1}" type="pres">
      <dgm:prSet presAssocID="{D747A642-C4CA-4D83-9BD5-E374ADEE5AEE}" presName="Image" presStyleLbl="node1" presStyleIdx="5" presStyleCnt="6"/>
      <dgm:spPr/>
    </dgm:pt>
    <dgm:pt modelId="{B91960B8-2EEC-4729-8389-566C49E5A3DE}" type="pres">
      <dgm:prSet presAssocID="{D747A642-C4CA-4D83-9BD5-E374ADEE5AEE}" presName="childText" presStyleLbl="lnNode1" presStyleIdx="5" presStyleCnt="6">
        <dgm:presLayoutVars>
          <dgm:chMax val="0"/>
          <dgm:chPref val="0"/>
          <dgm:bulletEnabled val="1"/>
        </dgm:presLayoutVars>
      </dgm:prSet>
      <dgm:spPr/>
      <dgm:t>
        <a:bodyPr/>
        <a:lstStyle/>
        <a:p>
          <a:endParaRPr lang="en-US"/>
        </a:p>
      </dgm:t>
    </dgm:pt>
  </dgm:ptLst>
  <dgm:cxnLst>
    <dgm:cxn modelId="{190F7B01-31F8-42E4-8DAA-07CEC13C41C5}" type="presOf" srcId="{EEC2F241-9355-403E-A2EB-6B4049904D0F}" destId="{50896095-D2CB-4A43-BC55-69A4AFE36937}" srcOrd="0" destOrd="0" presId="urn:microsoft.com/office/officeart/2008/layout/PictureAccentList"/>
    <dgm:cxn modelId="{6CC78A35-0533-4DFF-A814-43E4FDF443D2}" type="presOf" srcId="{26BFDB26-4D6C-46A4-A3E4-721FC14998B1}" destId="{5036770C-5B22-4361-9204-7E005F22B559}" srcOrd="0" destOrd="0" presId="urn:microsoft.com/office/officeart/2008/layout/PictureAccentList"/>
    <dgm:cxn modelId="{69AC8326-BA55-4F36-B322-E650979D165B}" srcId="{D07C34A3-DF00-484D-B23C-57997BFB6951}" destId="{23B65044-BD61-43FB-9ABA-11026F721512}" srcOrd="4" destOrd="0" parTransId="{438E102E-1EF2-467C-8945-2AFA00A35D0D}" sibTransId="{590BDA52-AF25-45FA-A546-D9B613F52365}"/>
    <dgm:cxn modelId="{CCF647F9-C9AF-43AE-BCC1-60D274134C69}" type="presOf" srcId="{D07C34A3-DF00-484D-B23C-57997BFB6951}" destId="{99FCAB33-14B2-4A1E-ADD1-1A2E4D9027BA}" srcOrd="0" destOrd="0" presId="urn:microsoft.com/office/officeart/2008/layout/PictureAccentList"/>
    <dgm:cxn modelId="{62550809-815D-431F-A89C-8DC6510C7B3A}" srcId="{D07C34A3-DF00-484D-B23C-57997BFB6951}" destId="{CD143645-749E-43BD-89D3-F2564EDF3E37}" srcOrd="0" destOrd="0" parTransId="{621D3A96-C691-48B6-83DE-9AB6CC03DCCC}" sibTransId="{8BD52B77-31A0-49DE-B245-BAE066946604}"/>
    <dgm:cxn modelId="{8BEB1597-D640-4EC6-917F-E78D1BE2E5AF}" srcId="{4C294445-78AA-45D8-81E3-7E53F9AF44B5}" destId="{D07C34A3-DF00-484D-B23C-57997BFB6951}" srcOrd="0" destOrd="0" parTransId="{865D269C-1BD1-496F-AA4F-87B83CE401F0}" sibTransId="{558AAAE6-15FA-4209-B5BB-1BD73071225A}"/>
    <dgm:cxn modelId="{2B86F7EF-5B1F-45F0-B330-A3573DD04508}" srcId="{D07C34A3-DF00-484D-B23C-57997BFB6951}" destId="{D747A642-C4CA-4D83-9BD5-E374ADEE5AEE}" srcOrd="5" destOrd="0" parTransId="{92800A51-5685-4EC3-B06A-F5D1D195BB8F}" sibTransId="{D1961C12-DDA4-4789-902B-E34EE252DCC4}"/>
    <dgm:cxn modelId="{EB28B37F-52D7-47B3-86B1-62B3868217D5}" type="presOf" srcId="{D747A642-C4CA-4D83-9BD5-E374ADEE5AEE}" destId="{B91960B8-2EEC-4729-8389-566C49E5A3DE}" srcOrd="0" destOrd="0" presId="urn:microsoft.com/office/officeart/2008/layout/PictureAccentList"/>
    <dgm:cxn modelId="{4F69564C-D404-4826-8703-EE8316BD60BD}" srcId="{D07C34A3-DF00-484D-B23C-57997BFB6951}" destId="{883FBA95-FD5B-4BE9-8E3F-87D472FE62BA}" srcOrd="1" destOrd="0" parTransId="{EA8E3B85-FFE8-4049-A2D8-258C892F8382}" sibTransId="{A85F5C97-31B0-4C2E-8877-B9FED8843A7F}"/>
    <dgm:cxn modelId="{F1D1535B-F165-45F3-BFD1-A1954D87B094}" srcId="{D07C34A3-DF00-484D-B23C-57997BFB6951}" destId="{EEC2F241-9355-403E-A2EB-6B4049904D0F}" srcOrd="2" destOrd="0" parTransId="{2BDE85F9-BF35-4FCA-A472-2F189BF320B3}" sibTransId="{4DF7117D-16DA-4E2B-A18C-B6A3A8259F4A}"/>
    <dgm:cxn modelId="{BDCB88C0-20DE-44A1-815B-E84FFF834A7B}" type="presOf" srcId="{23B65044-BD61-43FB-9ABA-11026F721512}" destId="{1AD9E48D-4079-4FA4-98B3-2940BDA44AF2}" srcOrd="0" destOrd="0" presId="urn:microsoft.com/office/officeart/2008/layout/PictureAccentList"/>
    <dgm:cxn modelId="{80121C0E-F8FE-402F-8FB7-F855D93A931B}" type="presOf" srcId="{883FBA95-FD5B-4BE9-8E3F-87D472FE62BA}" destId="{98C1AC34-2051-4465-8523-AD88B921EFF3}" srcOrd="0" destOrd="0" presId="urn:microsoft.com/office/officeart/2008/layout/PictureAccentList"/>
    <dgm:cxn modelId="{52922A98-4F47-4FA9-BEC1-AEE66B214247}" type="presOf" srcId="{CD143645-749E-43BD-89D3-F2564EDF3E37}" destId="{0E2858BA-740F-4F4A-B4FC-F1345156B448}" srcOrd="0" destOrd="0" presId="urn:microsoft.com/office/officeart/2008/layout/PictureAccentList"/>
    <dgm:cxn modelId="{5DE3D9E0-87E5-45AA-AEA1-128626271AA7}" type="presOf" srcId="{4C294445-78AA-45D8-81E3-7E53F9AF44B5}" destId="{96A889F7-BF61-47B6-88D4-C5E3D157AE75}" srcOrd="0" destOrd="0" presId="urn:microsoft.com/office/officeart/2008/layout/PictureAccentList"/>
    <dgm:cxn modelId="{FF75F82C-211B-4A2C-B9CC-56128301DDC2}" srcId="{D07C34A3-DF00-484D-B23C-57997BFB6951}" destId="{26BFDB26-4D6C-46A4-A3E4-721FC14998B1}" srcOrd="3" destOrd="0" parTransId="{4395EA6E-B548-4ED2-A588-A19581792D02}" sibTransId="{97B49C43-39DB-4971-8AAB-7437C2D266D4}"/>
    <dgm:cxn modelId="{4C952810-1470-44A5-B8E8-A9A178F4B0E3}" type="presParOf" srcId="{96A889F7-BF61-47B6-88D4-C5E3D157AE75}" destId="{6FCFC2E0-0585-46BE-9C80-01B4C64CB981}" srcOrd="0" destOrd="0" presId="urn:microsoft.com/office/officeart/2008/layout/PictureAccentList"/>
    <dgm:cxn modelId="{ECF22C67-50EB-4145-A3F3-C226CEA06103}" type="presParOf" srcId="{6FCFC2E0-0585-46BE-9C80-01B4C64CB981}" destId="{0B18F696-982D-46C3-AE58-6420CE21B7C8}" srcOrd="0" destOrd="0" presId="urn:microsoft.com/office/officeart/2008/layout/PictureAccentList"/>
    <dgm:cxn modelId="{3E217D58-CF69-43AB-AE53-EB6076043B1C}" type="presParOf" srcId="{0B18F696-982D-46C3-AE58-6420CE21B7C8}" destId="{99FCAB33-14B2-4A1E-ADD1-1A2E4D9027BA}" srcOrd="0" destOrd="0" presId="urn:microsoft.com/office/officeart/2008/layout/PictureAccentList"/>
    <dgm:cxn modelId="{0160B1C9-EAC8-44FE-9BEC-10E9E3649E1A}" type="presParOf" srcId="{6FCFC2E0-0585-46BE-9C80-01B4C64CB981}" destId="{FF5F3BAA-082C-40D0-B7BC-7EEC257682B8}" srcOrd="1" destOrd="0" presId="urn:microsoft.com/office/officeart/2008/layout/PictureAccentList"/>
    <dgm:cxn modelId="{6CE50E8C-A27D-4E0C-B586-67225F3018EB}" type="presParOf" srcId="{FF5F3BAA-082C-40D0-B7BC-7EEC257682B8}" destId="{E1543E25-5582-46DD-AA3A-5ED1E607C96D}" srcOrd="0" destOrd="0" presId="urn:microsoft.com/office/officeart/2008/layout/PictureAccentList"/>
    <dgm:cxn modelId="{001D9FA7-04D8-4C30-9E1B-1A7DAFB9C344}" type="presParOf" srcId="{E1543E25-5582-46DD-AA3A-5ED1E607C96D}" destId="{E29B6A86-FAD8-4B44-A967-A8F4AD42F8F8}" srcOrd="0" destOrd="0" presId="urn:microsoft.com/office/officeart/2008/layout/PictureAccentList"/>
    <dgm:cxn modelId="{91DEDDCA-DC30-4589-AE89-A1E7567FD97A}" type="presParOf" srcId="{E1543E25-5582-46DD-AA3A-5ED1E607C96D}" destId="{0E2858BA-740F-4F4A-B4FC-F1345156B448}" srcOrd="1" destOrd="0" presId="urn:microsoft.com/office/officeart/2008/layout/PictureAccentList"/>
    <dgm:cxn modelId="{9189781A-07E9-49CE-BD0E-7022BC6DA8FD}" type="presParOf" srcId="{FF5F3BAA-082C-40D0-B7BC-7EEC257682B8}" destId="{9A23F339-B233-467F-A064-57F7B5A0C91B}" srcOrd="1" destOrd="0" presId="urn:microsoft.com/office/officeart/2008/layout/PictureAccentList"/>
    <dgm:cxn modelId="{DAEDA851-1227-499D-B6CE-2B01BE715117}" type="presParOf" srcId="{9A23F339-B233-467F-A064-57F7B5A0C91B}" destId="{156F52A9-CCA3-4C83-9F85-51708382994D}" srcOrd="0" destOrd="0" presId="urn:microsoft.com/office/officeart/2008/layout/PictureAccentList"/>
    <dgm:cxn modelId="{A0690D6B-2330-4923-B791-805DD7D49778}" type="presParOf" srcId="{9A23F339-B233-467F-A064-57F7B5A0C91B}" destId="{98C1AC34-2051-4465-8523-AD88B921EFF3}" srcOrd="1" destOrd="0" presId="urn:microsoft.com/office/officeart/2008/layout/PictureAccentList"/>
    <dgm:cxn modelId="{E8D098D3-EE49-4C3F-A4A3-9E937DF9ADDB}" type="presParOf" srcId="{FF5F3BAA-082C-40D0-B7BC-7EEC257682B8}" destId="{AC6BF94F-6377-46D4-9E37-FA2AFBD4263D}" srcOrd="2" destOrd="0" presId="urn:microsoft.com/office/officeart/2008/layout/PictureAccentList"/>
    <dgm:cxn modelId="{7E6E361E-5CAC-4F41-A8E1-7FA98E85F43F}" type="presParOf" srcId="{AC6BF94F-6377-46D4-9E37-FA2AFBD4263D}" destId="{99E44D53-DF7C-4C81-AAA9-04932816E781}" srcOrd="0" destOrd="0" presId="urn:microsoft.com/office/officeart/2008/layout/PictureAccentList"/>
    <dgm:cxn modelId="{D8A1CDBB-51DA-4E78-AEBA-5822D472848D}" type="presParOf" srcId="{AC6BF94F-6377-46D4-9E37-FA2AFBD4263D}" destId="{50896095-D2CB-4A43-BC55-69A4AFE36937}" srcOrd="1" destOrd="0" presId="urn:microsoft.com/office/officeart/2008/layout/PictureAccentList"/>
    <dgm:cxn modelId="{E12587F2-165E-43F7-A632-5BCDD8B8A8F5}" type="presParOf" srcId="{FF5F3BAA-082C-40D0-B7BC-7EEC257682B8}" destId="{0981064A-AFCE-4B4D-8AE0-9EB58C0D4290}" srcOrd="3" destOrd="0" presId="urn:microsoft.com/office/officeart/2008/layout/PictureAccentList"/>
    <dgm:cxn modelId="{F80F67F5-31E8-453F-B2FB-F868F253D0ED}" type="presParOf" srcId="{0981064A-AFCE-4B4D-8AE0-9EB58C0D4290}" destId="{8B30BFF2-DA50-41CA-9A89-BFAB78AF4DD6}" srcOrd="0" destOrd="0" presId="urn:microsoft.com/office/officeart/2008/layout/PictureAccentList"/>
    <dgm:cxn modelId="{3338261C-3FE6-4D22-B6A2-17FA4505902E}" type="presParOf" srcId="{0981064A-AFCE-4B4D-8AE0-9EB58C0D4290}" destId="{5036770C-5B22-4361-9204-7E005F22B559}" srcOrd="1" destOrd="0" presId="urn:microsoft.com/office/officeart/2008/layout/PictureAccentList"/>
    <dgm:cxn modelId="{A6D6610E-0CF6-455B-86FC-09991323FB73}" type="presParOf" srcId="{FF5F3BAA-082C-40D0-B7BC-7EEC257682B8}" destId="{4EDC43B2-6503-4E82-838E-F36894FDEA08}" srcOrd="4" destOrd="0" presId="urn:microsoft.com/office/officeart/2008/layout/PictureAccentList"/>
    <dgm:cxn modelId="{4DAB59AB-1FAC-4615-8330-4F00B67849E8}" type="presParOf" srcId="{4EDC43B2-6503-4E82-838E-F36894FDEA08}" destId="{861F5CF7-7717-471E-96AA-2DA7A6E983F6}" srcOrd="0" destOrd="0" presId="urn:microsoft.com/office/officeart/2008/layout/PictureAccentList"/>
    <dgm:cxn modelId="{A3F9AAC3-8B2D-4667-B6FD-CFB017F7303F}" type="presParOf" srcId="{4EDC43B2-6503-4E82-838E-F36894FDEA08}" destId="{1AD9E48D-4079-4FA4-98B3-2940BDA44AF2}" srcOrd="1" destOrd="0" presId="urn:microsoft.com/office/officeart/2008/layout/PictureAccentList"/>
    <dgm:cxn modelId="{0063CF66-8EC1-445B-A1F4-BBCC14C82A8D}" type="presParOf" srcId="{FF5F3BAA-082C-40D0-B7BC-7EEC257682B8}" destId="{7C05D431-F23C-43D4-9CBE-2A5DBC9008AC}" srcOrd="5" destOrd="0" presId="urn:microsoft.com/office/officeart/2008/layout/PictureAccentList"/>
    <dgm:cxn modelId="{86B81817-9425-4AF1-9067-6E642F374F02}" type="presParOf" srcId="{7C05D431-F23C-43D4-9CBE-2A5DBC9008AC}" destId="{C266214B-121E-47CF-8387-19EE898A90A1}" srcOrd="0" destOrd="0" presId="urn:microsoft.com/office/officeart/2008/layout/PictureAccentList"/>
    <dgm:cxn modelId="{71A5E92B-2984-4169-A9A2-5782E8D87CDB}" type="presParOf" srcId="{7C05D431-F23C-43D4-9CBE-2A5DBC9008AC}" destId="{B91960B8-2EEC-4729-8389-566C49E5A3DE}" srcOrd="1" destOrd="0" presId="urn:microsoft.com/office/officeart/2008/layout/Picture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0955E82-548C-45A5-8050-B4F5D46DF1BC}" type="doc">
      <dgm:prSet loTypeId="urn:microsoft.com/office/officeart/2005/8/layout/default" loCatId="list" qsTypeId="urn:microsoft.com/office/officeart/2005/8/quickstyle/simple1" qsCatId="simple" csTypeId="urn:microsoft.com/office/officeart/2005/8/colors/colorful4" csCatId="colorful" phldr="1"/>
      <dgm:spPr/>
      <dgm:t>
        <a:bodyPr/>
        <a:lstStyle/>
        <a:p>
          <a:endParaRPr lang="id-ID"/>
        </a:p>
      </dgm:t>
    </dgm:pt>
    <dgm:pt modelId="{A2C4FC06-DA2B-4ECB-880B-0A6E3D9A0C51}">
      <dgm:prSet phldrT="[Text]"/>
      <dgm:spPr/>
      <dgm:t>
        <a:bodyPr/>
        <a:lstStyle/>
        <a:p>
          <a:r>
            <a:rPr lang="id-ID" dirty="0" smtClean="0"/>
            <a:t>Profil Perusahaan</a:t>
          </a:r>
          <a:endParaRPr lang="id-ID" dirty="0"/>
        </a:p>
      </dgm:t>
    </dgm:pt>
    <dgm:pt modelId="{025EAC4C-EEDA-4E6D-A898-DC109201AAA5}" type="parTrans" cxnId="{8CD16C5E-3E78-49EE-9914-51C4CC1AF239}">
      <dgm:prSet/>
      <dgm:spPr/>
      <dgm:t>
        <a:bodyPr/>
        <a:lstStyle/>
        <a:p>
          <a:endParaRPr lang="id-ID"/>
        </a:p>
      </dgm:t>
    </dgm:pt>
    <dgm:pt modelId="{13AB658C-4D2A-483C-B01E-CC455C568B52}" type="sibTrans" cxnId="{8CD16C5E-3E78-49EE-9914-51C4CC1AF239}">
      <dgm:prSet/>
      <dgm:spPr/>
      <dgm:t>
        <a:bodyPr/>
        <a:lstStyle/>
        <a:p>
          <a:endParaRPr lang="id-ID"/>
        </a:p>
      </dgm:t>
    </dgm:pt>
    <dgm:pt modelId="{748C3831-F474-4A4C-B23F-9C997A82D70B}">
      <dgm:prSet phldrT="[Text]"/>
      <dgm:spPr/>
      <dgm:t>
        <a:bodyPr/>
        <a:lstStyle/>
        <a:p>
          <a:r>
            <a:rPr lang="id-ID" dirty="0" smtClean="0"/>
            <a:t>Kronologi Kasus</a:t>
          </a:r>
          <a:endParaRPr lang="id-ID" dirty="0"/>
        </a:p>
      </dgm:t>
    </dgm:pt>
    <dgm:pt modelId="{2E643AEA-9A5D-42A8-857A-ACE412E4A769}" type="parTrans" cxnId="{E6F5B4FE-E25C-4B46-92C4-AF133FE9F83D}">
      <dgm:prSet/>
      <dgm:spPr/>
      <dgm:t>
        <a:bodyPr/>
        <a:lstStyle/>
        <a:p>
          <a:endParaRPr lang="id-ID"/>
        </a:p>
      </dgm:t>
    </dgm:pt>
    <dgm:pt modelId="{F4960655-B8BF-495A-B732-02D9CC0AA234}" type="sibTrans" cxnId="{E6F5B4FE-E25C-4B46-92C4-AF133FE9F83D}">
      <dgm:prSet/>
      <dgm:spPr/>
      <dgm:t>
        <a:bodyPr/>
        <a:lstStyle/>
        <a:p>
          <a:endParaRPr lang="id-ID"/>
        </a:p>
      </dgm:t>
    </dgm:pt>
    <dgm:pt modelId="{D11D3A83-408C-47D7-ABB5-F4347238F95D}">
      <dgm:prSet phldrT="[Text]"/>
      <dgm:spPr/>
      <dgm:t>
        <a:bodyPr/>
        <a:lstStyle/>
        <a:p>
          <a:r>
            <a:rPr lang="id-ID" dirty="0" smtClean="0"/>
            <a:t>Masalah</a:t>
          </a:r>
          <a:endParaRPr lang="id-ID" dirty="0"/>
        </a:p>
      </dgm:t>
    </dgm:pt>
    <dgm:pt modelId="{36640DFA-6537-4A2A-B0B2-63DF6FC1CD15}" type="parTrans" cxnId="{6218B634-97CC-4E6B-9012-954C2CD6268B}">
      <dgm:prSet/>
      <dgm:spPr/>
      <dgm:t>
        <a:bodyPr/>
        <a:lstStyle/>
        <a:p>
          <a:endParaRPr lang="id-ID"/>
        </a:p>
      </dgm:t>
    </dgm:pt>
    <dgm:pt modelId="{1D4AF7B0-0EB1-4B11-BD94-86107FBAD10F}" type="sibTrans" cxnId="{6218B634-97CC-4E6B-9012-954C2CD6268B}">
      <dgm:prSet/>
      <dgm:spPr/>
      <dgm:t>
        <a:bodyPr/>
        <a:lstStyle/>
        <a:p>
          <a:endParaRPr lang="id-ID"/>
        </a:p>
      </dgm:t>
    </dgm:pt>
    <dgm:pt modelId="{67330A37-6E4D-455E-934B-14D933A41F64}">
      <dgm:prSet phldrT="[Text]"/>
      <dgm:spPr/>
      <dgm:t>
        <a:bodyPr/>
        <a:lstStyle/>
        <a:p>
          <a:r>
            <a:rPr lang="en-US" dirty="0" err="1" smtClean="0"/>
            <a:t>Putusan</a:t>
          </a:r>
          <a:r>
            <a:rPr lang="en-US" dirty="0" smtClean="0"/>
            <a:t> MA</a:t>
          </a:r>
          <a:endParaRPr lang="id-ID" dirty="0"/>
        </a:p>
      </dgm:t>
    </dgm:pt>
    <dgm:pt modelId="{881A736C-4E17-453B-BF44-A3C37101CB25}" type="parTrans" cxnId="{6BF7CC0F-6192-45DA-9816-05380B937BFA}">
      <dgm:prSet/>
      <dgm:spPr/>
      <dgm:t>
        <a:bodyPr/>
        <a:lstStyle/>
        <a:p>
          <a:endParaRPr lang="en-US"/>
        </a:p>
      </dgm:t>
    </dgm:pt>
    <dgm:pt modelId="{447044F4-DDC1-42AE-A855-CAE68446C563}" type="sibTrans" cxnId="{6BF7CC0F-6192-45DA-9816-05380B937BFA}">
      <dgm:prSet/>
      <dgm:spPr/>
      <dgm:t>
        <a:bodyPr/>
        <a:lstStyle/>
        <a:p>
          <a:endParaRPr lang="en-US"/>
        </a:p>
      </dgm:t>
    </dgm:pt>
    <dgm:pt modelId="{1D4109A8-5EDE-4CED-91F6-C5F31B613CC0}">
      <dgm:prSet phldrT="[Text]"/>
      <dgm:spPr/>
      <dgm:t>
        <a:bodyPr/>
        <a:lstStyle/>
        <a:p>
          <a:r>
            <a:rPr lang="en-US" dirty="0" smtClean="0"/>
            <a:t>Proses </a:t>
          </a:r>
          <a:r>
            <a:rPr lang="en-US" dirty="0" err="1" smtClean="0"/>
            <a:t>Keberatan</a:t>
          </a:r>
          <a:r>
            <a:rPr lang="en-US" dirty="0" smtClean="0"/>
            <a:t> </a:t>
          </a:r>
          <a:r>
            <a:rPr lang="en-US" dirty="0" err="1" smtClean="0"/>
            <a:t>dan</a:t>
          </a:r>
          <a:r>
            <a:rPr lang="en-US" dirty="0" smtClean="0"/>
            <a:t> Banding</a:t>
          </a:r>
          <a:endParaRPr lang="id-ID" dirty="0"/>
        </a:p>
      </dgm:t>
    </dgm:pt>
    <dgm:pt modelId="{96688083-AD1A-4013-B308-FE08A0736CC9}" type="parTrans" cxnId="{8D8DA0EF-5A48-436B-99CA-4A8A1970B681}">
      <dgm:prSet/>
      <dgm:spPr/>
      <dgm:t>
        <a:bodyPr/>
        <a:lstStyle/>
        <a:p>
          <a:endParaRPr lang="en-US"/>
        </a:p>
      </dgm:t>
    </dgm:pt>
    <dgm:pt modelId="{E5F69243-1B37-4715-9B7B-E0BE1D10C609}" type="sibTrans" cxnId="{8D8DA0EF-5A48-436B-99CA-4A8A1970B681}">
      <dgm:prSet/>
      <dgm:spPr/>
      <dgm:t>
        <a:bodyPr/>
        <a:lstStyle/>
        <a:p>
          <a:endParaRPr lang="en-US"/>
        </a:p>
      </dgm:t>
    </dgm:pt>
    <dgm:pt modelId="{BC5B5CD2-4DEE-4F64-BC54-1C1472F9C854}">
      <dgm:prSet phldrT="[Text]"/>
      <dgm:spPr/>
      <dgm:t>
        <a:bodyPr/>
        <a:lstStyle/>
        <a:p>
          <a:r>
            <a:rPr lang="en-US" dirty="0" smtClean="0"/>
            <a:t>Saran/ </a:t>
          </a:r>
          <a:r>
            <a:rPr lang="en-US" dirty="0" err="1" smtClean="0"/>
            <a:t>Rekomendasi</a:t>
          </a:r>
          <a:endParaRPr lang="id-ID" dirty="0"/>
        </a:p>
      </dgm:t>
    </dgm:pt>
    <dgm:pt modelId="{646A94D8-0040-4334-BE2F-534A5A7DEE01}" type="parTrans" cxnId="{A09E6A27-4B1E-4C26-8EC7-4059859D05ED}">
      <dgm:prSet/>
      <dgm:spPr/>
      <dgm:t>
        <a:bodyPr/>
        <a:lstStyle/>
        <a:p>
          <a:endParaRPr lang="en-US"/>
        </a:p>
      </dgm:t>
    </dgm:pt>
    <dgm:pt modelId="{7B3A3ABA-4A49-4B3F-AE05-EA6A072EDD42}" type="sibTrans" cxnId="{A09E6A27-4B1E-4C26-8EC7-4059859D05ED}">
      <dgm:prSet/>
      <dgm:spPr/>
      <dgm:t>
        <a:bodyPr/>
        <a:lstStyle/>
        <a:p>
          <a:endParaRPr lang="en-US"/>
        </a:p>
      </dgm:t>
    </dgm:pt>
    <dgm:pt modelId="{66399F84-7720-42E1-9E97-6A3790A8EC1C}" type="pres">
      <dgm:prSet presAssocID="{60955E82-548C-45A5-8050-B4F5D46DF1BC}" presName="diagram" presStyleCnt="0">
        <dgm:presLayoutVars>
          <dgm:dir/>
          <dgm:resizeHandles val="exact"/>
        </dgm:presLayoutVars>
      </dgm:prSet>
      <dgm:spPr/>
      <dgm:t>
        <a:bodyPr/>
        <a:lstStyle/>
        <a:p>
          <a:endParaRPr lang="en-US"/>
        </a:p>
      </dgm:t>
    </dgm:pt>
    <dgm:pt modelId="{DA409DF7-93F6-4DD3-9690-26C03896243F}" type="pres">
      <dgm:prSet presAssocID="{A2C4FC06-DA2B-4ECB-880B-0A6E3D9A0C51}" presName="node" presStyleLbl="node1" presStyleIdx="0" presStyleCnt="6">
        <dgm:presLayoutVars>
          <dgm:bulletEnabled val="1"/>
        </dgm:presLayoutVars>
      </dgm:prSet>
      <dgm:spPr/>
      <dgm:t>
        <a:bodyPr/>
        <a:lstStyle/>
        <a:p>
          <a:endParaRPr lang="id-ID"/>
        </a:p>
      </dgm:t>
    </dgm:pt>
    <dgm:pt modelId="{A871BB8D-3BD4-4C94-8F5B-417F5548FA8B}" type="pres">
      <dgm:prSet presAssocID="{13AB658C-4D2A-483C-B01E-CC455C568B52}" presName="sibTrans" presStyleCnt="0"/>
      <dgm:spPr/>
    </dgm:pt>
    <dgm:pt modelId="{69F161B5-C135-41A1-A3E5-4A4A5D61C5F3}" type="pres">
      <dgm:prSet presAssocID="{748C3831-F474-4A4C-B23F-9C997A82D70B}" presName="node" presStyleLbl="node1" presStyleIdx="1" presStyleCnt="6">
        <dgm:presLayoutVars>
          <dgm:bulletEnabled val="1"/>
        </dgm:presLayoutVars>
      </dgm:prSet>
      <dgm:spPr/>
      <dgm:t>
        <a:bodyPr/>
        <a:lstStyle/>
        <a:p>
          <a:endParaRPr lang="id-ID"/>
        </a:p>
      </dgm:t>
    </dgm:pt>
    <dgm:pt modelId="{32DBD0FF-4D94-47CC-80A5-033AAC121BFA}" type="pres">
      <dgm:prSet presAssocID="{F4960655-B8BF-495A-B732-02D9CC0AA234}" presName="sibTrans" presStyleCnt="0"/>
      <dgm:spPr/>
    </dgm:pt>
    <dgm:pt modelId="{6C0A4DCD-D927-4AEE-A6FD-61654140F022}" type="pres">
      <dgm:prSet presAssocID="{67330A37-6E4D-455E-934B-14D933A41F64}" presName="node" presStyleLbl="node1" presStyleIdx="2" presStyleCnt="6">
        <dgm:presLayoutVars>
          <dgm:bulletEnabled val="1"/>
        </dgm:presLayoutVars>
      </dgm:prSet>
      <dgm:spPr/>
      <dgm:t>
        <a:bodyPr/>
        <a:lstStyle/>
        <a:p>
          <a:endParaRPr lang="en-US"/>
        </a:p>
      </dgm:t>
    </dgm:pt>
    <dgm:pt modelId="{F72B7D9F-B30C-4DD1-8702-E2FCB704CC89}" type="pres">
      <dgm:prSet presAssocID="{447044F4-DDC1-42AE-A855-CAE68446C563}" presName="sibTrans" presStyleCnt="0"/>
      <dgm:spPr/>
    </dgm:pt>
    <dgm:pt modelId="{F77F91C6-6D00-4313-9F5B-650AD1F3F0E3}" type="pres">
      <dgm:prSet presAssocID="{1D4109A8-5EDE-4CED-91F6-C5F31B613CC0}" presName="node" presStyleLbl="node1" presStyleIdx="3" presStyleCnt="6">
        <dgm:presLayoutVars>
          <dgm:bulletEnabled val="1"/>
        </dgm:presLayoutVars>
      </dgm:prSet>
      <dgm:spPr/>
      <dgm:t>
        <a:bodyPr/>
        <a:lstStyle/>
        <a:p>
          <a:endParaRPr lang="en-US"/>
        </a:p>
      </dgm:t>
    </dgm:pt>
    <dgm:pt modelId="{C57F6F6F-AC47-4A83-839E-00D3D0B4C5EE}" type="pres">
      <dgm:prSet presAssocID="{E5F69243-1B37-4715-9B7B-E0BE1D10C609}" presName="sibTrans" presStyleCnt="0"/>
      <dgm:spPr/>
    </dgm:pt>
    <dgm:pt modelId="{C0577CB5-CFB9-404F-9551-78B7586C7849}" type="pres">
      <dgm:prSet presAssocID="{D11D3A83-408C-47D7-ABB5-F4347238F95D}" presName="node" presStyleLbl="node1" presStyleIdx="4" presStyleCnt="6">
        <dgm:presLayoutVars>
          <dgm:bulletEnabled val="1"/>
        </dgm:presLayoutVars>
      </dgm:prSet>
      <dgm:spPr/>
      <dgm:t>
        <a:bodyPr/>
        <a:lstStyle/>
        <a:p>
          <a:endParaRPr lang="en-US"/>
        </a:p>
      </dgm:t>
    </dgm:pt>
    <dgm:pt modelId="{40146FE1-A1A4-476E-9C46-9DB6AC96ABBF}" type="pres">
      <dgm:prSet presAssocID="{1D4AF7B0-0EB1-4B11-BD94-86107FBAD10F}" presName="sibTrans" presStyleCnt="0"/>
      <dgm:spPr/>
    </dgm:pt>
    <dgm:pt modelId="{004A32AF-535C-4AFE-8FE8-C2AEEE2FC1BF}" type="pres">
      <dgm:prSet presAssocID="{BC5B5CD2-4DEE-4F64-BC54-1C1472F9C854}" presName="node" presStyleLbl="node1" presStyleIdx="5" presStyleCnt="6">
        <dgm:presLayoutVars>
          <dgm:bulletEnabled val="1"/>
        </dgm:presLayoutVars>
      </dgm:prSet>
      <dgm:spPr/>
      <dgm:t>
        <a:bodyPr/>
        <a:lstStyle/>
        <a:p>
          <a:endParaRPr lang="en-US"/>
        </a:p>
      </dgm:t>
    </dgm:pt>
  </dgm:ptLst>
  <dgm:cxnLst>
    <dgm:cxn modelId="{8D8DA0EF-5A48-436B-99CA-4A8A1970B681}" srcId="{60955E82-548C-45A5-8050-B4F5D46DF1BC}" destId="{1D4109A8-5EDE-4CED-91F6-C5F31B613CC0}" srcOrd="3" destOrd="0" parTransId="{96688083-AD1A-4013-B308-FE08A0736CC9}" sibTransId="{E5F69243-1B37-4715-9B7B-E0BE1D10C609}"/>
    <dgm:cxn modelId="{10C28FC8-A556-4E05-A766-A7BF61475CDA}" type="presOf" srcId="{67330A37-6E4D-455E-934B-14D933A41F64}" destId="{6C0A4DCD-D927-4AEE-A6FD-61654140F022}" srcOrd="0" destOrd="0" presId="urn:microsoft.com/office/officeart/2005/8/layout/default"/>
    <dgm:cxn modelId="{9D3243A4-D274-4EA8-A400-D5CDB1AD83CF}" type="presOf" srcId="{BC5B5CD2-4DEE-4F64-BC54-1C1472F9C854}" destId="{004A32AF-535C-4AFE-8FE8-C2AEEE2FC1BF}" srcOrd="0" destOrd="0" presId="urn:microsoft.com/office/officeart/2005/8/layout/default"/>
    <dgm:cxn modelId="{BF617052-883A-4CC2-A7E8-7A7B8D867B34}" type="presOf" srcId="{60955E82-548C-45A5-8050-B4F5D46DF1BC}" destId="{66399F84-7720-42E1-9E97-6A3790A8EC1C}" srcOrd="0" destOrd="0" presId="urn:microsoft.com/office/officeart/2005/8/layout/default"/>
    <dgm:cxn modelId="{A00003E4-EBFD-4866-AC9F-2EA570FC7313}" type="presOf" srcId="{A2C4FC06-DA2B-4ECB-880B-0A6E3D9A0C51}" destId="{DA409DF7-93F6-4DD3-9690-26C03896243F}" srcOrd="0" destOrd="0" presId="urn:microsoft.com/office/officeart/2005/8/layout/default"/>
    <dgm:cxn modelId="{E6F5B4FE-E25C-4B46-92C4-AF133FE9F83D}" srcId="{60955E82-548C-45A5-8050-B4F5D46DF1BC}" destId="{748C3831-F474-4A4C-B23F-9C997A82D70B}" srcOrd="1" destOrd="0" parTransId="{2E643AEA-9A5D-42A8-857A-ACE412E4A769}" sibTransId="{F4960655-B8BF-495A-B732-02D9CC0AA234}"/>
    <dgm:cxn modelId="{8CD16C5E-3E78-49EE-9914-51C4CC1AF239}" srcId="{60955E82-548C-45A5-8050-B4F5D46DF1BC}" destId="{A2C4FC06-DA2B-4ECB-880B-0A6E3D9A0C51}" srcOrd="0" destOrd="0" parTransId="{025EAC4C-EEDA-4E6D-A898-DC109201AAA5}" sibTransId="{13AB658C-4D2A-483C-B01E-CC455C568B52}"/>
    <dgm:cxn modelId="{2A950BDB-2521-4077-A29B-4E8137955E1B}" type="presOf" srcId="{748C3831-F474-4A4C-B23F-9C997A82D70B}" destId="{69F161B5-C135-41A1-A3E5-4A4A5D61C5F3}" srcOrd="0" destOrd="0" presId="urn:microsoft.com/office/officeart/2005/8/layout/default"/>
    <dgm:cxn modelId="{F55A7D72-BF94-49A5-B337-9D82ADD60E8A}" type="presOf" srcId="{D11D3A83-408C-47D7-ABB5-F4347238F95D}" destId="{C0577CB5-CFB9-404F-9551-78B7586C7849}" srcOrd="0" destOrd="0" presId="urn:microsoft.com/office/officeart/2005/8/layout/default"/>
    <dgm:cxn modelId="{6218B634-97CC-4E6B-9012-954C2CD6268B}" srcId="{60955E82-548C-45A5-8050-B4F5D46DF1BC}" destId="{D11D3A83-408C-47D7-ABB5-F4347238F95D}" srcOrd="4" destOrd="0" parTransId="{36640DFA-6537-4A2A-B0B2-63DF6FC1CD15}" sibTransId="{1D4AF7B0-0EB1-4B11-BD94-86107FBAD10F}"/>
    <dgm:cxn modelId="{43C88EBA-3F78-41DF-BC9F-A2AE857DEEB8}" type="presOf" srcId="{1D4109A8-5EDE-4CED-91F6-C5F31B613CC0}" destId="{F77F91C6-6D00-4313-9F5B-650AD1F3F0E3}" srcOrd="0" destOrd="0" presId="urn:microsoft.com/office/officeart/2005/8/layout/default"/>
    <dgm:cxn modelId="{A09E6A27-4B1E-4C26-8EC7-4059859D05ED}" srcId="{60955E82-548C-45A5-8050-B4F5D46DF1BC}" destId="{BC5B5CD2-4DEE-4F64-BC54-1C1472F9C854}" srcOrd="5" destOrd="0" parTransId="{646A94D8-0040-4334-BE2F-534A5A7DEE01}" sibTransId="{7B3A3ABA-4A49-4B3F-AE05-EA6A072EDD42}"/>
    <dgm:cxn modelId="{6BF7CC0F-6192-45DA-9816-05380B937BFA}" srcId="{60955E82-548C-45A5-8050-B4F5D46DF1BC}" destId="{67330A37-6E4D-455E-934B-14D933A41F64}" srcOrd="2" destOrd="0" parTransId="{881A736C-4E17-453B-BF44-A3C37101CB25}" sibTransId="{447044F4-DDC1-42AE-A855-CAE68446C563}"/>
    <dgm:cxn modelId="{844A6927-8FDA-4A71-A645-0ED9869E81D8}" type="presParOf" srcId="{66399F84-7720-42E1-9E97-6A3790A8EC1C}" destId="{DA409DF7-93F6-4DD3-9690-26C03896243F}" srcOrd="0" destOrd="0" presId="urn:microsoft.com/office/officeart/2005/8/layout/default"/>
    <dgm:cxn modelId="{BDEC9E0A-B1E5-4905-BE6E-81587C81354B}" type="presParOf" srcId="{66399F84-7720-42E1-9E97-6A3790A8EC1C}" destId="{A871BB8D-3BD4-4C94-8F5B-417F5548FA8B}" srcOrd="1" destOrd="0" presId="urn:microsoft.com/office/officeart/2005/8/layout/default"/>
    <dgm:cxn modelId="{DB437DE7-5907-42BE-BEE7-049F4D554C6D}" type="presParOf" srcId="{66399F84-7720-42E1-9E97-6A3790A8EC1C}" destId="{69F161B5-C135-41A1-A3E5-4A4A5D61C5F3}" srcOrd="2" destOrd="0" presId="urn:microsoft.com/office/officeart/2005/8/layout/default"/>
    <dgm:cxn modelId="{72FE8A6C-FB38-4EE9-BD0E-4928F04E3B7C}" type="presParOf" srcId="{66399F84-7720-42E1-9E97-6A3790A8EC1C}" destId="{32DBD0FF-4D94-47CC-80A5-033AAC121BFA}" srcOrd="3" destOrd="0" presId="urn:microsoft.com/office/officeart/2005/8/layout/default"/>
    <dgm:cxn modelId="{BA69F81D-372F-4F4C-8B91-5DCE4DC05094}" type="presParOf" srcId="{66399F84-7720-42E1-9E97-6A3790A8EC1C}" destId="{6C0A4DCD-D927-4AEE-A6FD-61654140F022}" srcOrd="4" destOrd="0" presId="urn:microsoft.com/office/officeart/2005/8/layout/default"/>
    <dgm:cxn modelId="{462ADAF7-5D95-44A4-B277-1026EFB84E71}" type="presParOf" srcId="{66399F84-7720-42E1-9E97-6A3790A8EC1C}" destId="{F72B7D9F-B30C-4DD1-8702-E2FCB704CC89}" srcOrd="5" destOrd="0" presId="urn:microsoft.com/office/officeart/2005/8/layout/default"/>
    <dgm:cxn modelId="{C2FF4BBE-0449-41CD-BCFA-A46463E9835C}" type="presParOf" srcId="{66399F84-7720-42E1-9E97-6A3790A8EC1C}" destId="{F77F91C6-6D00-4313-9F5B-650AD1F3F0E3}" srcOrd="6" destOrd="0" presId="urn:microsoft.com/office/officeart/2005/8/layout/default"/>
    <dgm:cxn modelId="{1FDED129-3799-46F3-857E-9ADAA1ED87BD}" type="presParOf" srcId="{66399F84-7720-42E1-9E97-6A3790A8EC1C}" destId="{C57F6F6F-AC47-4A83-839E-00D3D0B4C5EE}" srcOrd="7" destOrd="0" presId="urn:microsoft.com/office/officeart/2005/8/layout/default"/>
    <dgm:cxn modelId="{5BA8C9A5-449E-4D7A-B033-0963967CB2B9}" type="presParOf" srcId="{66399F84-7720-42E1-9E97-6A3790A8EC1C}" destId="{C0577CB5-CFB9-404F-9551-78B7586C7849}" srcOrd="8" destOrd="0" presId="urn:microsoft.com/office/officeart/2005/8/layout/default"/>
    <dgm:cxn modelId="{86472201-FD2F-4AFD-B2AE-DB52A8602DDD}" type="presParOf" srcId="{66399F84-7720-42E1-9E97-6A3790A8EC1C}" destId="{40146FE1-A1A4-476E-9C46-9DB6AC96ABBF}" srcOrd="9" destOrd="0" presId="urn:microsoft.com/office/officeart/2005/8/layout/default"/>
    <dgm:cxn modelId="{5078F087-A8BE-4614-B5F7-E8CA8C662503}" type="presParOf" srcId="{66399F84-7720-42E1-9E97-6A3790A8EC1C}" destId="{004A32AF-535C-4AFE-8FE8-C2AEEE2FC1BF}"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2825909-E7E0-427F-A068-8574540B2682}" type="doc">
      <dgm:prSet loTypeId="urn:microsoft.com/office/officeart/2005/8/layout/vList2" loCatId="list" qsTypeId="urn:microsoft.com/office/officeart/2005/8/quickstyle/simple1" qsCatId="simple" csTypeId="urn:microsoft.com/office/officeart/2005/8/colors/colorful4" csCatId="colorful" phldr="1"/>
      <dgm:spPr/>
      <dgm:t>
        <a:bodyPr/>
        <a:lstStyle/>
        <a:p>
          <a:endParaRPr lang="id-ID"/>
        </a:p>
      </dgm:t>
    </dgm:pt>
    <dgm:pt modelId="{8B81ADDF-533E-44FA-81F1-CD7855ECC6D9}">
      <dgm:prSet phldrT="[Text]"/>
      <dgm:spPr/>
      <dgm:t>
        <a:bodyPr/>
        <a:lstStyle/>
        <a:p>
          <a:r>
            <a:rPr lang="id-ID" dirty="0"/>
            <a:t>PT Dasa Anugerah Sejati</a:t>
          </a:r>
        </a:p>
      </dgm:t>
    </dgm:pt>
    <dgm:pt modelId="{A0D48204-1CA8-4677-8A92-F890558F91EC}" type="parTrans" cxnId="{1C6A3DE7-8E4A-490C-ADAC-E391DF66A14F}">
      <dgm:prSet/>
      <dgm:spPr/>
      <dgm:t>
        <a:bodyPr/>
        <a:lstStyle/>
        <a:p>
          <a:endParaRPr lang="id-ID"/>
        </a:p>
      </dgm:t>
    </dgm:pt>
    <dgm:pt modelId="{398CFFFA-6D5A-4339-964B-AD6B693E1406}" type="sibTrans" cxnId="{1C6A3DE7-8E4A-490C-ADAC-E391DF66A14F}">
      <dgm:prSet/>
      <dgm:spPr/>
      <dgm:t>
        <a:bodyPr/>
        <a:lstStyle/>
        <a:p>
          <a:endParaRPr lang="id-ID"/>
        </a:p>
      </dgm:t>
    </dgm:pt>
    <dgm:pt modelId="{853F9487-43F5-4F6A-A64C-C88C381D5BD6}">
      <dgm:prSet phldrT="[Text]"/>
      <dgm:spPr/>
      <dgm:t>
        <a:bodyPr/>
        <a:lstStyle/>
        <a:p>
          <a:r>
            <a:rPr lang="id-ID" dirty="0"/>
            <a:t>PT Raja Garuda Mas Sejati</a:t>
          </a:r>
        </a:p>
      </dgm:t>
    </dgm:pt>
    <dgm:pt modelId="{2F610AFD-4691-4050-B799-ECBBB653F60B}" type="parTrans" cxnId="{84C0FABF-D3BB-4B44-95ED-D7FB57B9EFDE}">
      <dgm:prSet/>
      <dgm:spPr/>
      <dgm:t>
        <a:bodyPr/>
        <a:lstStyle/>
        <a:p>
          <a:endParaRPr lang="id-ID"/>
        </a:p>
      </dgm:t>
    </dgm:pt>
    <dgm:pt modelId="{65E8DC78-8727-4EDB-B4C8-946407BE9172}" type="sibTrans" cxnId="{84C0FABF-D3BB-4B44-95ED-D7FB57B9EFDE}">
      <dgm:prSet/>
      <dgm:spPr/>
      <dgm:t>
        <a:bodyPr/>
        <a:lstStyle/>
        <a:p>
          <a:endParaRPr lang="id-ID"/>
        </a:p>
      </dgm:t>
    </dgm:pt>
    <dgm:pt modelId="{57E31978-01C9-4C2E-AD70-2BC6EBC259F2}">
      <dgm:prSet phldrT="[Text]"/>
      <dgm:spPr/>
      <dgm:t>
        <a:bodyPr/>
        <a:lstStyle/>
        <a:p>
          <a:r>
            <a:rPr lang="id-ID" dirty="0"/>
            <a:t>PT Saudara Sejati Luhur</a:t>
          </a:r>
        </a:p>
      </dgm:t>
    </dgm:pt>
    <dgm:pt modelId="{1729A4B9-09CC-4F61-B977-245B2D16A291}" type="parTrans" cxnId="{60CE5295-3E4F-4714-B1F8-87D07F86D7BC}">
      <dgm:prSet/>
      <dgm:spPr/>
      <dgm:t>
        <a:bodyPr/>
        <a:lstStyle/>
        <a:p>
          <a:endParaRPr lang="id-ID"/>
        </a:p>
      </dgm:t>
    </dgm:pt>
    <dgm:pt modelId="{878621CB-07B1-4D8B-899D-41BA6AC32A16}" type="sibTrans" cxnId="{60CE5295-3E4F-4714-B1F8-87D07F86D7BC}">
      <dgm:prSet/>
      <dgm:spPr/>
      <dgm:t>
        <a:bodyPr/>
        <a:lstStyle/>
        <a:p>
          <a:endParaRPr lang="id-ID"/>
        </a:p>
      </dgm:t>
    </dgm:pt>
    <dgm:pt modelId="{B0E30342-EAA4-410C-A921-BF99992A2251}">
      <dgm:prSet phldrT="[Text]"/>
      <dgm:spPr/>
      <dgm:t>
        <a:bodyPr/>
        <a:lstStyle/>
        <a:p>
          <a:r>
            <a:rPr lang="en-US" dirty="0"/>
            <a:t>PT. Indo </a:t>
          </a:r>
          <a:r>
            <a:rPr lang="en-US" dirty="0" err="1"/>
            <a:t>Sepadan</a:t>
          </a:r>
          <a:r>
            <a:rPr lang="en-US" dirty="0"/>
            <a:t> Jaya</a:t>
          </a:r>
          <a:endParaRPr lang="id-ID" dirty="0"/>
        </a:p>
      </dgm:t>
    </dgm:pt>
    <dgm:pt modelId="{C46FE7B6-2D30-4FB9-B0A4-DF59DA6B60D2}" type="parTrans" cxnId="{3DB30354-E3CB-4F23-A0A4-C79B4BE4FFC5}">
      <dgm:prSet/>
      <dgm:spPr/>
      <dgm:t>
        <a:bodyPr/>
        <a:lstStyle/>
        <a:p>
          <a:endParaRPr lang="id-ID"/>
        </a:p>
      </dgm:t>
    </dgm:pt>
    <dgm:pt modelId="{D925DEE6-FC4C-452E-B816-333A64588F1C}" type="sibTrans" cxnId="{3DB30354-E3CB-4F23-A0A4-C79B4BE4FFC5}">
      <dgm:prSet/>
      <dgm:spPr/>
      <dgm:t>
        <a:bodyPr/>
        <a:lstStyle/>
        <a:p>
          <a:endParaRPr lang="id-ID"/>
        </a:p>
      </dgm:t>
    </dgm:pt>
    <dgm:pt modelId="{7677629C-230D-496E-AC24-9EF7C7CCE504}">
      <dgm:prSet/>
      <dgm:spPr/>
      <dgm:t>
        <a:bodyPr/>
        <a:lstStyle/>
        <a:p>
          <a:r>
            <a:rPr lang="en-US" dirty="0"/>
            <a:t>PT. Nusa </a:t>
          </a:r>
          <a:r>
            <a:rPr lang="en-US" dirty="0" err="1"/>
            <a:t>Pusaka</a:t>
          </a:r>
          <a:r>
            <a:rPr lang="en-US" dirty="0"/>
            <a:t> </a:t>
          </a:r>
          <a:r>
            <a:rPr lang="en-US" dirty="0" err="1"/>
            <a:t>Kencana</a:t>
          </a:r>
          <a:endParaRPr lang="id-ID" dirty="0"/>
        </a:p>
      </dgm:t>
    </dgm:pt>
    <dgm:pt modelId="{D517D73F-45E3-48F7-8DBA-152F69EE77C7}" type="parTrans" cxnId="{D704BC37-DEBF-4770-9F31-FE51F9C11E58}">
      <dgm:prSet/>
      <dgm:spPr/>
      <dgm:t>
        <a:bodyPr/>
        <a:lstStyle/>
        <a:p>
          <a:endParaRPr lang="id-ID"/>
        </a:p>
      </dgm:t>
    </dgm:pt>
    <dgm:pt modelId="{C68E85DC-EEBC-4E8C-90F4-57F97D910638}" type="sibTrans" cxnId="{D704BC37-DEBF-4770-9F31-FE51F9C11E58}">
      <dgm:prSet/>
      <dgm:spPr/>
      <dgm:t>
        <a:bodyPr/>
        <a:lstStyle/>
        <a:p>
          <a:endParaRPr lang="id-ID"/>
        </a:p>
      </dgm:t>
    </dgm:pt>
    <dgm:pt modelId="{F663FD8D-35D2-4279-B527-F1AE78B9A151}">
      <dgm:prSet/>
      <dgm:spPr/>
      <dgm:t>
        <a:bodyPr/>
        <a:lstStyle/>
        <a:p>
          <a:r>
            <a:rPr lang="id-ID" dirty="0"/>
            <a:t>PT. Andalas Intiagro Lestari</a:t>
          </a:r>
        </a:p>
      </dgm:t>
    </dgm:pt>
    <dgm:pt modelId="{7721EB13-5DFF-47AC-A7CD-71C641F7ED77}" type="parTrans" cxnId="{0C1EA69B-3DA6-477C-A506-5790E52E23BA}">
      <dgm:prSet/>
      <dgm:spPr/>
      <dgm:t>
        <a:bodyPr/>
        <a:lstStyle/>
        <a:p>
          <a:endParaRPr lang="en-US"/>
        </a:p>
      </dgm:t>
    </dgm:pt>
    <dgm:pt modelId="{615A9AA0-9161-4597-A6DA-DE055ED03B25}" type="sibTrans" cxnId="{0C1EA69B-3DA6-477C-A506-5790E52E23BA}">
      <dgm:prSet/>
      <dgm:spPr/>
      <dgm:t>
        <a:bodyPr/>
        <a:lstStyle/>
        <a:p>
          <a:endParaRPr lang="en-US"/>
        </a:p>
      </dgm:t>
    </dgm:pt>
    <dgm:pt modelId="{54045CCC-5422-4FFE-B7F9-25D67477F678}">
      <dgm:prSet/>
      <dgm:spPr/>
      <dgm:t>
        <a:bodyPr/>
        <a:lstStyle/>
        <a:p>
          <a:r>
            <a:rPr lang="id-ID" dirty="0"/>
            <a:t>PT. Tunggal Yunus Estate</a:t>
          </a:r>
        </a:p>
      </dgm:t>
    </dgm:pt>
    <dgm:pt modelId="{ADCAEFB1-2B2A-4CB0-9A89-AA24870F5BB1}" type="parTrans" cxnId="{19436D6A-A48E-4954-A554-EB405EF20133}">
      <dgm:prSet/>
      <dgm:spPr/>
      <dgm:t>
        <a:bodyPr/>
        <a:lstStyle/>
        <a:p>
          <a:endParaRPr lang="en-US"/>
        </a:p>
      </dgm:t>
    </dgm:pt>
    <dgm:pt modelId="{6E06310D-4CDC-4588-9B81-D50ADC90C1E7}" type="sibTrans" cxnId="{19436D6A-A48E-4954-A554-EB405EF20133}">
      <dgm:prSet/>
      <dgm:spPr/>
      <dgm:t>
        <a:bodyPr/>
        <a:lstStyle/>
        <a:p>
          <a:endParaRPr lang="en-US"/>
        </a:p>
      </dgm:t>
    </dgm:pt>
    <dgm:pt modelId="{45CE1EA2-2C18-4F14-A6D1-B59544FAB87A}" type="pres">
      <dgm:prSet presAssocID="{A2825909-E7E0-427F-A068-8574540B2682}" presName="linear" presStyleCnt="0">
        <dgm:presLayoutVars>
          <dgm:animLvl val="lvl"/>
          <dgm:resizeHandles val="exact"/>
        </dgm:presLayoutVars>
      </dgm:prSet>
      <dgm:spPr/>
      <dgm:t>
        <a:bodyPr/>
        <a:lstStyle/>
        <a:p>
          <a:endParaRPr lang="en-US"/>
        </a:p>
      </dgm:t>
    </dgm:pt>
    <dgm:pt modelId="{854BD434-6AC2-4826-B0E2-EE11B949600C}" type="pres">
      <dgm:prSet presAssocID="{8B81ADDF-533E-44FA-81F1-CD7855ECC6D9}" presName="parentText" presStyleLbl="node1" presStyleIdx="0" presStyleCnt="7">
        <dgm:presLayoutVars>
          <dgm:chMax val="0"/>
          <dgm:bulletEnabled val="1"/>
        </dgm:presLayoutVars>
      </dgm:prSet>
      <dgm:spPr/>
      <dgm:t>
        <a:bodyPr/>
        <a:lstStyle/>
        <a:p>
          <a:endParaRPr lang="en-US"/>
        </a:p>
      </dgm:t>
    </dgm:pt>
    <dgm:pt modelId="{09DC4183-5FCD-4ADD-B551-530FD6BD6112}" type="pres">
      <dgm:prSet presAssocID="{398CFFFA-6D5A-4339-964B-AD6B693E1406}" presName="spacer" presStyleCnt="0"/>
      <dgm:spPr/>
    </dgm:pt>
    <dgm:pt modelId="{596E99DA-CF8B-42B8-9CD2-542C211C2B1F}" type="pres">
      <dgm:prSet presAssocID="{853F9487-43F5-4F6A-A64C-C88C381D5BD6}" presName="parentText" presStyleLbl="node1" presStyleIdx="1" presStyleCnt="7">
        <dgm:presLayoutVars>
          <dgm:chMax val="0"/>
          <dgm:bulletEnabled val="1"/>
        </dgm:presLayoutVars>
      </dgm:prSet>
      <dgm:spPr/>
      <dgm:t>
        <a:bodyPr/>
        <a:lstStyle/>
        <a:p>
          <a:endParaRPr lang="en-US"/>
        </a:p>
      </dgm:t>
    </dgm:pt>
    <dgm:pt modelId="{7C3C8C59-3D72-4271-9B2D-FF3C0C6D03DA}" type="pres">
      <dgm:prSet presAssocID="{65E8DC78-8727-4EDB-B4C8-946407BE9172}" presName="spacer" presStyleCnt="0"/>
      <dgm:spPr/>
    </dgm:pt>
    <dgm:pt modelId="{C608DF5F-FDA2-4602-AD04-CAF8380820FA}" type="pres">
      <dgm:prSet presAssocID="{57E31978-01C9-4C2E-AD70-2BC6EBC259F2}" presName="parentText" presStyleLbl="node1" presStyleIdx="2" presStyleCnt="7">
        <dgm:presLayoutVars>
          <dgm:chMax val="0"/>
          <dgm:bulletEnabled val="1"/>
        </dgm:presLayoutVars>
      </dgm:prSet>
      <dgm:spPr/>
      <dgm:t>
        <a:bodyPr/>
        <a:lstStyle/>
        <a:p>
          <a:endParaRPr lang="en-US"/>
        </a:p>
      </dgm:t>
    </dgm:pt>
    <dgm:pt modelId="{1EEA18AA-2C8B-413D-AF79-F6A9332723C4}" type="pres">
      <dgm:prSet presAssocID="{878621CB-07B1-4D8B-899D-41BA6AC32A16}" presName="spacer" presStyleCnt="0"/>
      <dgm:spPr/>
    </dgm:pt>
    <dgm:pt modelId="{45BF2AE0-1778-4CDD-9862-EC58D2F44141}" type="pres">
      <dgm:prSet presAssocID="{B0E30342-EAA4-410C-A921-BF99992A2251}" presName="parentText" presStyleLbl="node1" presStyleIdx="3" presStyleCnt="7">
        <dgm:presLayoutVars>
          <dgm:chMax val="0"/>
          <dgm:bulletEnabled val="1"/>
        </dgm:presLayoutVars>
      </dgm:prSet>
      <dgm:spPr/>
      <dgm:t>
        <a:bodyPr/>
        <a:lstStyle/>
        <a:p>
          <a:endParaRPr lang="en-US"/>
        </a:p>
      </dgm:t>
    </dgm:pt>
    <dgm:pt modelId="{33D22C62-5436-47F8-9711-36DE1E727023}" type="pres">
      <dgm:prSet presAssocID="{D925DEE6-FC4C-452E-B816-333A64588F1C}" presName="spacer" presStyleCnt="0"/>
      <dgm:spPr/>
    </dgm:pt>
    <dgm:pt modelId="{84B7231F-5A17-4812-8A4A-C71764B8A616}" type="pres">
      <dgm:prSet presAssocID="{7677629C-230D-496E-AC24-9EF7C7CCE504}" presName="parentText" presStyleLbl="node1" presStyleIdx="4" presStyleCnt="7">
        <dgm:presLayoutVars>
          <dgm:chMax val="0"/>
          <dgm:bulletEnabled val="1"/>
        </dgm:presLayoutVars>
      </dgm:prSet>
      <dgm:spPr/>
      <dgm:t>
        <a:bodyPr/>
        <a:lstStyle/>
        <a:p>
          <a:endParaRPr lang="en-US"/>
        </a:p>
      </dgm:t>
    </dgm:pt>
    <dgm:pt modelId="{63300129-A5D5-45C8-960D-C223B89543F8}" type="pres">
      <dgm:prSet presAssocID="{C68E85DC-EEBC-4E8C-90F4-57F97D910638}" presName="spacer" presStyleCnt="0"/>
      <dgm:spPr/>
    </dgm:pt>
    <dgm:pt modelId="{AE486C69-F29D-413D-8DB0-8EED67C81EFC}" type="pres">
      <dgm:prSet presAssocID="{F663FD8D-35D2-4279-B527-F1AE78B9A151}" presName="parentText" presStyleLbl="node1" presStyleIdx="5" presStyleCnt="7">
        <dgm:presLayoutVars>
          <dgm:chMax val="0"/>
          <dgm:bulletEnabled val="1"/>
        </dgm:presLayoutVars>
      </dgm:prSet>
      <dgm:spPr/>
      <dgm:t>
        <a:bodyPr/>
        <a:lstStyle/>
        <a:p>
          <a:endParaRPr lang="en-US"/>
        </a:p>
      </dgm:t>
    </dgm:pt>
    <dgm:pt modelId="{82321215-9789-4969-A2C0-F2B4FC788119}" type="pres">
      <dgm:prSet presAssocID="{615A9AA0-9161-4597-A6DA-DE055ED03B25}" presName="spacer" presStyleCnt="0"/>
      <dgm:spPr/>
    </dgm:pt>
    <dgm:pt modelId="{F30C8010-D909-4FB2-99A9-747448A9C850}" type="pres">
      <dgm:prSet presAssocID="{54045CCC-5422-4FFE-B7F9-25D67477F678}" presName="parentText" presStyleLbl="node1" presStyleIdx="6" presStyleCnt="7">
        <dgm:presLayoutVars>
          <dgm:chMax val="0"/>
          <dgm:bulletEnabled val="1"/>
        </dgm:presLayoutVars>
      </dgm:prSet>
      <dgm:spPr/>
      <dgm:t>
        <a:bodyPr/>
        <a:lstStyle/>
        <a:p>
          <a:endParaRPr lang="en-US"/>
        </a:p>
      </dgm:t>
    </dgm:pt>
  </dgm:ptLst>
  <dgm:cxnLst>
    <dgm:cxn modelId="{13271BB5-F439-4568-8C37-FB03012A289A}" type="presOf" srcId="{853F9487-43F5-4F6A-A64C-C88C381D5BD6}" destId="{596E99DA-CF8B-42B8-9CD2-542C211C2B1F}" srcOrd="0" destOrd="0" presId="urn:microsoft.com/office/officeart/2005/8/layout/vList2"/>
    <dgm:cxn modelId="{84C0FABF-D3BB-4B44-95ED-D7FB57B9EFDE}" srcId="{A2825909-E7E0-427F-A068-8574540B2682}" destId="{853F9487-43F5-4F6A-A64C-C88C381D5BD6}" srcOrd="1" destOrd="0" parTransId="{2F610AFD-4691-4050-B799-ECBBB653F60B}" sibTransId="{65E8DC78-8727-4EDB-B4C8-946407BE9172}"/>
    <dgm:cxn modelId="{3DB30354-E3CB-4F23-A0A4-C79B4BE4FFC5}" srcId="{A2825909-E7E0-427F-A068-8574540B2682}" destId="{B0E30342-EAA4-410C-A921-BF99992A2251}" srcOrd="3" destOrd="0" parTransId="{C46FE7B6-2D30-4FB9-B0A4-DF59DA6B60D2}" sibTransId="{D925DEE6-FC4C-452E-B816-333A64588F1C}"/>
    <dgm:cxn modelId="{1C6A3DE7-8E4A-490C-ADAC-E391DF66A14F}" srcId="{A2825909-E7E0-427F-A068-8574540B2682}" destId="{8B81ADDF-533E-44FA-81F1-CD7855ECC6D9}" srcOrd="0" destOrd="0" parTransId="{A0D48204-1CA8-4677-8A92-F890558F91EC}" sibTransId="{398CFFFA-6D5A-4339-964B-AD6B693E1406}"/>
    <dgm:cxn modelId="{F6CB083F-ED1E-40B0-B7E9-92E7E140AEC9}" type="presOf" srcId="{57E31978-01C9-4C2E-AD70-2BC6EBC259F2}" destId="{C608DF5F-FDA2-4602-AD04-CAF8380820FA}" srcOrd="0" destOrd="0" presId="urn:microsoft.com/office/officeart/2005/8/layout/vList2"/>
    <dgm:cxn modelId="{F1BF290D-0318-4048-9C18-4E0C6AF7D732}" type="presOf" srcId="{F663FD8D-35D2-4279-B527-F1AE78B9A151}" destId="{AE486C69-F29D-413D-8DB0-8EED67C81EFC}" srcOrd="0" destOrd="0" presId="urn:microsoft.com/office/officeart/2005/8/layout/vList2"/>
    <dgm:cxn modelId="{9B11A287-6453-48FF-8780-5A9A2ECB2FB8}" type="presOf" srcId="{8B81ADDF-533E-44FA-81F1-CD7855ECC6D9}" destId="{854BD434-6AC2-4826-B0E2-EE11B949600C}" srcOrd="0" destOrd="0" presId="urn:microsoft.com/office/officeart/2005/8/layout/vList2"/>
    <dgm:cxn modelId="{0C1EA69B-3DA6-477C-A506-5790E52E23BA}" srcId="{A2825909-E7E0-427F-A068-8574540B2682}" destId="{F663FD8D-35D2-4279-B527-F1AE78B9A151}" srcOrd="5" destOrd="0" parTransId="{7721EB13-5DFF-47AC-A7CD-71C641F7ED77}" sibTransId="{615A9AA0-9161-4597-A6DA-DE055ED03B25}"/>
    <dgm:cxn modelId="{31848EA7-46E9-4567-A370-99D7FD2BF829}" type="presOf" srcId="{B0E30342-EAA4-410C-A921-BF99992A2251}" destId="{45BF2AE0-1778-4CDD-9862-EC58D2F44141}" srcOrd="0" destOrd="0" presId="urn:microsoft.com/office/officeart/2005/8/layout/vList2"/>
    <dgm:cxn modelId="{6DCB73BB-5976-462D-B26B-6E2798A14DC2}" type="presOf" srcId="{7677629C-230D-496E-AC24-9EF7C7CCE504}" destId="{84B7231F-5A17-4812-8A4A-C71764B8A616}" srcOrd="0" destOrd="0" presId="urn:microsoft.com/office/officeart/2005/8/layout/vList2"/>
    <dgm:cxn modelId="{267ADF7F-E009-489C-A8EB-1B172EBD495F}" type="presOf" srcId="{54045CCC-5422-4FFE-B7F9-25D67477F678}" destId="{F30C8010-D909-4FB2-99A9-747448A9C850}" srcOrd="0" destOrd="0" presId="urn:microsoft.com/office/officeart/2005/8/layout/vList2"/>
    <dgm:cxn modelId="{D704BC37-DEBF-4770-9F31-FE51F9C11E58}" srcId="{A2825909-E7E0-427F-A068-8574540B2682}" destId="{7677629C-230D-496E-AC24-9EF7C7CCE504}" srcOrd="4" destOrd="0" parTransId="{D517D73F-45E3-48F7-8DBA-152F69EE77C7}" sibTransId="{C68E85DC-EEBC-4E8C-90F4-57F97D910638}"/>
    <dgm:cxn modelId="{2AF18515-7478-43FA-A67D-9F76F7EC6DF9}" type="presOf" srcId="{A2825909-E7E0-427F-A068-8574540B2682}" destId="{45CE1EA2-2C18-4F14-A6D1-B59544FAB87A}" srcOrd="0" destOrd="0" presId="urn:microsoft.com/office/officeart/2005/8/layout/vList2"/>
    <dgm:cxn modelId="{60CE5295-3E4F-4714-B1F8-87D07F86D7BC}" srcId="{A2825909-E7E0-427F-A068-8574540B2682}" destId="{57E31978-01C9-4C2E-AD70-2BC6EBC259F2}" srcOrd="2" destOrd="0" parTransId="{1729A4B9-09CC-4F61-B977-245B2D16A291}" sibTransId="{878621CB-07B1-4D8B-899D-41BA6AC32A16}"/>
    <dgm:cxn modelId="{19436D6A-A48E-4954-A554-EB405EF20133}" srcId="{A2825909-E7E0-427F-A068-8574540B2682}" destId="{54045CCC-5422-4FFE-B7F9-25D67477F678}" srcOrd="6" destOrd="0" parTransId="{ADCAEFB1-2B2A-4CB0-9A89-AA24870F5BB1}" sibTransId="{6E06310D-4CDC-4588-9B81-D50ADC90C1E7}"/>
    <dgm:cxn modelId="{34A6E98E-AA17-45D4-B123-FBB6D64F6FCE}" type="presParOf" srcId="{45CE1EA2-2C18-4F14-A6D1-B59544FAB87A}" destId="{854BD434-6AC2-4826-B0E2-EE11B949600C}" srcOrd="0" destOrd="0" presId="urn:microsoft.com/office/officeart/2005/8/layout/vList2"/>
    <dgm:cxn modelId="{8CD1460A-7422-4A38-B3DC-FA0524370FDE}" type="presParOf" srcId="{45CE1EA2-2C18-4F14-A6D1-B59544FAB87A}" destId="{09DC4183-5FCD-4ADD-B551-530FD6BD6112}" srcOrd="1" destOrd="0" presId="urn:microsoft.com/office/officeart/2005/8/layout/vList2"/>
    <dgm:cxn modelId="{355E9A4A-AC62-457D-BDC1-0E8D5B9321C6}" type="presParOf" srcId="{45CE1EA2-2C18-4F14-A6D1-B59544FAB87A}" destId="{596E99DA-CF8B-42B8-9CD2-542C211C2B1F}" srcOrd="2" destOrd="0" presId="urn:microsoft.com/office/officeart/2005/8/layout/vList2"/>
    <dgm:cxn modelId="{BE8DB883-F7C5-4FAA-AE12-DFD0906D7731}" type="presParOf" srcId="{45CE1EA2-2C18-4F14-A6D1-B59544FAB87A}" destId="{7C3C8C59-3D72-4271-9B2D-FF3C0C6D03DA}" srcOrd="3" destOrd="0" presId="urn:microsoft.com/office/officeart/2005/8/layout/vList2"/>
    <dgm:cxn modelId="{8238A950-CBB9-454B-88B9-D71423E587D4}" type="presParOf" srcId="{45CE1EA2-2C18-4F14-A6D1-B59544FAB87A}" destId="{C608DF5F-FDA2-4602-AD04-CAF8380820FA}" srcOrd="4" destOrd="0" presId="urn:microsoft.com/office/officeart/2005/8/layout/vList2"/>
    <dgm:cxn modelId="{FEB492E0-6AAD-4BF5-8A91-B2D6E4F30D7C}" type="presParOf" srcId="{45CE1EA2-2C18-4F14-A6D1-B59544FAB87A}" destId="{1EEA18AA-2C8B-413D-AF79-F6A9332723C4}" srcOrd="5" destOrd="0" presId="urn:microsoft.com/office/officeart/2005/8/layout/vList2"/>
    <dgm:cxn modelId="{811F68B4-5C4D-40C2-AEDA-6877DDBECAEA}" type="presParOf" srcId="{45CE1EA2-2C18-4F14-A6D1-B59544FAB87A}" destId="{45BF2AE0-1778-4CDD-9862-EC58D2F44141}" srcOrd="6" destOrd="0" presId="urn:microsoft.com/office/officeart/2005/8/layout/vList2"/>
    <dgm:cxn modelId="{1F5C5E26-08BB-4E5E-A476-BFE106492E2E}" type="presParOf" srcId="{45CE1EA2-2C18-4F14-A6D1-B59544FAB87A}" destId="{33D22C62-5436-47F8-9711-36DE1E727023}" srcOrd="7" destOrd="0" presId="urn:microsoft.com/office/officeart/2005/8/layout/vList2"/>
    <dgm:cxn modelId="{0EC60E5D-4BE1-4CC2-917A-31A2F25CB486}" type="presParOf" srcId="{45CE1EA2-2C18-4F14-A6D1-B59544FAB87A}" destId="{84B7231F-5A17-4812-8A4A-C71764B8A616}" srcOrd="8" destOrd="0" presId="urn:microsoft.com/office/officeart/2005/8/layout/vList2"/>
    <dgm:cxn modelId="{8EF8C6FD-2D73-46F3-8834-78931D2F207A}" type="presParOf" srcId="{45CE1EA2-2C18-4F14-A6D1-B59544FAB87A}" destId="{63300129-A5D5-45C8-960D-C223B89543F8}" srcOrd="9" destOrd="0" presId="urn:microsoft.com/office/officeart/2005/8/layout/vList2"/>
    <dgm:cxn modelId="{21335EF3-FB8F-48BA-B599-80FE58BCB7A9}" type="presParOf" srcId="{45CE1EA2-2C18-4F14-A6D1-B59544FAB87A}" destId="{AE486C69-F29D-413D-8DB0-8EED67C81EFC}" srcOrd="10" destOrd="0" presId="urn:microsoft.com/office/officeart/2005/8/layout/vList2"/>
    <dgm:cxn modelId="{395BAD70-9CA7-4DA5-BE31-A7C8613F48C6}" type="presParOf" srcId="{45CE1EA2-2C18-4F14-A6D1-B59544FAB87A}" destId="{82321215-9789-4969-A2C0-F2B4FC788119}" srcOrd="11" destOrd="0" presId="urn:microsoft.com/office/officeart/2005/8/layout/vList2"/>
    <dgm:cxn modelId="{4F6FFD99-F44F-452F-BDC0-D154901B4813}" type="presParOf" srcId="{45CE1EA2-2C18-4F14-A6D1-B59544FAB87A}" destId="{F30C8010-D909-4FB2-99A9-747448A9C85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2825909-E7E0-427F-A068-8574540B2682}" type="doc">
      <dgm:prSet loTypeId="urn:microsoft.com/office/officeart/2005/8/layout/vList2" loCatId="list" qsTypeId="urn:microsoft.com/office/officeart/2005/8/quickstyle/simple1" qsCatId="simple" csTypeId="urn:microsoft.com/office/officeart/2005/8/colors/colorful4" csCatId="colorful" phldr="1"/>
      <dgm:spPr/>
      <dgm:t>
        <a:bodyPr/>
        <a:lstStyle/>
        <a:p>
          <a:endParaRPr lang="id-ID"/>
        </a:p>
      </dgm:t>
    </dgm:pt>
    <dgm:pt modelId="{0936D1AB-3E92-4B2E-8549-C2F83AE5FBEC}">
      <dgm:prSet/>
      <dgm:spPr/>
      <dgm:t>
        <a:bodyPr/>
        <a:lstStyle/>
        <a:p>
          <a:r>
            <a:rPr lang="en-US" dirty="0"/>
            <a:t>PT. </a:t>
          </a:r>
          <a:r>
            <a:rPr lang="en-US" dirty="0" err="1"/>
            <a:t>Rigunas</a:t>
          </a:r>
          <a:r>
            <a:rPr lang="en-US" dirty="0"/>
            <a:t> </a:t>
          </a:r>
          <a:r>
            <a:rPr lang="en-US" dirty="0" err="1"/>
            <a:t>Agri</a:t>
          </a:r>
          <a:r>
            <a:rPr lang="en-US" dirty="0"/>
            <a:t> </a:t>
          </a:r>
          <a:r>
            <a:rPr lang="en-US" dirty="0" err="1"/>
            <a:t>Utama</a:t>
          </a:r>
          <a:endParaRPr lang="id-ID" dirty="0"/>
        </a:p>
      </dgm:t>
    </dgm:pt>
    <dgm:pt modelId="{341476A0-278B-4BFA-98DC-BFE8A951F0C0}" type="parTrans" cxnId="{BC8A6EFD-3CC0-4357-BFFF-47C36B9A7A00}">
      <dgm:prSet/>
      <dgm:spPr/>
      <dgm:t>
        <a:bodyPr/>
        <a:lstStyle/>
        <a:p>
          <a:endParaRPr lang="en-US"/>
        </a:p>
      </dgm:t>
    </dgm:pt>
    <dgm:pt modelId="{510118E9-A4ED-4234-872A-D2D1E012EBF0}" type="sibTrans" cxnId="{BC8A6EFD-3CC0-4357-BFFF-47C36B9A7A00}">
      <dgm:prSet/>
      <dgm:spPr/>
      <dgm:t>
        <a:bodyPr/>
        <a:lstStyle/>
        <a:p>
          <a:endParaRPr lang="en-US"/>
        </a:p>
      </dgm:t>
    </dgm:pt>
    <dgm:pt modelId="{A15B04D4-284A-4A51-A48D-87ECDFC43DCA}">
      <dgm:prSet/>
      <dgm:spPr/>
      <dgm:t>
        <a:bodyPr/>
        <a:lstStyle/>
        <a:p>
          <a:r>
            <a:rPr lang="en-US" dirty="0"/>
            <a:t>PT. </a:t>
          </a:r>
          <a:r>
            <a:rPr lang="en-US" dirty="0" err="1"/>
            <a:t>Rantau</a:t>
          </a:r>
          <a:r>
            <a:rPr lang="en-US" dirty="0"/>
            <a:t> </a:t>
          </a:r>
          <a:r>
            <a:rPr lang="en-US" dirty="0" err="1"/>
            <a:t>Sinar</a:t>
          </a:r>
          <a:r>
            <a:rPr lang="en-US" dirty="0"/>
            <a:t> </a:t>
          </a:r>
          <a:r>
            <a:rPr lang="en-US" dirty="0" err="1"/>
            <a:t>Karsa</a:t>
          </a:r>
          <a:endParaRPr lang="id-ID" dirty="0"/>
        </a:p>
      </dgm:t>
    </dgm:pt>
    <dgm:pt modelId="{1F3B4781-D291-4CDA-9F17-1E62EC71A70F}" type="parTrans" cxnId="{09C6D641-72D3-4FD9-9AA6-074EBB371AFA}">
      <dgm:prSet/>
      <dgm:spPr/>
      <dgm:t>
        <a:bodyPr/>
        <a:lstStyle/>
        <a:p>
          <a:endParaRPr lang="en-US"/>
        </a:p>
      </dgm:t>
    </dgm:pt>
    <dgm:pt modelId="{82BC42B8-ACDC-4FC5-AC1C-A5FAEEE35A2B}" type="sibTrans" cxnId="{09C6D641-72D3-4FD9-9AA6-074EBB371AFA}">
      <dgm:prSet/>
      <dgm:spPr/>
      <dgm:t>
        <a:bodyPr/>
        <a:lstStyle/>
        <a:p>
          <a:endParaRPr lang="en-US"/>
        </a:p>
      </dgm:t>
    </dgm:pt>
    <dgm:pt modelId="{2046B96B-66B0-49AE-ACDE-959EF4B9EFD8}">
      <dgm:prSet/>
      <dgm:spPr/>
      <dgm:t>
        <a:bodyPr/>
        <a:lstStyle/>
        <a:p>
          <a:r>
            <a:rPr lang="en-US" dirty="0"/>
            <a:t>PT. </a:t>
          </a:r>
          <a:r>
            <a:rPr lang="en-US" dirty="0" err="1"/>
            <a:t>Sispra</a:t>
          </a:r>
          <a:r>
            <a:rPr lang="en-US" dirty="0"/>
            <a:t> </a:t>
          </a:r>
          <a:r>
            <a:rPr lang="en-US" dirty="0" err="1"/>
            <a:t>Matra</a:t>
          </a:r>
          <a:r>
            <a:rPr lang="en-US" dirty="0"/>
            <a:t> </a:t>
          </a:r>
          <a:r>
            <a:rPr lang="en-US" dirty="0" err="1"/>
            <a:t>Abadi</a:t>
          </a:r>
          <a:endParaRPr lang="id-ID" dirty="0"/>
        </a:p>
      </dgm:t>
    </dgm:pt>
    <dgm:pt modelId="{54EAEAAD-0B0A-4CEB-93FC-AF06673783B1}" type="parTrans" cxnId="{7E8EFA22-DAA0-4234-8F2F-781144820245}">
      <dgm:prSet/>
      <dgm:spPr/>
      <dgm:t>
        <a:bodyPr/>
        <a:lstStyle/>
        <a:p>
          <a:endParaRPr lang="en-US"/>
        </a:p>
      </dgm:t>
    </dgm:pt>
    <dgm:pt modelId="{3D44708E-E433-4041-B081-19B684CE93F6}" type="sibTrans" cxnId="{7E8EFA22-DAA0-4234-8F2F-781144820245}">
      <dgm:prSet/>
      <dgm:spPr/>
      <dgm:t>
        <a:bodyPr/>
        <a:lstStyle/>
        <a:p>
          <a:endParaRPr lang="en-US"/>
        </a:p>
      </dgm:t>
    </dgm:pt>
    <dgm:pt modelId="{1193BB61-02B3-4083-8A20-996BCC390589}">
      <dgm:prSet/>
      <dgm:spPr/>
      <dgm:t>
        <a:bodyPr/>
        <a:lstStyle/>
        <a:p>
          <a:r>
            <a:rPr lang="id-ID" dirty="0"/>
            <a:t>PT. Mitra Unggul Pusaka</a:t>
          </a:r>
        </a:p>
      </dgm:t>
    </dgm:pt>
    <dgm:pt modelId="{108A282A-69BC-4A24-88AA-501A241797D8}" type="parTrans" cxnId="{0BC8E471-8858-4513-AF88-C7FF51B72DC3}">
      <dgm:prSet/>
      <dgm:spPr/>
      <dgm:t>
        <a:bodyPr/>
        <a:lstStyle/>
        <a:p>
          <a:endParaRPr lang="en-US"/>
        </a:p>
      </dgm:t>
    </dgm:pt>
    <dgm:pt modelId="{0B92C4A8-03A6-4EA1-8776-7529A71A6C5C}" type="sibTrans" cxnId="{0BC8E471-8858-4513-AF88-C7FF51B72DC3}">
      <dgm:prSet/>
      <dgm:spPr/>
      <dgm:t>
        <a:bodyPr/>
        <a:lstStyle/>
        <a:p>
          <a:endParaRPr lang="en-US"/>
        </a:p>
      </dgm:t>
    </dgm:pt>
    <dgm:pt modelId="{F11C7E78-7457-4D45-A751-61B17670B886}">
      <dgm:prSet/>
      <dgm:spPr/>
      <dgm:t>
        <a:bodyPr/>
        <a:lstStyle/>
        <a:p>
          <a:r>
            <a:rPr lang="id-ID" dirty="0"/>
            <a:t>PT. Hari Sawit Jaya</a:t>
          </a:r>
        </a:p>
      </dgm:t>
    </dgm:pt>
    <dgm:pt modelId="{38BB7F54-9254-49F9-AC9A-F2329FB04924}" type="parTrans" cxnId="{28360F07-0A77-449D-8105-C8AECD9F2C09}">
      <dgm:prSet/>
      <dgm:spPr/>
      <dgm:t>
        <a:bodyPr/>
        <a:lstStyle/>
        <a:p>
          <a:endParaRPr lang="en-US"/>
        </a:p>
      </dgm:t>
    </dgm:pt>
    <dgm:pt modelId="{BF8222B1-8902-4143-AA3F-DC3A09957C8B}" type="sibTrans" cxnId="{28360F07-0A77-449D-8105-C8AECD9F2C09}">
      <dgm:prSet/>
      <dgm:spPr/>
      <dgm:t>
        <a:bodyPr/>
        <a:lstStyle/>
        <a:p>
          <a:endParaRPr lang="en-US"/>
        </a:p>
      </dgm:t>
    </dgm:pt>
    <dgm:pt modelId="{670F794F-CBE8-41F5-98C3-34E5864AEA0B}">
      <dgm:prSet/>
      <dgm:spPr/>
      <dgm:t>
        <a:bodyPr/>
        <a:lstStyle/>
        <a:p>
          <a:r>
            <a:rPr lang="id-ID" dirty="0"/>
            <a:t>PT. Inti Indosawit Subur</a:t>
          </a:r>
        </a:p>
      </dgm:t>
    </dgm:pt>
    <dgm:pt modelId="{6941D582-5DF4-426D-8427-F0A75B51DCB8}" type="parTrans" cxnId="{D5C49F10-7627-4B88-9FE9-20BA964AFE91}">
      <dgm:prSet/>
      <dgm:spPr/>
      <dgm:t>
        <a:bodyPr/>
        <a:lstStyle/>
        <a:p>
          <a:endParaRPr lang="en-US"/>
        </a:p>
      </dgm:t>
    </dgm:pt>
    <dgm:pt modelId="{929E4B22-F818-497A-98F2-9A6A9D4DFC33}" type="sibTrans" cxnId="{D5C49F10-7627-4B88-9FE9-20BA964AFE91}">
      <dgm:prSet/>
      <dgm:spPr/>
      <dgm:t>
        <a:bodyPr/>
        <a:lstStyle/>
        <a:p>
          <a:endParaRPr lang="en-US"/>
        </a:p>
      </dgm:t>
    </dgm:pt>
    <dgm:pt modelId="{23A3639A-CE8A-4CD0-A403-E9DA2B39F4B6}">
      <dgm:prSet/>
      <dgm:spPr/>
      <dgm:t>
        <a:bodyPr/>
        <a:lstStyle/>
        <a:p>
          <a:r>
            <a:rPr lang="id-ID" dirty="0"/>
            <a:t>PT. Gunung Melayu</a:t>
          </a:r>
        </a:p>
      </dgm:t>
    </dgm:pt>
    <dgm:pt modelId="{59BBC465-1583-470E-B2B8-99AD93047A2F}" type="parTrans" cxnId="{49DDD94B-469D-456E-A46F-D036922BB061}">
      <dgm:prSet/>
      <dgm:spPr/>
      <dgm:t>
        <a:bodyPr/>
        <a:lstStyle/>
        <a:p>
          <a:endParaRPr lang="en-US"/>
        </a:p>
      </dgm:t>
    </dgm:pt>
    <dgm:pt modelId="{B412F39D-89F3-4C81-A98F-9B0D2B1FFB8A}" type="sibTrans" cxnId="{49DDD94B-469D-456E-A46F-D036922BB061}">
      <dgm:prSet/>
      <dgm:spPr/>
      <dgm:t>
        <a:bodyPr/>
        <a:lstStyle/>
        <a:p>
          <a:endParaRPr lang="en-US"/>
        </a:p>
      </dgm:t>
    </dgm:pt>
    <dgm:pt modelId="{45CE1EA2-2C18-4F14-A6D1-B59544FAB87A}" type="pres">
      <dgm:prSet presAssocID="{A2825909-E7E0-427F-A068-8574540B2682}" presName="linear" presStyleCnt="0">
        <dgm:presLayoutVars>
          <dgm:animLvl val="lvl"/>
          <dgm:resizeHandles val="exact"/>
        </dgm:presLayoutVars>
      </dgm:prSet>
      <dgm:spPr/>
      <dgm:t>
        <a:bodyPr/>
        <a:lstStyle/>
        <a:p>
          <a:endParaRPr lang="en-US"/>
        </a:p>
      </dgm:t>
    </dgm:pt>
    <dgm:pt modelId="{63169662-38F3-4109-A7D4-60A1596EE7D6}" type="pres">
      <dgm:prSet presAssocID="{0936D1AB-3E92-4B2E-8549-C2F83AE5FBEC}" presName="parentText" presStyleLbl="node1" presStyleIdx="0" presStyleCnt="7">
        <dgm:presLayoutVars>
          <dgm:chMax val="0"/>
          <dgm:bulletEnabled val="1"/>
        </dgm:presLayoutVars>
      </dgm:prSet>
      <dgm:spPr/>
      <dgm:t>
        <a:bodyPr/>
        <a:lstStyle/>
        <a:p>
          <a:endParaRPr lang="en-US"/>
        </a:p>
      </dgm:t>
    </dgm:pt>
    <dgm:pt modelId="{1DD758F2-076A-4BEB-A659-5917B218579F}" type="pres">
      <dgm:prSet presAssocID="{510118E9-A4ED-4234-872A-D2D1E012EBF0}" presName="spacer" presStyleCnt="0"/>
      <dgm:spPr/>
    </dgm:pt>
    <dgm:pt modelId="{87E16C65-60B8-4681-A94B-82D74900FAA2}" type="pres">
      <dgm:prSet presAssocID="{A15B04D4-284A-4A51-A48D-87ECDFC43DCA}" presName="parentText" presStyleLbl="node1" presStyleIdx="1" presStyleCnt="7">
        <dgm:presLayoutVars>
          <dgm:chMax val="0"/>
          <dgm:bulletEnabled val="1"/>
        </dgm:presLayoutVars>
      </dgm:prSet>
      <dgm:spPr/>
      <dgm:t>
        <a:bodyPr/>
        <a:lstStyle/>
        <a:p>
          <a:endParaRPr lang="en-US"/>
        </a:p>
      </dgm:t>
    </dgm:pt>
    <dgm:pt modelId="{C99DD802-CBA7-4FBD-856B-8984C4D30953}" type="pres">
      <dgm:prSet presAssocID="{82BC42B8-ACDC-4FC5-AC1C-A5FAEEE35A2B}" presName="spacer" presStyleCnt="0"/>
      <dgm:spPr/>
    </dgm:pt>
    <dgm:pt modelId="{B3C854F0-4313-43B6-9695-8D0B86B87ED8}" type="pres">
      <dgm:prSet presAssocID="{2046B96B-66B0-49AE-ACDE-959EF4B9EFD8}" presName="parentText" presStyleLbl="node1" presStyleIdx="2" presStyleCnt="7">
        <dgm:presLayoutVars>
          <dgm:chMax val="0"/>
          <dgm:bulletEnabled val="1"/>
        </dgm:presLayoutVars>
      </dgm:prSet>
      <dgm:spPr/>
      <dgm:t>
        <a:bodyPr/>
        <a:lstStyle/>
        <a:p>
          <a:endParaRPr lang="en-US"/>
        </a:p>
      </dgm:t>
    </dgm:pt>
    <dgm:pt modelId="{0F34E2A4-5137-49E0-BFA8-99854D2A36B9}" type="pres">
      <dgm:prSet presAssocID="{3D44708E-E433-4041-B081-19B684CE93F6}" presName="spacer" presStyleCnt="0"/>
      <dgm:spPr/>
    </dgm:pt>
    <dgm:pt modelId="{62064EE2-C73A-4729-A1C6-210A1019121C}" type="pres">
      <dgm:prSet presAssocID="{1193BB61-02B3-4083-8A20-996BCC390589}" presName="parentText" presStyleLbl="node1" presStyleIdx="3" presStyleCnt="7">
        <dgm:presLayoutVars>
          <dgm:chMax val="0"/>
          <dgm:bulletEnabled val="1"/>
        </dgm:presLayoutVars>
      </dgm:prSet>
      <dgm:spPr/>
      <dgm:t>
        <a:bodyPr/>
        <a:lstStyle/>
        <a:p>
          <a:endParaRPr lang="en-US"/>
        </a:p>
      </dgm:t>
    </dgm:pt>
    <dgm:pt modelId="{3D9561FA-2168-4226-A9EE-5EEBF58CE5C4}" type="pres">
      <dgm:prSet presAssocID="{0B92C4A8-03A6-4EA1-8776-7529A71A6C5C}" presName="spacer" presStyleCnt="0"/>
      <dgm:spPr/>
    </dgm:pt>
    <dgm:pt modelId="{920673FA-94E9-4012-B011-B61BB08AA121}" type="pres">
      <dgm:prSet presAssocID="{F11C7E78-7457-4D45-A751-61B17670B886}" presName="parentText" presStyleLbl="node1" presStyleIdx="4" presStyleCnt="7">
        <dgm:presLayoutVars>
          <dgm:chMax val="0"/>
          <dgm:bulletEnabled val="1"/>
        </dgm:presLayoutVars>
      </dgm:prSet>
      <dgm:spPr/>
      <dgm:t>
        <a:bodyPr/>
        <a:lstStyle/>
        <a:p>
          <a:endParaRPr lang="en-US"/>
        </a:p>
      </dgm:t>
    </dgm:pt>
    <dgm:pt modelId="{7E22DA72-8E52-45EF-A2D4-A470416E4960}" type="pres">
      <dgm:prSet presAssocID="{BF8222B1-8902-4143-AA3F-DC3A09957C8B}" presName="spacer" presStyleCnt="0"/>
      <dgm:spPr/>
    </dgm:pt>
    <dgm:pt modelId="{48A32583-844A-43E7-9D89-92E9E61857FB}" type="pres">
      <dgm:prSet presAssocID="{670F794F-CBE8-41F5-98C3-34E5864AEA0B}" presName="parentText" presStyleLbl="node1" presStyleIdx="5" presStyleCnt="7">
        <dgm:presLayoutVars>
          <dgm:chMax val="0"/>
          <dgm:bulletEnabled val="1"/>
        </dgm:presLayoutVars>
      </dgm:prSet>
      <dgm:spPr/>
      <dgm:t>
        <a:bodyPr/>
        <a:lstStyle/>
        <a:p>
          <a:endParaRPr lang="en-US"/>
        </a:p>
      </dgm:t>
    </dgm:pt>
    <dgm:pt modelId="{1D219CE8-97EE-4799-AB5B-C2D029391FA9}" type="pres">
      <dgm:prSet presAssocID="{929E4B22-F818-497A-98F2-9A6A9D4DFC33}" presName="spacer" presStyleCnt="0"/>
      <dgm:spPr/>
    </dgm:pt>
    <dgm:pt modelId="{0157B771-9B5A-461A-9076-0E51AAD98064}" type="pres">
      <dgm:prSet presAssocID="{23A3639A-CE8A-4CD0-A403-E9DA2B39F4B6}" presName="parentText" presStyleLbl="node1" presStyleIdx="6" presStyleCnt="7">
        <dgm:presLayoutVars>
          <dgm:chMax val="0"/>
          <dgm:bulletEnabled val="1"/>
        </dgm:presLayoutVars>
      </dgm:prSet>
      <dgm:spPr/>
      <dgm:t>
        <a:bodyPr/>
        <a:lstStyle/>
        <a:p>
          <a:endParaRPr lang="en-US"/>
        </a:p>
      </dgm:t>
    </dgm:pt>
  </dgm:ptLst>
  <dgm:cxnLst>
    <dgm:cxn modelId="{28360F07-0A77-449D-8105-C8AECD9F2C09}" srcId="{A2825909-E7E0-427F-A068-8574540B2682}" destId="{F11C7E78-7457-4D45-A751-61B17670B886}" srcOrd="4" destOrd="0" parTransId="{38BB7F54-9254-49F9-AC9A-F2329FB04924}" sibTransId="{BF8222B1-8902-4143-AA3F-DC3A09957C8B}"/>
    <dgm:cxn modelId="{7BD857AC-858A-4F64-91E9-5197FA45763C}" type="presOf" srcId="{2046B96B-66B0-49AE-ACDE-959EF4B9EFD8}" destId="{B3C854F0-4313-43B6-9695-8D0B86B87ED8}" srcOrd="0" destOrd="0" presId="urn:microsoft.com/office/officeart/2005/8/layout/vList2"/>
    <dgm:cxn modelId="{D3FE1D88-38E3-4E1C-A195-D2A0111CFDBD}" type="presOf" srcId="{A15B04D4-284A-4A51-A48D-87ECDFC43DCA}" destId="{87E16C65-60B8-4681-A94B-82D74900FAA2}" srcOrd="0" destOrd="0" presId="urn:microsoft.com/office/officeart/2005/8/layout/vList2"/>
    <dgm:cxn modelId="{F2C62A20-E838-4CCF-BE55-C8043A098E7C}" type="presOf" srcId="{F11C7E78-7457-4D45-A751-61B17670B886}" destId="{920673FA-94E9-4012-B011-B61BB08AA121}" srcOrd="0" destOrd="0" presId="urn:microsoft.com/office/officeart/2005/8/layout/vList2"/>
    <dgm:cxn modelId="{7269B687-939D-43EE-9217-FD416C4A25C0}" type="presOf" srcId="{0936D1AB-3E92-4B2E-8549-C2F83AE5FBEC}" destId="{63169662-38F3-4109-A7D4-60A1596EE7D6}" srcOrd="0" destOrd="0" presId="urn:microsoft.com/office/officeart/2005/8/layout/vList2"/>
    <dgm:cxn modelId="{09C6D641-72D3-4FD9-9AA6-074EBB371AFA}" srcId="{A2825909-E7E0-427F-A068-8574540B2682}" destId="{A15B04D4-284A-4A51-A48D-87ECDFC43DCA}" srcOrd="1" destOrd="0" parTransId="{1F3B4781-D291-4CDA-9F17-1E62EC71A70F}" sibTransId="{82BC42B8-ACDC-4FC5-AC1C-A5FAEEE35A2B}"/>
    <dgm:cxn modelId="{7742BBDF-88BC-4DBC-A776-F7CD68AB9DF9}" type="presOf" srcId="{1193BB61-02B3-4083-8A20-996BCC390589}" destId="{62064EE2-C73A-4729-A1C6-210A1019121C}" srcOrd="0" destOrd="0" presId="urn:microsoft.com/office/officeart/2005/8/layout/vList2"/>
    <dgm:cxn modelId="{D5C49F10-7627-4B88-9FE9-20BA964AFE91}" srcId="{A2825909-E7E0-427F-A068-8574540B2682}" destId="{670F794F-CBE8-41F5-98C3-34E5864AEA0B}" srcOrd="5" destOrd="0" parTransId="{6941D582-5DF4-426D-8427-F0A75B51DCB8}" sibTransId="{929E4B22-F818-497A-98F2-9A6A9D4DFC33}"/>
    <dgm:cxn modelId="{0BC8E471-8858-4513-AF88-C7FF51B72DC3}" srcId="{A2825909-E7E0-427F-A068-8574540B2682}" destId="{1193BB61-02B3-4083-8A20-996BCC390589}" srcOrd="3" destOrd="0" parTransId="{108A282A-69BC-4A24-88AA-501A241797D8}" sibTransId="{0B92C4A8-03A6-4EA1-8776-7529A71A6C5C}"/>
    <dgm:cxn modelId="{6EE7556D-6B1E-4E3D-AEAD-CC01C1926E70}" type="presOf" srcId="{23A3639A-CE8A-4CD0-A403-E9DA2B39F4B6}" destId="{0157B771-9B5A-461A-9076-0E51AAD98064}" srcOrd="0" destOrd="0" presId="urn:microsoft.com/office/officeart/2005/8/layout/vList2"/>
    <dgm:cxn modelId="{49DDD94B-469D-456E-A46F-D036922BB061}" srcId="{A2825909-E7E0-427F-A068-8574540B2682}" destId="{23A3639A-CE8A-4CD0-A403-E9DA2B39F4B6}" srcOrd="6" destOrd="0" parTransId="{59BBC465-1583-470E-B2B8-99AD93047A2F}" sibTransId="{B412F39D-89F3-4C81-A98F-9B0D2B1FFB8A}"/>
    <dgm:cxn modelId="{BC8A6EFD-3CC0-4357-BFFF-47C36B9A7A00}" srcId="{A2825909-E7E0-427F-A068-8574540B2682}" destId="{0936D1AB-3E92-4B2E-8549-C2F83AE5FBEC}" srcOrd="0" destOrd="0" parTransId="{341476A0-278B-4BFA-98DC-BFE8A951F0C0}" sibTransId="{510118E9-A4ED-4234-872A-D2D1E012EBF0}"/>
    <dgm:cxn modelId="{5DDF7C5A-148A-4B93-ACE0-13029E03248A}" type="presOf" srcId="{A2825909-E7E0-427F-A068-8574540B2682}" destId="{45CE1EA2-2C18-4F14-A6D1-B59544FAB87A}" srcOrd="0" destOrd="0" presId="urn:microsoft.com/office/officeart/2005/8/layout/vList2"/>
    <dgm:cxn modelId="{D836AB57-7907-44E5-9F38-E6682E0EF98F}" type="presOf" srcId="{670F794F-CBE8-41F5-98C3-34E5864AEA0B}" destId="{48A32583-844A-43E7-9D89-92E9E61857FB}" srcOrd="0" destOrd="0" presId="urn:microsoft.com/office/officeart/2005/8/layout/vList2"/>
    <dgm:cxn modelId="{7E8EFA22-DAA0-4234-8F2F-781144820245}" srcId="{A2825909-E7E0-427F-A068-8574540B2682}" destId="{2046B96B-66B0-49AE-ACDE-959EF4B9EFD8}" srcOrd="2" destOrd="0" parTransId="{54EAEAAD-0B0A-4CEB-93FC-AF06673783B1}" sibTransId="{3D44708E-E433-4041-B081-19B684CE93F6}"/>
    <dgm:cxn modelId="{05DF13E4-7088-4170-95D8-03EA273BA0B1}" type="presParOf" srcId="{45CE1EA2-2C18-4F14-A6D1-B59544FAB87A}" destId="{63169662-38F3-4109-A7D4-60A1596EE7D6}" srcOrd="0" destOrd="0" presId="urn:microsoft.com/office/officeart/2005/8/layout/vList2"/>
    <dgm:cxn modelId="{F420D1E9-B45D-47D0-AF74-C36C25E76D50}" type="presParOf" srcId="{45CE1EA2-2C18-4F14-A6D1-B59544FAB87A}" destId="{1DD758F2-076A-4BEB-A659-5917B218579F}" srcOrd="1" destOrd="0" presId="urn:microsoft.com/office/officeart/2005/8/layout/vList2"/>
    <dgm:cxn modelId="{92F582B9-A0AF-4029-BA18-8045F6EC896A}" type="presParOf" srcId="{45CE1EA2-2C18-4F14-A6D1-B59544FAB87A}" destId="{87E16C65-60B8-4681-A94B-82D74900FAA2}" srcOrd="2" destOrd="0" presId="urn:microsoft.com/office/officeart/2005/8/layout/vList2"/>
    <dgm:cxn modelId="{B518D27C-024F-421E-997D-79C6C71E393E}" type="presParOf" srcId="{45CE1EA2-2C18-4F14-A6D1-B59544FAB87A}" destId="{C99DD802-CBA7-4FBD-856B-8984C4D30953}" srcOrd="3" destOrd="0" presId="urn:microsoft.com/office/officeart/2005/8/layout/vList2"/>
    <dgm:cxn modelId="{15C1A60E-4350-4B95-AFB6-B5E69762DBC4}" type="presParOf" srcId="{45CE1EA2-2C18-4F14-A6D1-B59544FAB87A}" destId="{B3C854F0-4313-43B6-9695-8D0B86B87ED8}" srcOrd="4" destOrd="0" presId="urn:microsoft.com/office/officeart/2005/8/layout/vList2"/>
    <dgm:cxn modelId="{E12A46E1-4ADF-4880-B49F-48DE2CCB0866}" type="presParOf" srcId="{45CE1EA2-2C18-4F14-A6D1-B59544FAB87A}" destId="{0F34E2A4-5137-49E0-BFA8-99854D2A36B9}" srcOrd="5" destOrd="0" presId="urn:microsoft.com/office/officeart/2005/8/layout/vList2"/>
    <dgm:cxn modelId="{2E7C57CF-C202-4CEB-83BC-475B8F1D6397}" type="presParOf" srcId="{45CE1EA2-2C18-4F14-A6D1-B59544FAB87A}" destId="{62064EE2-C73A-4729-A1C6-210A1019121C}" srcOrd="6" destOrd="0" presId="urn:microsoft.com/office/officeart/2005/8/layout/vList2"/>
    <dgm:cxn modelId="{1DAF0D65-2151-431A-9792-72989A34B7AE}" type="presParOf" srcId="{45CE1EA2-2C18-4F14-A6D1-B59544FAB87A}" destId="{3D9561FA-2168-4226-A9EE-5EEBF58CE5C4}" srcOrd="7" destOrd="0" presId="urn:microsoft.com/office/officeart/2005/8/layout/vList2"/>
    <dgm:cxn modelId="{E085B3F9-2DBA-4633-A7D3-76A2157A00E7}" type="presParOf" srcId="{45CE1EA2-2C18-4F14-A6D1-B59544FAB87A}" destId="{920673FA-94E9-4012-B011-B61BB08AA121}" srcOrd="8" destOrd="0" presId="urn:microsoft.com/office/officeart/2005/8/layout/vList2"/>
    <dgm:cxn modelId="{225A9E58-3A8F-467F-822C-2563D4E503BA}" type="presParOf" srcId="{45CE1EA2-2C18-4F14-A6D1-B59544FAB87A}" destId="{7E22DA72-8E52-45EF-A2D4-A470416E4960}" srcOrd="9" destOrd="0" presId="urn:microsoft.com/office/officeart/2005/8/layout/vList2"/>
    <dgm:cxn modelId="{00DD63E4-8C93-45B4-B8FF-98A81AA72F34}" type="presParOf" srcId="{45CE1EA2-2C18-4F14-A6D1-B59544FAB87A}" destId="{48A32583-844A-43E7-9D89-92E9E61857FB}" srcOrd="10" destOrd="0" presId="urn:microsoft.com/office/officeart/2005/8/layout/vList2"/>
    <dgm:cxn modelId="{B4F91AA2-073D-4651-9EF0-699FF86955E4}" type="presParOf" srcId="{45CE1EA2-2C18-4F14-A6D1-B59544FAB87A}" destId="{1D219CE8-97EE-4799-AB5B-C2D029391FA9}" srcOrd="11" destOrd="0" presId="urn:microsoft.com/office/officeart/2005/8/layout/vList2"/>
    <dgm:cxn modelId="{FE2D66C1-069F-4073-9FE7-202ED440550E}" type="presParOf" srcId="{45CE1EA2-2C18-4F14-A6D1-B59544FAB87A}" destId="{0157B771-9B5A-461A-9076-0E51AAD98064}" srcOrd="12"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9DAA210-D9B0-4939-A357-A8CE8186FD3A}" type="doc">
      <dgm:prSet loTypeId="urn:microsoft.com/office/officeart/2005/8/layout/hProcess7" loCatId="list" qsTypeId="urn:microsoft.com/office/officeart/2005/8/quickstyle/simple1" qsCatId="simple" csTypeId="urn:microsoft.com/office/officeart/2005/8/colors/colorful5" csCatId="colorful" phldr="1"/>
      <dgm:spPr/>
      <dgm:t>
        <a:bodyPr/>
        <a:lstStyle/>
        <a:p>
          <a:endParaRPr lang="id-ID"/>
        </a:p>
      </dgm:t>
    </dgm:pt>
    <dgm:pt modelId="{E0AF9161-C1A6-488A-9F26-3249FDEDBBF3}">
      <dgm:prSet phldrT="[Text]" custT="1"/>
      <dgm:spPr/>
      <dgm:t>
        <a:bodyPr/>
        <a:lstStyle/>
        <a:p>
          <a:r>
            <a:rPr lang="id-ID" sz="3200" dirty="0" smtClean="0"/>
            <a:t>2006</a:t>
          </a:r>
          <a:endParaRPr lang="id-ID" sz="3200" dirty="0"/>
        </a:p>
      </dgm:t>
    </dgm:pt>
    <dgm:pt modelId="{5CE89EB7-8FAF-4372-9105-B30E369661D9}" type="parTrans" cxnId="{856F3C44-A3F9-4910-A617-CE026484693D}">
      <dgm:prSet/>
      <dgm:spPr/>
      <dgm:t>
        <a:bodyPr/>
        <a:lstStyle/>
        <a:p>
          <a:endParaRPr lang="id-ID"/>
        </a:p>
      </dgm:t>
    </dgm:pt>
    <dgm:pt modelId="{4350FACA-BFA0-4686-91B5-8AAC713DEF8B}" type="sibTrans" cxnId="{856F3C44-A3F9-4910-A617-CE026484693D}">
      <dgm:prSet/>
      <dgm:spPr/>
      <dgm:t>
        <a:bodyPr/>
        <a:lstStyle/>
        <a:p>
          <a:endParaRPr lang="id-ID"/>
        </a:p>
      </dgm:t>
    </dgm:pt>
    <dgm:pt modelId="{403A20DA-76C6-4706-AE57-CAED05549CE4}">
      <dgm:prSet phldrT="[Text]" custT="1"/>
      <dgm:spPr/>
      <dgm:t>
        <a:bodyPr/>
        <a:lstStyle/>
        <a:p>
          <a:r>
            <a:rPr lang="en-US" sz="2000" dirty="0" smtClean="0"/>
            <a:t>Vincent </a:t>
          </a:r>
          <a:r>
            <a:rPr lang="en-US" sz="2000" dirty="0" err="1" smtClean="0"/>
            <a:t>mencuri</a:t>
          </a:r>
          <a:r>
            <a:rPr lang="en-US" sz="2000" dirty="0" smtClean="0"/>
            <a:t> </a:t>
          </a:r>
          <a:r>
            <a:rPr lang="en-US" sz="2000" dirty="0" err="1" smtClean="0"/>
            <a:t>uang</a:t>
          </a:r>
          <a:r>
            <a:rPr lang="en-US" sz="2000" dirty="0" smtClean="0"/>
            <a:t> </a:t>
          </a:r>
          <a:r>
            <a:rPr lang="en-US" sz="2000" dirty="0" err="1" smtClean="0"/>
            <a:t>perusahaan</a:t>
          </a:r>
          <a:r>
            <a:rPr lang="en-US" sz="2000" dirty="0" smtClean="0"/>
            <a:t> AAG </a:t>
          </a:r>
          <a:r>
            <a:rPr lang="en-US" sz="2000" dirty="0" err="1" smtClean="0"/>
            <a:t>dengan</a:t>
          </a:r>
          <a:r>
            <a:rPr lang="en-US" sz="2000" dirty="0" smtClean="0"/>
            <a:t> </a:t>
          </a:r>
          <a:r>
            <a:rPr lang="en-US" sz="2000" dirty="0" err="1" smtClean="0"/>
            <a:t>membobol</a:t>
          </a:r>
          <a:r>
            <a:rPr lang="en-US" sz="2000" dirty="0" smtClean="0"/>
            <a:t> </a:t>
          </a:r>
          <a:r>
            <a:rPr lang="en-US" sz="2000" dirty="0" err="1" smtClean="0"/>
            <a:t>brankas</a:t>
          </a:r>
          <a:r>
            <a:rPr lang="en-US" sz="2000" dirty="0" smtClean="0"/>
            <a:t> PT AAG di Bank Fortis Singapura </a:t>
          </a:r>
          <a:r>
            <a:rPr lang="en-US" sz="2000" dirty="0" err="1" smtClean="0"/>
            <a:t>senilai</a:t>
          </a:r>
          <a:r>
            <a:rPr lang="en-US" sz="2000" dirty="0" smtClean="0"/>
            <a:t> US$ 3,1 </a:t>
          </a:r>
          <a:r>
            <a:rPr lang="en-US" sz="2000" dirty="0" err="1" smtClean="0"/>
            <a:t>juta</a:t>
          </a:r>
          <a:r>
            <a:rPr lang="en-US" sz="2000" dirty="0" smtClean="0"/>
            <a:t> </a:t>
          </a:r>
          <a:r>
            <a:rPr lang="id-ID" sz="2000" dirty="0" smtClean="0"/>
            <a:t>tgl</a:t>
          </a:r>
          <a:r>
            <a:rPr lang="en-US" sz="2000" dirty="0" smtClean="0"/>
            <a:t> 13 Nov 2006</a:t>
          </a:r>
          <a:r>
            <a:rPr lang="id-ID" sz="2000" dirty="0" smtClean="0"/>
            <a:t>.</a:t>
          </a:r>
          <a:endParaRPr lang="en-US" sz="2000" dirty="0" smtClean="0"/>
        </a:p>
        <a:p>
          <a:r>
            <a:rPr lang="fi-FI" sz="2000" dirty="0" smtClean="0"/>
            <a:t>Tanggal 15 Nov 2006, uang ditransfer ke rekening Bank Panin milik PT Asian Agri Jaya yang didirikan oleh Hendri. Sehari kemudian, perusahaan di Singapura mengecek transfer, ternyata anak perusahaan di Jakarta tidak menerima uang tersebut. </a:t>
          </a:r>
          <a:endParaRPr lang="id-ID" sz="2000" dirty="0" smtClean="0"/>
        </a:p>
      </dgm:t>
    </dgm:pt>
    <dgm:pt modelId="{A1578AC9-77F1-4EEF-9142-140835F4BB9C}" type="parTrans" cxnId="{7E4B5634-E3E6-4101-91D9-C284D2181A41}">
      <dgm:prSet/>
      <dgm:spPr/>
      <dgm:t>
        <a:bodyPr/>
        <a:lstStyle/>
        <a:p>
          <a:endParaRPr lang="id-ID"/>
        </a:p>
      </dgm:t>
    </dgm:pt>
    <dgm:pt modelId="{C9E7C80A-3B08-4F0C-895E-1BDE9E1C03BE}" type="sibTrans" cxnId="{7E4B5634-E3E6-4101-91D9-C284D2181A41}">
      <dgm:prSet/>
      <dgm:spPr/>
      <dgm:t>
        <a:bodyPr/>
        <a:lstStyle/>
        <a:p>
          <a:endParaRPr lang="id-ID"/>
        </a:p>
      </dgm:t>
    </dgm:pt>
    <dgm:pt modelId="{FF51D130-D64B-49CD-90D8-F531C33D350C}">
      <dgm:prSet phldrT="[Text]"/>
      <dgm:spPr/>
      <dgm:t>
        <a:bodyPr/>
        <a:lstStyle/>
        <a:p>
          <a:r>
            <a:rPr lang="id-ID" dirty="0" smtClean="0"/>
            <a:t>2006</a:t>
          </a:r>
          <a:endParaRPr lang="id-ID" dirty="0"/>
        </a:p>
      </dgm:t>
    </dgm:pt>
    <dgm:pt modelId="{C41CF305-F493-455F-9B35-F375402AEEE8}" type="parTrans" cxnId="{6FBF8450-5067-4DCB-82E6-C91089F4B5DC}">
      <dgm:prSet/>
      <dgm:spPr/>
      <dgm:t>
        <a:bodyPr/>
        <a:lstStyle/>
        <a:p>
          <a:endParaRPr lang="id-ID"/>
        </a:p>
      </dgm:t>
    </dgm:pt>
    <dgm:pt modelId="{046EFB53-F272-42DB-91B3-82D73DF74C9C}" type="sibTrans" cxnId="{6FBF8450-5067-4DCB-82E6-C91089F4B5DC}">
      <dgm:prSet/>
      <dgm:spPr/>
      <dgm:t>
        <a:bodyPr/>
        <a:lstStyle/>
        <a:p>
          <a:endParaRPr lang="id-ID"/>
        </a:p>
      </dgm:t>
    </dgm:pt>
    <dgm:pt modelId="{111C5FC1-448D-4D40-99C9-2548087193B8}">
      <dgm:prSet phldrT="[Text]"/>
      <dgm:spPr/>
      <dgm:t>
        <a:bodyPr/>
        <a:lstStyle/>
        <a:p>
          <a:r>
            <a:rPr lang="id-ID" dirty="0" smtClean="0"/>
            <a:t>Tgl 1 Des 2006, Vincent dat</a:t>
          </a:r>
          <a:r>
            <a:rPr lang="en-US" dirty="0" smtClean="0"/>
            <a:t>a</a:t>
          </a:r>
          <a:r>
            <a:rPr lang="id-ID" dirty="0" smtClean="0"/>
            <a:t>ng</a:t>
          </a:r>
          <a:r>
            <a:rPr lang="en-US" dirty="0" smtClean="0"/>
            <a:t> </a:t>
          </a:r>
          <a:r>
            <a:rPr lang="id-ID" dirty="0" smtClean="0"/>
            <a:t>ke KPK membeberkan masalah keuangan PT AAG dilengkapi dok. keuangan dan data digital.</a:t>
          </a:r>
          <a:endParaRPr lang="id-ID" dirty="0"/>
        </a:p>
      </dgm:t>
    </dgm:pt>
    <dgm:pt modelId="{E4FA06CD-6775-421D-BE35-701C6CC6A096}" type="parTrans" cxnId="{9CDDEB1D-1F4F-4967-8F5B-9D5F297C2445}">
      <dgm:prSet/>
      <dgm:spPr/>
      <dgm:t>
        <a:bodyPr/>
        <a:lstStyle/>
        <a:p>
          <a:endParaRPr lang="id-ID"/>
        </a:p>
      </dgm:t>
    </dgm:pt>
    <dgm:pt modelId="{86EB4F6D-25E0-4DB9-BCF6-5E45D89671FB}" type="sibTrans" cxnId="{9CDDEB1D-1F4F-4967-8F5B-9D5F297C2445}">
      <dgm:prSet/>
      <dgm:spPr/>
      <dgm:t>
        <a:bodyPr/>
        <a:lstStyle/>
        <a:p>
          <a:endParaRPr lang="id-ID"/>
        </a:p>
      </dgm:t>
    </dgm:pt>
    <dgm:pt modelId="{77DAEF5A-6CCD-4EEE-B912-2F86BB40E331}">
      <dgm:prSet phldrT="[Text]"/>
      <dgm:spPr/>
      <dgm:t>
        <a:bodyPr/>
        <a:lstStyle/>
        <a:p>
          <a:r>
            <a:rPr lang="id-ID" dirty="0" smtClean="0"/>
            <a:t>Salah satu dokumen : </a:t>
          </a:r>
          <a:r>
            <a:rPr lang="en-US" dirty="0" smtClean="0"/>
            <a:t>“</a:t>
          </a:r>
          <a:r>
            <a:rPr lang="en-US" i="1" dirty="0" smtClean="0"/>
            <a:t>AAA-Cross Border Tax Planning (Under Pricing of Export Sales)</a:t>
          </a:r>
          <a:r>
            <a:rPr lang="en-US" dirty="0" smtClean="0"/>
            <a:t>”, </a:t>
          </a:r>
          <a:r>
            <a:rPr lang="en-US" dirty="0" err="1" smtClean="0"/>
            <a:t>disusun</a:t>
          </a:r>
          <a:r>
            <a:rPr lang="id-ID" dirty="0" smtClean="0"/>
            <a:t> </a:t>
          </a:r>
          <a:r>
            <a:rPr lang="en-US" dirty="0" err="1" smtClean="0"/>
            <a:t>sekitar</a:t>
          </a:r>
          <a:r>
            <a:rPr lang="id-ID" dirty="0" smtClean="0"/>
            <a:t> tahun</a:t>
          </a:r>
          <a:r>
            <a:rPr lang="en-US" dirty="0" smtClean="0"/>
            <a:t> 2002. </a:t>
          </a:r>
          <a:r>
            <a:rPr lang="en-US" dirty="0" err="1" smtClean="0"/>
            <a:t>Dokumen</a:t>
          </a:r>
          <a:r>
            <a:rPr lang="en-US" dirty="0" smtClean="0"/>
            <a:t> </a:t>
          </a:r>
          <a:r>
            <a:rPr lang="en-US" dirty="0" err="1" smtClean="0"/>
            <a:t>ini</a:t>
          </a:r>
          <a:r>
            <a:rPr lang="en-US" dirty="0" smtClean="0"/>
            <a:t> </a:t>
          </a:r>
          <a:r>
            <a:rPr lang="en-US" dirty="0" err="1" smtClean="0"/>
            <a:t>memuat</a:t>
          </a:r>
          <a:r>
            <a:rPr lang="en-US" dirty="0" smtClean="0"/>
            <a:t> </a:t>
          </a:r>
          <a:r>
            <a:rPr lang="en-US" dirty="0" err="1" smtClean="0"/>
            <a:t>semua</a:t>
          </a:r>
          <a:r>
            <a:rPr lang="en-US" dirty="0" smtClean="0"/>
            <a:t> </a:t>
          </a:r>
          <a:r>
            <a:rPr lang="en-US" dirty="0" err="1" smtClean="0"/>
            <a:t>persiapan</a:t>
          </a:r>
          <a:r>
            <a:rPr lang="en-US" dirty="0" smtClean="0"/>
            <a:t> </a:t>
          </a:r>
          <a:r>
            <a:rPr lang="en-US" i="1" dirty="0" smtClean="0"/>
            <a:t>transfer pricing</a:t>
          </a:r>
          <a:r>
            <a:rPr lang="en-US" dirty="0" smtClean="0"/>
            <a:t> PT AAG </a:t>
          </a:r>
          <a:r>
            <a:rPr lang="en-US" dirty="0" err="1" smtClean="0"/>
            <a:t>secara</a:t>
          </a:r>
          <a:r>
            <a:rPr lang="en-US" dirty="0" smtClean="0"/>
            <a:t> </a:t>
          </a:r>
          <a:r>
            <a:rPr lang="en-US" dirty="0" err="1" smtClean="0"/>
            <a:t>terperinci</a:t>
          </a:r>
          <a:r>
            <a:rPr lang="en-US" dirty="0" smtClean="0"/>
            <a:t> </a:t>
          </a:r>
          <a:r>
            <a:rPr lang="en-US" dirty="0" err="1" smtClean="0"/>
            <a:t>dan</a:t>
          </a:r>
          <a:r>
            <a:rPr lang="en-US" dirty="0" smtClean="0"/>
            <a:t> </a:t>
          </a:r>
          <a:r>
            <a:rPr lang="en-US" dirty="0" err="1" smtClean="0"/>
            <a:t>membeberkan</a:t>
          </a:r>
          <a:r>
            <a:rPr lang="en-US" dirty="0" smtClean="0"/>
            <a:t> </a:t>
          </a:r>
          <a:r>
            <a:rPr lang="en-US" dirty="0" err="1" smtClean="0"/>
            <a:t>penyimpangan</a:t>
          </a:r>
          <a:r>
            <a:rPr lang="en-US" dirty="0" smtClean="0"/>
            <a:t> </a:t>
          </a:r>
          <a:r>
            <a:rPr lang="en-US" dirty="0" err="1" smtClean="0"/>
            <a:t>pajak</a:t>
          </a:r>
          <a:r>
            <a:rPr lang="en-US" dirty="0" smtClean="0"/>
            <a:t> yang </a:t>
          </a:r>
          <a:r>
            <a:rPr lang="en-US" dirty="0" err="1" smtClean="0"/>
            <a:t>dilakukan</a:t>
          </a:r>
          <a:r>
            <a:rPr lang="en-US" dirty="0" smtClean="0"/>
            <a:t> PT AAG</a:t>
          </a:r>
          <a:r>
            <a:rPr lang="id-ID" dirty="0" smtClean="0"/>
            <a:t>.</a:t>
          </a:r>
          <a:endParaRPr lang="id-ID" dirty="0"/>
        </a:p>
      </dgm:t>
    </dgm:pt>
    <dgm:pt modelId="{2C4EBE47-70B3-40A6-81AD-F2F2089239DA}" type="parTrans" cxnId="{D3E2D15D-29C8-4FD7-987F-31634287FC9E}">
      <dgm:prSet/>
      <dgm:spPr/>
      <dgm:t>
        <a:bodyPr/>
        <a:lstStyle/>
        <a:p>
          <a:endParaRPr lang="en-US"/>
        </a:p>
      </dgm:t>
    </dgm:pt>
    <dgm:pt modelId="{CFC8F04C-0ADC-4BD4-A1A4-685BED524D25}" type="sibTrans" cxnId="{D3E2D15D-29C8-4FD7-987F-31634287FC9E}">
      <dgm:prSet/>
      <dgm:spPr/>
      <dgm:t>
        <a:bodyPr/>
        <a:lstStyle/>
        <a:p>
          <a:endParaRPr lang="en-US"/>
        </a:p>
      </dgm:t>
    </dgm:pt>
    <dgm:pt modelId="{6E9481D2-EDFA-4D6B-84F5-5D1A9BC03398}">
      <dgm:prSet phldrT="[Text]" custT="1"/>
      <dgm:spPr/>
      <dgm:t>
        <a:bodyPr/>
        <a:lstStyle/>
        <a:p>
          <a:r>
            <a:rPr lang="fi-FI" sz="2400" dirty="0" smtClean="0"/>
            <a:t>Asian Agri melaporkan ke Polda Metro Jaya dan rekening untuk penampung transfer tersebut diketahui dan diblokir, padahal Vincent baru mengambil Rp 200 juta.</a:t>
          </a:r>
          <a:endParaRPr lang="id-ID" sz="2400" dirty="0"/>
        </a:p>
      </dgm:t>
    </dgm:pt>
    <dgm:pt modelId="{ECF12DF6-33FB-4D8C-8A3D-5673E87AC308}" type="parTrans" cxnId="{1931DC7E-B14C-42EB-9A12-063ED3E7E250}">
      <dgm:prSet/>
      <dgm:spPr/>
      <dgm:t>
        <a:bodyPr/>
        <a:lstStyle/>
        <a:p>
          <a:endParaRPr lang="en-US"/>
        </a:p>
      </dgm:t>
    </dgm:pt>
    <dgm:pt modelId="{5D7DE640-D33B-44C2-B3AC-C02D480A8DF7}" type="sibTrans" cxnId="{1931DC7E-B14C-42EB-9A12-063ED3E7E250}">
      <dgm:prSet/>
      <dgm:spPr/>
      <dgm:t>
        <a:bodyPr/>
        <a:lstStyle/>
        <a:p>
          <a:endParaRPr lang="en-US"/>
        </a:p>
      </dgm:t>
    </dgm:pt>
    <dgm:pt modelId="{EB348712-264B-4FB4-9A45-90779732A2FC}">
      <dgm:prSet phldrT="[Text]" custT="1"/>
      <dgm:spPr/>
      <dgm:t>
        <a:bodyPr/>
        <a:lstStyle/>
        <a:p>
          <a:r>
            <a:rPr lang="en-US" sz="3200" dirty="0" smtClean="0"/>
            <a:t>2006</a:t>
          </a:r>
          <a:endParaRPr lang="id-ID" sz="3200" dirty="0"/>
        </a:p>
      </dgm:t>
    </dgm:pt>
    <dgm:pt modelId="{857D3D44-C716-4A21-A56B-7DB967D4013B}" type="parTrans" cxnId="{638BEB99-4BE6-4EAB-A87C-01FCAF3D7C62}">
      <dgm:prSet/>
      <dgm:spPr/>
      <dgm:t>
        <a:bodyPr/>
        <a:lstStyle/>
        <a:p>
          <a:endParaRPr lang="en-US"/>
        </a:p>
      </dgm:t>
    </dgm:pt>
    <dgm:pt modelId="{F6C87CC7-DC9E-49B9-BFF7-6595A8C5E6C7}" type="sibTrans" cxnId="{638BEB99-4BE6-4EAB-A87C-01FCAF3D7C62}">
      <dgm:prSet/>
      <dgm:spPr/>
      <dgm:t>
        <a:bodyPr/>
        <a:lstStyle/>
        <a:p>
          <a:endParaRPr lang="en-US"/>
        </a:p>
      </dgm:t>
    </dgm:pt>
    <dgm:pt modelId="{C813F0A6-16F2-4710-A321-77C4DE3D1E08}">
      <dgm:prSet custT="1"/>
      <dgm:spPr/>
      <dgm:t>
        <a:bodyPr/>
        <a:lstStyle/>
        <a:p>
          <a:r>
            <a:rPr lang="id-ID" sz="2400" dirty="0" smtClean="0"/>
            <a:t>Vincent kabur ke Singapura dengan membawa dokumen penting perusahaan.</a:t>
          </a:r>
          <a:endParaRPr lang="id-ID" sz="2400" dirty="0"/>
        </a:p>
      </dgm:t>
    </dgm:pt>
    <dgm:pt modelId="{893143F8-AD7A-405F-915F-2D576E200072}" type="parTrans" cxnId="{93A805AF-1939-43EB-A3FC-E7B2EFEF1003}">
      <dgm:prSet/>
      <dgm:spPr/>
      <dgm:t>
        <a:bodyPr/>
        <a:lstStyle/>
        <a:p>
          <a:endParaRPr lang="en-US"/>
        </a:p>
      </dgm:t>
    </dgm:pt>
    <dgm:pt modelId="{EA7860B9-23DB-4A9F-B52D-6057A30FC051}" type="sibTrans" cxnId="{93A805AF-1939-43EB-A3FC-E7B2EFEF1003}">
      <dgm:prSet/>
      <dgm:spPr/>
      <dgm:t>
        <a:bodyPr/>
        <a:lstStyle/>
        <a:p>
          <a:endParaRPr lang="en-US"/>
        </a:p>
      </dgm:t>
    </dgm:pt>
    <dgm:pt modelId="{A8D1D4DD-9988-4A36-B989-DD5A1F22ACCE}" type="pres">
      <dgm:prSet presAssocID="{59DAA210-D9B0-4939-A357-A8CE8186FD3A}" presName="Name0" presStyleCnt="0">
        <dgm:presLayoutVars>
          <dgm:dir/>
          <dgm:animLvl val="lvl"/>
          <dgm:resizeHandles val="exact"/>
        </dgm:presLayoutVars>
      </dgm:prSet>
      <dgm:spPr/>
      <dgm:t>
        <a:bodyPr/>
        <a:lstStyle/>
        <a:p>
          <a:endParaRPr lang="en-US"/>
        </a:p>
      </dgm:t>
    </dgm:pt>
    <dgm:pt modelId="{BF493BC1-B7C0-4291-8092-ABE443499D8E}" type="pres">
      <dgm:prSet presAssocID="{E0AF9161-C1A6-488A-9F26-3249FDEDBBF3}" presName="compositeNode" presStyleCnt="0">
        <dgm:presLayoutVars>
          <dgm:bulletEnabled val="1"/>
        </dgm:presLayoutVars>
      </dgm:prSet>
      <dgm:spPr/>
    </dgm:pt>
    <dgm:pt modelId="{3389A4A3-C6F9-471A-911A-94463D2CA4A7}" type="pres">
      <dgm:prSet presAssocID="{E0AF9161-C1A6-488A-9F26-3249FDEDBBF3}" presName="bgRect" presStyleLbl="node1" presStyleIdx="0" presStyleCnt="3" custScaleY="131862"/>
      <dgm:spPr/>
      <dgm:t>
        <a:bodyPr/>
        <a:lstStyle/>
        <a:p>
          <a:endParaRPr lang="en-US"/>
        </a:p>
      </dgm:t>
    </dgm:pt>
    <dgm:pt modelId="{44CBB537-6EB8-472A-8A10-5792C40552E1}" type="pres">
      <dgm:prSet presAssocID="{E0AF9161-C1A6-488A-9F26-3249FDEDBBF3}" presName="parentNode" presStyleLbl="node1" presStyleIdx="0" presStyleCnt="3">
        <dgm:presLayoutVars>
          <dgm:chMax val="0"/>
          <dgm:bulletEnabled val="1"/>
        </dgm:presLayoutVars>
      </dgm:prSet>
      <dgm:spPr/>
      <dgm:t>
        <a:bodyPr/>
        <a:lstStyle/>
        <a:p>
          <a:endParaRPr lang="en-US"/>
        </a:p>
      </dgm:t>
    </dgm:pt>
    <dgm:pt modelId="{39B90DF3-CD3F-4A8B-8874-27A868643450}" type="pres">
      <dgm:prSet presAssocID="{E0AF9161-C1A6-488A-9F26-3249FDEDBBF3}" presName="childNode" presStyleLbl="node1" presStyleIdx="0" presStyleCnt="3">
        <dgm:presLayoutVars>
          <dgm:bulletEnabled val="1"/>
        </dgm:presLayoutVars>
      </dgm:prSet>
      <dgm:spPr/>
      <dgm:t>
        <a:bodyPr/>
        <a:lstStyle/>
        <a:p>
          <a:endParaRPr lang="id-ID"/>
        </a:p>
      </dgm:t>
    </dgm:pt>
    <dgm:pt modelId="{411A318C-7BA4-4841-A06D-96646ABD655B}" type="pres">
      <dgm:prSet presAssocID="{4350FACA-BFA0-4686-91B5-8AAC713DEF8B}" presName="hSp" presStyleCnt="0"/>
      <dgm:spPr/>
    </dgm:pt>
    <dgm:pt modelId="{F6D713C8-4B2B-479D-9187-8642058ED93F}" type="pres">
      <dgm:prSet presAssocID="{4350FACA-BFA0-4686-91B5-8AAC713DEF8B}" presName="vProcSp" presStyleCnt="0"/>
      <dgm:spPr/>
    </dgm:pt>
    <dgm:pt modelId="{262EAE41-2FAA-4B25-B388-BEA933471713}" type="pres">
      <dgm:prSet presAssocID="{4350FACA-BFA0-4686-91B5-8AAC713DEF8B}" presName="vSp1" presStyleCnt="0"/>
      <dgm:spPr/>
    </dgm:pt>
    <dgm:pt modelId="{830911C3-3FC0-4691-A31A-DF180390AEEC}" type="pres">
      <dgm:prSet presAssocID="{4350FACA-BFA0-4686-91B5-8AAC713DEF8B}" presName="simulatedConn" presStyleLbl="solidFgAcc1" presStyleIdx="0" presStyleCnt="2"/>
      <dgm:spPr/>
    </dgm:pt>
    <dgm:pt modelId="{70E2EFC8-4449-4F6F-9426-020D5AB12418}" type="pres">
      <dgm:prSet presAssocID="{4350FACA-BFA0-4686-91B5-8AAC713DEF8B}" presName="vSp2" presStyleCnt="0"/>
      <dgm:spPr/>
    </dgm:pt>
    <dgm:pt modelId="{6F235010-9E3B-4F8F-AD97-306BBE04B19C}" type="pres">
      <dgm:prSet presAssocID="{4350FACA-BFA0-4686-91B5-8AAC713DEF8B}" presName="sibTrans" presStyleCnt="0"/>
      <dgm:spPr/>
    </dgm:pt>
    <dgm:pt modelId="{E88BE7DE-957E-4311-9CC1-3C6642643512}" type="pres">
      <dgm:prSet presAssocID="{EB348712-264B-4FB4-9A45-90779732A2FC}" presName="compositeNode" presStyleCnt="0">
        <dgm:presLayoutVars>
          <dgm:bulletEnabled val="1"/>
        </dgm:presLayoutVars>
      </dgm:prSet>
      <dgm:spPr/>
    </dgm:pt>
    <dgm:pt modelId="{94877405-B045-4697-8094-AD597E9D8A59}" type="pres">
      <dgm:prSet presAssocID="{EB348712-264B-4FB4-9A45-90779732A2FC}" presName="bgRect" presStyleLbl="node1" presStyleIdx="1" presStyleCnt="3" custScaleY="131862"/>
      <dgm:spPr/>
      <dgm:t>
        <a:bodyPr/>
        <a:lstStyle/>
        <a:p>
          <a:endParaRPr lang="en-US"/>
        </a:p>
      </dgm:t>
    </dgm:pt>
    <dgm:pt modelId="{0BA37845-A11D-4692-88F5-FADD5D359A2E}" type="pres">
      <dgm:prSet presAssocID="{EB348712-264B-4FB4-9A45-90779732A2FC}" presName="parentNode" presStyleLbl="node1" presStyleIdx="1" presStyleCnt="3">
        <dgm:presLayoutVars>
          <dgm:chMax val="0"/>
          <dgm:bulletEnabled val="1"/>
        </dgm:presLayoutVars>
      </dgm:prSet>
      <dgm:spPr/>
      <dgm:t>
        <a:bodyPr/>
        <a:lstStyle/>
        <a:p>
          <a:endParaRPr lang="en-US"/>
        </a:p>
      </dgm:t>
    </dgm:pt>
    <dgm:pt modelId="{E846F41A-1DA2-4BD0-93BA-9EA2ED7FA632}" type="pres">
      <dgm:prSet presAssocID="{EB348712-264B-4FB4-9A45-90779732A2FC}" presName="childNode" presStyleLbl="node1" presStyleIdx="1" presStyleCnt="3">
        <dgm:presLayoutVars>
          <dgm:bulletEnabled val="1"/>
        </dgm:presLayoutVars>
      </dgm:prSet>
      <dgm:spPr/>
      <dgm:t>
        <a:bodyPr/>
        <a:lstStyle/>
        <a:p>
          <a:endParaRPr lang="en-US"/>
        </a:p>
      </dgm:t>
    </dgm:pt>
    <dgm:pt modelId="{BE5F3FFC-3AEB-4DB8-9C33-E5E72AB2185D}" type="pres">
      <dgm:prSet presAssocID="{F6C87CC7-DC9E-49B9-BFF7-6595A8C5E6C7}" presName="hSp" presStyleCnt="0"/>
      <dgm:spPr/>
    </dgm:pt>
    <dgm:pt modelId="{5D0E17A6-DCE7-40DD-8667-0E7B78419E34}" type="pres">
      <dgm:prSet presAssocID="{F6C87CC7-DC9E-49B9-BFF7-6595A8C5E6C7}" presName="vProcSp" presStyleCnt="0"/>
      <dgm:spPr/>
    </dgm:pt>
    <dgm:pt modelId="{1DAC8D71-C6E0-4016-A2F8-336BA6F734A3}" type="pres">
      <dgm:prSet presAssocID="{F6C87CC7-DC9E-49B9-BFF7-6595A8C5E6C7}" presName="vSp1" presStyleCnt="0"/>
      <dgm:spPr/>
    </dgm:pt>
    <dgm:pt modelId="{420F9EEE-6F6A-4B29-8C74-0779782BE771}" type="pres">
      <dgm:prSet presAssocID="{F6C87CC7-DC9E-49B9-BFF7-6595A8C5E6C7}" presName="simulatedConn" presStyleLbl="solidFgAcc1" presStyleIdx="1" presStyleCnt="2"/>
      <dgm:spPr/>
    </dgm:pt>
    <dgm:pt modelId="{1947F5A7-9F90-48BC-AE77-3BF0CB4A57A4}" type="pres">
      <dgm:prSet presAssocID="{F6C87CC7-DC9E-49B9-BFF7-6595A8C5E6C7}" presName="vSp2" presStyleCnt="0"/>
      <dgm:spPr/>
    </dgm:pt>
    <dgm:pt modelId="{CCACF91D-C90E-46DD-B357-30EEFF0D29D7}" type="pres">
      <dgm:prSet presAssocID="{F6C87CC7-DC9E-49B9-BFF7-6595A8C5E6C7}" presName="sibTrans" presStyleCnt="0"/>
      <dgm:spPr/>
    </dgm:pt>
    <dgm:pt modelId="{F0D8D840-745C-42CE-8D04-4042AC224E51}" type="pres">
      <dgm:prSet presAssocID="{FF51D130-D64B-49CD-90D8-F531C33D350C}" presName="compositeNode" presStyleCnt="0">
        <dgm:presLayoutVars>
          <dgm:bulletEnabled val="1"/>
        </dgm:presLayoutVars>
      </dgm:prSet>
      <dgm:spPr/>
    </dgm:pt>
    <dgm:pt modelId="{24D2861D-69CA-4D57-B926-6AE3B4DD6D9D}" type="pres">
      <dgm:prSet presAssocID="{FF51D130-D64B-49CD-90D8-F531C33D350C}" presName="bgRect" presStyleLbl="node1" presStyleIdx="2" presStyleCnt="3" custScaleY="131862"/>
      <dgm:spPr/>
      <dgm:t>
        <a:bodyPr/>
        <a:lstStyle/>
        <a:p>
          <a:endParaRPr lang="en-US"/>
        </a:p>
      </dgm:t>
    </dgm:pt>
    <dgm:pt modelId="{5FB090F8-D518-4D56-A5DD-2BC72AA747D8}" type="pres">
      <dgm:prSet presAssocID="{FF51D130-D64B-49CD-90D8-F531C33D350C}" presName="parentNode" presStyleLbl="node1" presStyleIdx="2" presStyleCnt="3">
        <dgm:presLayoutVars>
          <dgm:chMax val="0"/>
          <dgm:bulletEnabled val="1"/>
        </dgm:presLayoutVars>
      </dgm:prSet>
      <dgm:spPr/>
      <dgm:t>
        <a:bodyPr/>
        <a:lstStyle/>
        <a:p>
          <a:endParaRPr lang="en-US"/>
        </a:p>
      </dgm:t>
    </dgm:pt>
    <dgm:pt modelId="{7EB85894-235B-4CD8-8DA8-917768E4935D}" type="pres">
      <dgm:prSet presAssocID="{FF51D130-D64B-49CD-90D8-F531C33D350C}" presName="childNode" presStyleLbl="node1" presStyleIdx="2" presStyleCnt="3">
        <dgm:presLayoutVars>
          <dgm:bulletEnabled val="1"/>
        </dgm:presLayoutVars>
      </dgm:prSet>
      <dgm:spPr/>
      <dgm:t>
        <a:bodyPr/>
        <a:lstStyle/>
        <a:p>
          <a:endParaRPr lang="id-ID"/>
        </a:p>
      </dgm:t>
    </dgm:pt>
  </dgm:ptLst>
  <dgm:cxnLst>
    <dgm:cxn modelId="{B21085A6-BE6E-44CC-AD6D-E87DED2DEE27}" type="presOf" srcId="{E0AF9161-C1A6-488A-9F26-3249FDEDBBF3}" destId="{3389A4A3-C6F9-471A-911A-94463D2CA4A7}" srcOrd="0" destOrd="0" presId="urn:microsoft.com/office/officeart/2005/8/layout/hProcess7"/>
    <dgm:cxn modelId="{93A805AF-1939-43EB-A3FC-E7B2EFEF1003}" srcId="{EB348712-264B-4FB4-9A45-90779732A2FC}" destId="{C813F0A6-16F2-4710-A321-77C4DE3D1E08}" srcOrd="1" destOrd="0" parTransId="{893143F8-AD7A-405F-915F-2D576E200072}" sibTransId="{EA7860B9-23DB-4A9F-B52D-6057A30FC051}"/>
    <dgm:cxn modelId="{638BEB99-4BE6-4EAB-A87C-01FCAF3D7C62}" srcId="{59DAA210-D9B0-4939-A357-A8CE8186FD3A}" destId="{EB348712-264B-4FB4-9A45-90779732A2FC}" srcOrd="1" destOrd="0" parTransId="{857D3D44-C716-4A21-A56B-7DB967D4013B}" sibTransId="{F6C87CC7-DC9E-49B9-BFF7-6595A8C5E6C7}"/>
    <dgm:cxn modelId="{D3E2D15D-29C8-4FD7-987F-31634287FC9E}" srcId="{FF51D130-D64B-49CD-90D8-F531C33D350C}" destId="{77DAEF5A-6CCD-4EEE-B912-2F86BB40E331}" srcOrd="1" destOrd="0" parTransId="{2C4EBE47-70B3-40A6-81AD-F2F2089239DA}" sibTransId="{CFC8F04C-0ADC-4BD4-A1A4-685BED524D25}"/>
    <dgm:cxn modelId="{9CDDEB1D-1F4F-4967-8F5B-9D5F297C2445}" srcId="{FF51D130-D64B-49CD-90D8-F531C33D350C}" destId="{111C5FC1-448D-4D40-99C9-2548087193B8}" srcOrd="0" destOrd="0" parTransId="{E4FA06CD-6775-421D-BE35-701C6CC6A096}" sibTransId="{86EB4F6D-25E0-4DB9-BCF6-5E45D89671FB}"/>
    <dgm:cxn modelId="{856F3C44-A3F9-4910-A617-CE026484693D}" srcId="{59DAA210-D9B0-4939-A357-A8CE8186FD3A}" destId="{E0AF9161-C1A6-488A-9F26-3249FDEDBBF3}" srcOrd="0" destOrd="0" parTransId="{5CE89EB7-8FAF-4372-9105-B30E369661D9}" sibTransId="{4350FACA-BFA0-4686-91B5-8AAC713DEF8B}"/>
    <dgm:cxn modelId="{B2F9BC04-E1D4-4C71-9F5B-180F64A1882E}" type="presOf" srcId="{77DAEF5A-6CCD-4EEE-B912-2F86BB40E331}" destId="{7EB85894-235B-4CD8-8DA8-917768E4935D}" srcOrd="0" destOrd="1" presId="urn:microsoft.com/office/officeart/2005/8/layout/hProcess7"/>
    <dgm:cxn modelId="{16BCBB4B-2EFC-4ACF-90DF-A9E0FDAFC099}" type="presOf" srcId="{E0AF9161-C1A6-488A-9F26-3249FDEDBBF3}" destId="{44CBB537-6EB8-472A-8A10-5792C40552E1}" srcOrd="1" destOrd="0" presId="urn:microsoft.com/office/officeart/2005/8/layout/hProcess7"/>
    <dgm:cxn modelId="{57D66ED0-EDB2-49F0-99A8-ED54D32AAD34}" type="presOf" srcId="{111C5FC1-448D-4D40-99C9-2548087193B8}" destId="{7EB85894-235B-4CD8-8DA8-917768E4935D}" srcOrd="0" destOrd="0" presId="urn:microsoft.com/office/officeart/2005/8/layout/hProcess7"/>
    <dgm:cxn modelId="{33070EAF-95A3-4BC0-86B6-6DD3672271B2}" type="presOf" srcId="{6E9481D2-EDFA-4D6B-84F5-5D1A9BC03398}" destId="{E846F41A-1DA2-4BD0-93BA-9EA2ED7FA632}" srcOrd="0" destOrd="0" presId="urn:microsoft.com/office/officeart/2005/8/layout/hProcess7"/>
    <dgm:cxn modelId="{1931DC7E-B14C-42EB-9A12-063ED3E7E250}" srcId="{EB348712-264B-4FB4-9A45-90779732A2FC}" destId="{6E9481D2-EDFA-4D6B-84F5-5D1A9BC03398}" srcOrd="0" destOrd="0" parTransId="{ECF12DF6-33FB-4D8C-8A3D-5673E87AC308}" sibTransId="{5D7DE640-D33B-44C2-B3AC-C02D480A8DF7}"/>
    <dgm:cxn modelId="{14B29829-E38B-47B0-AAE4-AAA455274585}" type="presOf" srcId="{59DAA210-D9B0-4939-A357-A8CE8186FD3A}" destId="{A8D1D4DD-9988-4A36-B989-DD5A1F22ACCE}" srcOrd="0" destOrd="0" presId="urn:microsoft.com/office/officeart/2005/8/layout/hProcess7"/>
    <dgm:cxn modelId="{65CEED10-1A9B-41A5-A028-615160F3293C}" type="presOf" srcId="{EB348712-264B-4FB4-9A45-90779732A2FC}" destId="{94877405-B045-4697-8094-AD597E9D8A59}" srcOrd="0" destOrd="0" presId="urn:microsoft.com/office/officeart/2005/8/layout/hProcess7"/>
    <dgm:cxn modelId="{7E4B5634-E3E6-4101-91D9-C284D2181A41}" srcId="{E0AF9161-C1A6-488A-9F26-3249FDEDBBF3}" destId="{403A20DA-76C6-4706-AE57-CAED05549CE4}" srcOrd="0" destOrd="0" parTransId="{A1578AC9-77F1-4EEF-9142-140835F4BB9C}" sibTransId="{C9E7C80A-3B08-4F0C-895E-1BDE9E1C03BE}"/>
    <dgm:cxn modelId="{5CE2D7A5-FB37-42D4-AEC4-F31A68085CCB}" type="presOf" srcId="{C813F0A6-16F2-4710-A321-77C4DE3D1E08}" destId="{E846F41A-1DA2-4BD0-93BA-9EA2ED7FA632}" srcOrd="0" destOrd="1" presId="urn:microsoft.com/office/officeart/2005/8/layout/hProcess7"/>
    <dgm:cxn modelId="{BEDAC9B4-7E31-4F64-8E5B-5ED4ACB3470D}" type="presOf" srcId="{403A20DA-76C6-4706-AE57-CAED05549CE4}" destId="{39B90DF3-CD3F-4A8B-8874-27A868643450}" srcOrd="0" destOrd="0" presId="urn:microsoft.com/office/officeart/2005/8/layout/hProcess7"/>
    <dgm:cxn modelId="{9EBA4F6E-05AE-4056-BA24-49D6D5DBDFEB}" type="presOf" srcId="{FF51D130-D64B-49CD-90D8-F531C33D350C}" destId="{5FB090F8-D518-4D56-A5DD-2BC72AA747D8}" srcOrd="1" destOrd="0" presId="urn:microsoft.com/office/officeart/2005/8/layout/hProcess7"/>
    <dgm:cxn modelId="{C9E9CA53-83CE-4C56-BBE5-82CE4F14E5CF}" type="presOf" srcId="{EB348712-264B-4FB4-9A45-90779732A2FC}" destId="{0BA37845-A11D-4692-88F5-FADD5D359A2E}" srcOrd="1" destOrd="0" presId="urn:microsoft.com/office/officeart/2005/8/layout/hProcess7"/>
    <dgm:cxn modelId="{6FBF8450-5067-4DCB-82E6-C91089F4B5DC}" srcId="{59DAA210-D9B0-4939-A357-A8CE8186FD3A}" destId="{FF51D130-D64B-49CD-90D8-F531C33D350C}" srcOrd="2" destOrd="0" parTransId="{C41CF305-F493-455F-9B35-F375402AEEE8}" sibTransId="{046EFB53-F272-42DB-91B3-82D73DF74C9C}"/>
    <dgm:cxn modelId="{7F981BA0-F014-41EC-A86E-773CB47B8510}" type="presOf" srcId="{FF51D130-D64B-49CD-90D8-F531C33D350C}" destId="{24D2861D-69CA-4D57-B926-6AE3B4DD6D9D}" srcOrd="0" destOrd="0" presId="urn:microsoft.com/office/officeart/2005/8/layout/hProcess7"/>
    <dgm:cxn modelId="{14CE9775-65EB-4090-8469-8624AC53843B}" type="presParOf" srcId="{A8D1D4DD-9988-4A36-B989-DD5A1F22ACCE}" destId="{BF493BC1-B7C0-4291-8092-ABE443499D8E}" srcOrd="0" destOrd="0" presId="urn:microsoft.com/office/officeart/2005/8/layout/hProcess7"/>
    <dgm:cxn modelId="{FF0BF97F-6CF4-4E3B-8E60-DDF0EF84D19C}" type="presParOf" srcId="{BF493BC1-B7C0-4291-8092-ABE443499D8E}" destId="{3389A4A3-C6F9-471A-911A-94463D2CA4A7}" srcOrd="0" destOrd="0" presId="urn:microsoft.com/office/officeart/2005/8/layout/hProcess7"/>
    <dgm:cxn modelId="{F9C4ACC5-F217-44FE-9EAE-27A8494A17D4}" type="presParOf" srcId="{BF493BC1-B7C0-4291-8092-ABE443499D8E}" destId="{44CBB537-6EB8-472A-8A10-5792C40552E1}" srcOrd="1" destOrd="0" presId="urn:microsoft.com/office/officeart/2005/8/layout/hProcess7"/>
    <dgm:cxn modelId="{BB6BA06E-5914-4467-8A1A-DA1AF3D6D57D}" type="presParOf" srcId="{BF493BC1-B7C0-4291-8092-ABE443499D8E}" destId="{39B90DF3-CD3F-4A8B-8874-27A868643450}" srcOrd="2" destOrd="0" presId="urn:microsoft.com/office/officeart/2005/8/layout/hProcess7"/>
    <dgm:cxn modelId="{8B94D28C-BD1F-4745-B2C4-CD48FC0D1AE9}" type="presParOf" srcId="{A8D1D4DD-9988-4A36-B989-DD5A1F22ACCE}" destId="{411A318C-7BA4-4841-A06D-96646ABD655B}" srcOrd="1" destOrd="0" presId="urn:microsoft.com/office/officeart/2005/8/layout/hProcess7"/>
    <dgm:cxn modelId="{A67A2859-9F35-4737-AAAA-3CDFA18E4B2E}" type="presParOf" srcId="{A8D1D4DD-9988-4A36-B989-DD5A1F22ACCE}" destId="{F6D713C8-4B2B-479D-9187-8642058ED93F}" srcOrd="2" destOrd="0" presId="urn:microsoft.com/office/officeart/2005/8/layout/hProcess7"/>
    <dgm:cxn modelId="{AFE24CB8-A3BF-463A-B9B0-B7AC70A334FB}" type="presParOf" srcId="{F6D713C8-4B2B-479D-9187-8642058ED93F}" destId="{262EAE41-2FAA-4B25-B388-BEA933471713}" srcOrd="0" destOrd="0" presId="urn:microsoft.com/office/officeart/2005/8/layout/hProcess7"/>
    <dgm:cxn modelId="{AF73B222-3DC7-49D0-A959-BE82EB720026}" type="presParOf" srcId="{F6D713C8-4B2B-479D-9187-8642058ED93F}" destId="{830911C3-3FC0-4691-A31A-DF180390AEEC}" srcOrd="1" destOrd="0" presId="urn:microsoft.com/office/officeart/2005/8/layout/hProcess7"/>
    <dgm:cxn modelId="{575D8F5A-F38D-4AA4-8575-B5CAE3F7FDF9}" type="presParOf" srcId="{F6D713C8-4B2B-479D-9187-8642058ED93F}" destId="{70E2EFC8-4449-4F6F-9426-020D5AB12418}" srcOrd="2" destOrd="0" presId="urn:microsoft.com/office/officeart/2005/8/layout/hProcess7"/>
    <dgm:cxn modelId="{AF77AEC1-40DF-4719-A0E2-DE335A5966A1}" type="presParOf" srcId="{A8D1D4DD-9988-4A36-B989-DD5A1F22ACCE}" destId="{6F235010-9E3B-4F8F-AD97-306BBE04B19C}" srcOrd="3" destOrd="0" presId="urn:microsoft.com/office/officeart/2005/8/layout/hProcess7"/>
    <dgm:cxn modelId="{595DB173-A2E8-44FC-AA59-C207FEC057FE}" type="presParOf" srcId="{A8D1D4DD-9988-4A36-B989-DD5A1F22ACCE}" destId="{E88BE7DE-957E-4311-9CC1-3C6642643512}" srcOrd="4" destOrd="0" presId="urn:microsoft.com/office/officeart/2005/8/layout/hProcess7"/>
    <dgm:cxn modelId="{305F8FE9-19ED-46DF-9C58-DE4A9E24D325}" type="presParOf" srcId="{E88BE7DE-957E-4311-9CC1-3C6642643512}" destId="{94877405-B045-4697-8094-AD597E9D8A59}" srcOrd="0" destOrd="0" presId="urn:microsoft.com/office/officeart/2005/8/layout/hProcess7"/>
    <dgm:cxn modelId="{FF6F7E5C-85AF-43A0-A96E-D12EAADC21E6}" type="presParOf" srcId="{E88BE7DE-957E-4311-9CC1-3C6642643512}" destId="{0BA37845-A11D-4692-88F5-FADD5D359A2E}" srcOrd="1" destOrd="0" presId="urn:microsoft.com/office/officeart/2005/8/layout/hProcess7"/>
    <dgm:cxn modelId="{028D26D4-EBE4-48C8-A0C5-D47B8376A895}" type="presParOf" srcId="{E88BE7DE-957E-4311-9CC1-3C6642643512}" destId="{E846F41A-1DA2-4BD0-93BA-9EA2ED7FA632}" srcOrd="2" destOrd="0" presId="urn:microsoft.com/office/officeart/2005/8/layout/hProcess7"/>
    <dgm:cxn modelId="{B77F0AAA-2BA3-4104-B77B-3586F5525046}" type="presParOf" srcId="{A8D1D4DD-9988-4A36-B989-DD5A1F22ACCE}" destId="{BE5F3FFC-3AEB-4DB8-9C33-E5E72AB2185D}" srcOrd="5" destOrd="0" presId="urn:microsoft.com/office/officeart/2005/8/layout/hProcess7"/>
    <dgm:cxn modelId="{8FAF4DB9-4506-4FDE-81F5-B67AF7D66094}" type="presParOf" srcId="{A8D1D4DD-9988-4A36-B989-DD5A1F22ACCE}" destId="{5D0E17A6-DCE7-40DD-8667-0E7B78419E34}" srcOrd="6" destOrd="0" presId="urn:microsoft.com/office/officeart/2005/8/layout/hProcess7"/>
    <dgm:cxn modelId="{4EF9F26B-F932-4CDC-9026-38FDA0129994}" type="presParOf" srcId="{5D0E17A6-DCE7-40DD-8667-0E7B78419E34}" destId="{1DAC8D71-C6E0-4016-A2F8-336BA6F734A3}" srcOrd="0" destOrd="0" presId="urn:microsoft.com/office/officeart/2005/8/layout/hProcess7"/>
    <dgm:cxn modelId="{CE4507EA-D181-40D6-AD23-1202337128A1}" type="presParOf" srcId="{5D0E17A6-DCE7-40DD-8667-0E7B78419E34}" destId="{420F9EEE-6F6A-4B29-8C74-0779782BE771}" srcOrd="1" destOrd="0" presId="urn:microsoft.com/office/officeart/2005/8/layout/hProcess7"/>
    <dgm:cxn modelId="{B6D1BDC4-5035-4C78-AEB0-A5E451360F0E}" type="presParOf" srcId="{5D0E17A6-DCE7-40DD-8667-0E7B78419E34}" destId="{1947F5A7-9F90-48BC-AE77-3BF0CB4A57A4}" srcOrd="2" destOrd="0" presId="urn:microsoft.com/office/officeart/2005/8/layout/hProcess7"/>
    <dgm:cxn modelId="{FC4816D4-F168-4F38-A7F1-126F2E5CE81A}" type="presParOf" srcId="{A8D1D4DD-9988-4A36-B989-DD5A1F22ACCE}" destId="{CCACF91D-C90E-46DD-B357-30EEFF0D29D7}" srcOrd="7" destOrd="0" presId="urn:microsoft.com/office/officeart/2005/8/layout/hProcess7"/>
    <dgm:cxn modelId="{64306396-80CF-4807-A4D1-6A6A9E520B34}" type="presParOf" srcId="{A8D1D4DD-9988-4A36-B989-DD5A1F22ACCE}" destId="{F0D8D840-745C-42CE-8D04-4042AC224E51}" srcOrd="8" destOrd="0" presId="urn:microsoft.com/office/officeart/2005/8/layout/hProcess7"/>
    <dgm:cxn modelId="{0811DB97-5FF3-4513-AFA3-C193C361664C}" type="presParOf" srcId="{F0D8D840-745C-42CE-8D04-4042AC224E51}" destId="{24D2861D-69CA-4D57-B926-6AE3B4DD6D9D}" srcOrd="0" destOrd="0" presId="urn:microsoft.com/office/officeart/2005/8/layout/hProcess7"/>
    <dgm:cxn modelId="{594705DF-83EB-4F7C-A169-709CE98ADAFE}" type="presParOf" srcId="{F0D8D840-745C-42CE-8D04-4042AC224E51}" destId="{5FB090F8-D518-4D56-A5DD-2BC72AA747D8}" srcOrd="1" destOrd="0" presId="urn:microsoft.com/office/officeart/2005/8/layout/hProcess7"/>
    <dgm:cxn modelId="{9A7F2A2E-454F-4E61-9F4C-57A1BBF97108}" type="presParOf" srcId="{F0D8D840-745C-42CE-8D04-4042AC224E51}" destId="{7EB85894-235B-4CD8-8DA8-917768E4935D}" srcOrd="2" destOrd="0" presId="urn:microsoft.com/office/officeart/2005/8/layout/hProcess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9DAA210-D9B0-4939-A357-A8CE8186FD3A}" type="doc">
      <dgm:prSet loTypeId="urn:microsoft.com/office/officeart/2005/8/layout/hProcess7" loCatId="list" qsTypeId="urn:microsoft.com/office/officeart/2005/8/quickstyle/simple1" qsCatId="simple" csTypeId="urn:microsoft.com/office/officeart/2005/8/colors/colorful5" csCatId="colorful" phldr="1"/>
      <dgm:spPr/>
      <dgm:t>
        <a:bodyPr/>
        <a:lstStyle/>
        <a:p>
          <a:endParaRPr lang="id-ID"/>
        </a:p>
      </dgm:t>
    </dgm:pt>
    <dgm:pt modelId="{E0AF9161-C1A6-488A-9F26-3249FDEDBBF3}">
      <dgm:prSet phldrT="[Text]" custT="1"/>
      <dgm:spPr/>
      <dgm:t>
        <a:bodyPr/>
        <a:lstStyle/>
        <a:p>
          <a:r>
            <a:rPr lang="id-ID" sz="3200" dirty="0" smtClean="0"/>
            <a:t>2007</a:t>
          </a:r>
          <a:endParaRPr lang="id-ID" sz="3200" dirty="0"/>
        </a:p>
      </dgm:t>
    </dgm:pt>
    <dgm:pt modelId="{5CE89EB7-8FAF-4372-9105-B30E369661D9}" type="parTrans" cxnId="{856F3C44-A3F9-4910-A617-CE026484693D}">
      <dgm:prSet/>
      <dgm:spPr/>
      <dgm:t>
        <a:bodyPr/>
        <a:lstStyle/>
        <a:p>
          <a:endParaRPr lang="id-ID"/>
        </a:p>
      </dgm:t>
    </dgm:pt>
    <dgm:pt modelId="{4350FACA-BFA0-4686-91B5-8AAC713DEF8B}" type="sibTrans" cxnId="{856F3C44-A3F9-4910-A617-CE026484693D}">
      <dgm:prSet/>
      <dgm:spPr/>
      <dgm:t>
        <a:bodyPr/>
        <a:lstStyle/>
        <a:p>
          <a:endParaRPr lang="id-ID"/>
        </a:p>
      </dgm:t>
    </dgm:pt>
    <dgm:pt modelId="{403A20DA-76C6-4706-AE57-CAED05549CE4}">
      <dgm:prSet phldrT="[Text]" custT="1"/>
      <dgm:spPr/>
      <dgm:t>
        <a:bodyPr/>
        <a:lstStyle/>
        <a:p>
          <a:r>
            <a:rPr lang="id-ID" sz="2000" dirty="0" smtClean="0"/>
            <a:t>Des 2007, ditetapkan 8 orang tersangka berinisial </a:t>
          </a:r>
          <a:r>
            <a:rPr lang="en-US" sz="2000" dirty="0" smtClean="0"/>
            <a:t>ST, WT, LA, TBK, AN, EL, LBH, </a:t>
          </a:r>
          <a:r>
            <a:rPr lang="en-US" sz="2000" dirty="0" err="1" smtClean="0"/>
            <a:t>dan</a:t>
          </a:r>
          <a:r>
            <a:rPr lang="en-US" sz="2000" dirty="0" smtClean="0"/>
            <a:t> SL</a:t>
          </a:r>
          <a:r>
            <a:rPr lang="id-ID" sz="2000" dirty="0" smtClean="0"/>
            <a:t> yang </a:t>
          </a:r>
          <a:r>
            <a:rPr lang="en-US" sz="2000" dirty="0" err="1" smtClean="0"/>
            <a:t>merupakan</a:t>
          </a:r>
          <a:r>
            <a:rPr lang="en-US" sz="2000" dirty="0" smtClean="0"/>
            <a:t> </a:t>
          </a:r>
          <a:r>
            <a:rPr lang="en-US" sz="2000" dirty="0" err="1" smtClean="0"/>
            <a:t>pengurus</a:t>
          </a:r>
          <a:r>
            <a:rPr lang="en-US" sz="2000" dirty="0" smtClean="0"/>
            <a:t>, </a:t>
          </a:r>
          <a:r>
            <a:rPr lang="en-US" sz="2000" dirty="0" err="1" smtClean="0"/>
            <a:t>direktur</a:t>
          </a:r>
          <a:r>
            <a:rPr lang="en-US" sz="2000" dirty="0" smtClean="0"/>
            <a:t> </a:t>
          </a:r>
          <a:r>
            <a:rPr lang="en-US" sz="2000" dirty="0" err="1" smtClean="0"/>
            <a:t>dan</a:t>
          </a:r>
          <a:r>
            <a:rPr lang="en-US" sz="2000" dirty="0" smtClean="0"/>
            <a:t> </a:t>
          </a:r>
          <a:r>
            <a:rPr lang="en-US" sz="2000" dirty="0" err="1" smtClean="0"/>
            <a:t>penanggung</a:t>
          </a:r>
          <a:r>
            <a:rPr lang="en-US" sz="2000" dirty="0" smtClean="0"/>
            <a:t> </a:t>
          </a:r>
          <a:r>
            <a:rPr lang="en-US" sz="2000" dirty="0" err="1" smtClean="0"/>
            <a:t>jawab</a:t>
          </a:r>
          <a:r>
            <a:rPr lang="en-US" sz="2000" dirty="0" smtClean="0"/>
            <a:t> </a:t>
          </a:r>
          <a:r>
            <a:rPr lang="en-US" sz="2000" dirty="0" err="1" smtClean="0"/>
            <a:t>perusahaan</a:t>
          </a:r>
          <a:r>
            <a:rPr lang="id-ID" sz="2000" dirty="0" smtClean="0"/>
            <a:t>.</a:t>
          </a:r>
        </a:p>
        <a:p>
          <a:r>
            <a:rPr lang="id-ID" sz="2000" dirty="0" smtClean="0"/>
            <a:t>Kasus diproses hukum.</a:t>
          </a:r>
          <a:endParaRPr lang="id-ID" sz="2000" dirty="0"/>
        </a:p>
      </dgm:t>
    </dgm:pt>
    <dgm:pt modelId="{A1578AC9-77F1-4EEF-9142-140835F4BB9C}" type="parTrans" cxnId="{7E4B5634-E3E6-4101-91D9-C284D2181A41}">
      <dgm:prSet/>
      <dgm:spPr/>
      <dgm:t>
        <a:bodyPr/>
        <a:lstStyle/>
        <a:p>
          <a:endParaRPr lang="id-ID"/>
        </a:p>
      </dgm:t>
    </dgm:pt>
    <dgm:pt modelId="{C9E7C80A-3B08-4F0C-895E-1BDE9E1C03BE}" type="sibTrans" cxnId="{7E4B5634-E3E6-4101-91D9-C284D2181A41}">
      <dgm:prSet/>
      <dgm:spPr/>
      <dgm:t>
        <a:bodyPr/>
        <a:lstStyle/>
        <a:p>
          <a:endParaRPr lang="id-ID"/>
        </a:p>
      </dgm:t>
    </dgm:pt>
    <dgm:pt modelId="{FF51D130-D64B-49CD-90D8-F531C33D350C}">
      <dgm:prSet phldrT="[Text]"/>
      <dgm:spPr/>
      <dgm:t>
        <a:bodyPr/>
        <a:lstStyle/>
        <a:p>
          <a:r>
            <a:rPr lang="id-ID" dirty="0" smtClean="0"/>
            <a:t>2008</a:t>
          </a:r>
          <a:endParaRPr lang="id-ID" dirty="0"/>
        </a:p>
      </dgm:t>
    </dgm:pt>
    <dgm:pt modelId="{C41CF305-F493-455F-9B35-F375402AEEE8}" type="parTrans" cxnId="{6FBF8450-5067-4DCB-82E6-C91089F4B5DC}">
      <dgm:prSet/>
      <dgm:spPr/>
      <dgm:t>
        <a:bodyPr/>
        <a:lstStyle/>
        <a:p>
          <a:endParaRPr lang="id-ID"/>
        </a:p>
      </dgm:t>
    </dgm:pt>
    <dgm:pt modelId="{046EFB53-F272-42DB-91B3-82D73DF74C9C}" type="sibTrans" cxnId="{6FBF8450-5067-4DCB-82E6-C91089F4B5DC}">
      <dgm:prSet/>
      <dgm:spPr/>
      <dgm:t>
        <a:bodyPr/>
        <a:lstStyle/>
        <a:p>
          <a:endParaRPr lang="id-ID"/>
        </a:p>
      </dgm:t>
    </dgm:pt>
    <dgm:pt modelId="{111C5FC1-448D-4D40-99C9-2548087193B8}">
      <dgm:prSet phldrT="[Text]" custT="1"/>
      <dgm:spPr/>
      <dgm:t>
        <a:bodyPr/>
        <a:lstStyle/>
        <a:p>
          <a:r>
            <a:rPr lang="id-ID" sz="2400" dirty="0" smtClean="0"/>
            <a:t>Vincent dihukum dan divonis 11 tahun penjara pada 3 April 2008, didakwa dengan pasal pencucian uang.</a:t>
          </a:r>
          <a:endParaRPr lang="id-ID" sz="2400" dirty="0"/>
        </a:p>
      </dgm:t>
    </dgm:pt>
    <dgm:pt modelId="{E4FA06CD-6775-421D-BE35-701C6CC6A096}" type="parTrans" cxnId="{9CDDEB1D-1F4F-4967-8F5B-9D5F297C2445}">
      <dgm:prSet/>
      <dgm:spPr/>
      <dgm:t>
        <a:bodyPr/>
        <a:lstStyle/>
        <a:p>
          <a:endParaRPr lang="id-ID"/>
        </a:p>
      </dgm:t>
    </dgm:pt>
    <dgm:pt modelId="{86EB4F6D-25E0-4DB9-BCF6-5E45D89671FB}" type="sibTrans" cxnId="{9CDDEB1D-1F4F-4967-8F5B-9D5F297C2445}">
      <dgm:prSet/>
      <dgm:spPr/>
      <dgm:t>
        <a:bodyPr/>
        <a:lstStyle/>
        <a:p>
          <a:endParaRPr lang="id-ID"/>
        </a:p>
      </dgm:t>
    </dgm:pt>
    <dgm:pt modelId="{B04041A7-1958-48CB-A094-DA700429184A}">
      <dgm:prSet phldrT="[Text]" custT="1"/>
      <dgm:spPr/>
      <dgm:t>
        <a:bodyPr/>
        <a:lstStyle/>
        <a:p>
          <a:r>
            <a:rPr lang="id-ID" sz="1600" dirty="0" smtClean="0"/>
            <a:t>KPK menindaklanjuti dan menyerahkan permasalahan ke DJP.</a:t>
          </a:r>
          <a:endParaRPr lang="id-ID" sz="1600" dirty="0"/>
        </a:p>
      </dgm:t>
    </dgm:pt>
    <dgm:pt modelId="{3FE82ED0-CBAA-4385-AABD-EE28537CF1C4}" type="parTrans" cxnId="{0B6A5A81-0B66-44DC-8652-0A3869439A42}">
      <dgm:prSet/>
      <dgm:spPr/>
      <dgm:t>
        <a:bodyPr/>
        <a:lstStyle/>
        <a:p>
          <a:endParaRPr lang="en-US"/>
        </a:p>
      </dgm:t>
    </dgm:pt>
    <dgm:pt modelId="{D7ED76DE-770F-4AA8-805D-CF231F5F1B7A}" type="sibTrans" cxnId="{0B6A5A81-0B66-44DC-8652-0A3869439A42}">
      <dgm:prSet/>
      <dgm:spPr/>
      <dgm:t>
        <a:bodyPr/>
        <a:lstStyle/>
        <a:p>
          <a:endParaRPr lang="en-US"/>
        </a:p>
      </dgm:t>
    </dgm:pt>
    <dgm:pt modelId="{B03B8C5E-FDDE-4B90-B508-5678B3C75B69}">
      <dgm:prSet phldrT="[Text]" custT="1"/>
      <dgm:spPr/>
      <dgm:t>
        <a:bodyPr/>
        <a:lstStyle/>
        <a:p>
          <a:r>
            <a:rPr lang="en-US" sz="3200" dirty="0" smtClean="0"/>
            <a:t>2006</a:t>
          </a:r>
          <a:endParaRPr lang="id-ID" sz="3200" dirty="0"/>
        </a:p>
      </dgm:t>
    </dgm:pt>
    <dgm:pt modelId="{1D188E2C-761A-4379-9519-9B848216DD84}" type="parTrans" cxnId="{434460E3-D969-4FED-B63E-FD134381F458}">
      <dgm:prSet/>
      <dgm:spPr/>
      <dgm:t>
        <a:bodyPr/>
        <a:lstStyle/>
        <a:p>
          <a:endParaRPr lang="en-US"/>
        </a:p>
      </dgm:t>
    </dgm:pt>
    <dgm:pt modelId="{8D58BBE5-AC56-47EF-B8EA-2172969CAC63}" type="sibTrans" cxnId="{434460E3-D969-4FED-B63E-FD134381F458}">
      <dgm:prSet/>
      <dgm:spPr/>
      <dgm:t>
        <a:bodyPr/>
        <a:lstStyle/>
        <a:p>
          <a:endParaRPr lang="en-US"/>
        </a:p>
      </dgm:t>
    </dgm:pt>
    <dgm:pt modelId="{ABD81AAF-0ECB-488E-899D-E9B3E7C2309A}">
      <dgm:prSet custT="1"/>
      <dgm:spPr/>
      <dgm:t>
        <a:bodyPr/>
        <a:lstStyle/>
        <a:p>
          <a:r>
            <a:rPr lang="id-ID" sz="1800" smtClean="0"/>
            <a:t>Dirjen Pajak, Darmin Nasution membentuk tim khusus yang terdiri dari pemeriksa, penyidik dan intelijen.</a:t>
          </a:r>
          <a:endParaRPr lang="id-ID" sz="1800" dirty="0"/>
        </a:p>
      </dgm:t>
    </dgm:pt>
    <dgm:pt modelId="{8753EC8B-06DB-4129-A3F9-4D833099EB96}" type="parTrans" cxnId="{707CDBCD-F289-430E-9572-A2D90AF7E097}">
      <dgm:prSet/>
      <dgm:spPr/>
      <dgm:t>
        <a:bodyPr/>
        <a:lstStyle/>
        <a:p>
          <a:endParaRPr lang="en-US"/>
        </a:p>
      </dgm:t>
    </dgm:pt>
    <dgm:pt modelId="{DC8BEDBD-0A97-4621-981F-1DA01488B208}" type="sibTrans" cxnId="{707CDBCD-F289-430E-9572-A2D90AF7E097}">
      <dgm:prSet/>
      <dgm:spPr/>
      <dgm:t>
        <a:bodyPr/>
        <a:lstStyle/>
        <a:p>
          <a:endParaRPr lang="en-US"/>
        </a:p>
      </dgm:t>
    </dgm:pt>
    <dgm:pt modelId="{D7CD2D5D-B278-4371-A179-A7BD2318896E}">
      <dgm:prSet custT="1"/>
      <dgm:spPr/>
      <dgm:t>
        <a:bodyPr/>
        <a:lstStyle/>
        <a:p>
          <a:r>
            <a:rPr lang="id-ID" sz="1800" dirty="0" smtClean="0"/>
            <a:t>Tim bekerja sama dengan PPATK </a:t>
          </a:r>
          <a:r>
            <a:rPr lang="en-US" sz="1800" dirty="0" err="1" smtClean="0"/>
            <a:t>dan</a:t>
          </a:r>
          <a:r>
            <a:rPr lang="en-US" sz="1800" dirty="0" smtClean="0"/>
            <a:t> </a:t>
          </a:r>
          <a:r>
            <a:rPr lang="en-US" sz="1800" dirty="0" err="1" smtClean="0"/>
            <a:t>Kejaksaan</a:t>
          </a:r>
          <a:r>
            <a:rPr lang="en-US" sz="1800" dirty="0" smtClean="0"/>
            <a:t> </a:t>
          </a:r>
          <a:r>
            <a:rPr lang="en-US" sz="1800" dirty="0" err="1" smtClean="0"/>
            <a:t>Agung</a:t>
          </a:r>
          <a:r>
            <a:rPr lang="id-ID" sz="1800" dirty="0" smtClean="0"/>
            <a:t>.</a:t>
          </a:r>
        </a:p>
      </dgm:t>
    </dgm:pt>
    <dgm:pt modelId="{F67B5D51-5630-49D3-A16A-8576F409ADE3}" type="parTrans" cxnId="{57E081BF-C119-4881-8AFF-4238F17595D5}">
      <dgm:prSet/>
      <dgm:spPr/>
      <dgm:t>
        <a:bodyPr/>
        <a:lstStyle/>
        <a:p>
          <a:endParaRPr lang="en-US"/>
        </a:p>
      </dgm:t>
    </dgm:pt>
    <dgm:pt modelId="{C58CB2C5-A4DA-4CF3-923B-C572B7DC82FB}" type="sibTrans" cxnId="{57E081BF-C119-4881-8AFF-4238F17595D5}">
      <dgm:prSet/>
      <dgm:spPr/>
      <dgm:t>
        <a:bodyPr/>
        <a:lstStyle/>
        <a:p>
          <a:endParaRPr lang="en-US"/>
        </a:p>
      </dgm:t>
    </dgm:pt>
    <dgm:pt modelId="{175CCE8F-EFB6-4517-A56A-F81EE3A66856}">
      <dgm:prSet custT="1"/>
      <dgm:spPr/>
      <dgm:t>
        <a:bodyPr/>
        <a:lstStyle/>
        <a:p>
          <a:r>
            <a:rPr lang="id-ID" sz="1800" dirty="0" smtClean="0"/>
            <a:t>P</a:t>
          </a:r>
          <a:r>
            <a:rPr lang="en-US" sz="1800" dirty="0" err="1" smtClean="0"/>
            <a:t>enyidik</a:t>
          </a:r>
          <a:r>
            <a:rPr lang="en-US" sz="1800" dirty="0" smtClean="0"/>
            <a:t> </a:t>
          </a:r>
          <a:r>
            <a:rPr lang="en-US" sz="1800" dirty="0" err="1" smtClean="0"/>
            <a:t>menemukan</a:t>
          </a:r>
          <a:r>
            <a:rPr lang="en-US" sz="1800" dirty="0" smtClean="0"/>
            <a:t> </a:t>
          </a:r>
          <a:r>
            <a:rPr lang="en-US" sz="1800" dirty="0" err="1" smtClean="0"/>
            <a:t>pelanggaran</a:t>
          </a:r>
          <a:r>
            <a:rPr lang="en-US" sz="1800" dirty="0" smtClean="0"/>
            <a:t> </a:t>
          </a:r>
          <a:r>
            <a:rPr lang="en-US" sz="1800" dirty="0" err="1" smtClean="0"/>
            <a:t>administrasi</a:t>
          </a:r>
          <a:r>
            <a:rPr lang="en-US" sz="1800" dirty="0" smtClean="0"/>
            <a:t> </a:t>
          </a:r>
          <a:r>
            <a:rPr lang="en-US" sz="1800" dirty="0" err="1" smtClean="0"/>
            <a:t>sekaligus</a:t>
          </a:r>
          <a:r>
            <a:rPr lang="en-US" sz="1800" dirty="0" smtClean="0"/>
            <a:t> </a:t>
          </a:r>
          <a:r>
            <a:rPr lang="en-US" sz="1800" dirty="0" err="1" smtClean="0"/>
            <a:t>pelanggaran</a:t>
          </a:r>
          <a:r>
            <a:rPr lang="en-US" sz="1800" dirty="0" smtClean="0"/>
            <a:t> </a:t>
          </a:r>
          <a:r>
            <a:rPr lang="en-US" sz="1800" dirty="0" err="1" smtClean="0"/>
            <a:t>pidana</a:t>
          </a:r>
          <a:r>
            <a:rPr lang="en-US" sz="1800" dirty="0" smtClean="0"/>
            <a:t> yang </a:t>
          </a:r>
          <a:r>
            <a:rPr lang="en-US" sz="1800" dirty="0" err="1" smtClean="0"/>
            <a:t>dilakukan</a:t>
          </a:r>
          <a:r>
            <a:rPr lang="en-US" sz="1800" dirty="0" smtClean="0"/>
            <a:t> </a:t>
          </a:r>
          <a:r>
            <a:rPr lang="en-US" sz="1800" dirty="0" err="1" smtClean="0"/>
            <a:t>Suwir</a:t>
          </a:r>
          <a:r>
            <a:rPr lang="en-US" sz="1800" dirty="0" smtClean="0"/>
            <a:t> </a:t>
          </a:r>
          <a:r>
            <a:rPr lang="en-US" sz="1800" dirty="0" err="1" smtClean="0"/>
            <a:t>Laut</a:t>
          </a:r>
          <a:r>
            <a:rPr lang="en-US" sz="1800" dirty="0" smtClean="0"/>
            <a:t> </a:t>
          </a:r>
          <a:r>
            <a:rPr lang="en-US" sz="1800" dirty="0" err="1" smtClean="0"/>
            <a:t>dan</a:t>
          </a:r>
          <a:r>
            <a:rPr lang="en-US" sz="1800" dirty="0" smtClean="0"/>
            <a:t> </a:t>
          </a:r>
          <a:r>
            <a:rPr lang="en-US" sz="1800" dirty="0" err="1" smtClean="0"/>
            <a:t>lainnya</a:t>
          </a:r>
          <a:r>
            <a:rPr lang="id-ID" sz="1800" dirty="0" smtClean="0"/>
            <a:t>.</a:t>
          </a:r>
          <a:endParaRPr lang="id-ID" sz="1800" dirty="0"/>
        </a:p>
      </dgm:t>
    </dgm:pt>
    <dgm:pt modelId="{E9A38AC9-5B50-4222-BD7B-207A13948DA3}" type="parTrans" cxnId="{9B3C85D1-385C-4148-8734-F66DC721B4F1}">
      <dgm:prSet/>
      <dgm:spPr/>
      <dgm:t>
        <a:bodyPr/>
        <a:lstStyle/>
        <a:p>
          <a:endParaRPr lang="en-US"/>
        </a:p>
      </dgm:t>
    </dgm:pt>
    <dgm:pt modelId="{3BAECA8C-A868-4C19-9B3A-E2B3135A1AE4}" type="sibTrans" cxnId="{9B3C85D1-385C-4148-8734-F66DC721B4F1}">
      <dgm:prSet/>
      <dgm:spPr/>
      <dgm:t>
        <a:bodyPr/>
        <a:lstStyle/>
        <a:p>
          <a:endParaRPr lang="en-US"/>
        </a:p>
      </dgm:t>
    </dgm:pt>
    <dgm:pt modelId="{A8D1D4DD-9988-4A36-B989-DD5A1F22ACCE}" type="pres">
      <dgm:prSet presAssocID="{59DAA210-D9B0-4939-A357-A8CE8186FD3A}" presName="Name0" presStyleCnt="0">
        <dgm:presLayoutVars>
          <dgm:dir/>
          <dgm:animLvl val="lvl"/>
          <dgm:resizeHandles val="exact"/>
        </dgm:presLayoutVars>
      </dgm:prSet>
      <dgm:spPr/>
      <dgm:t>
        <a:bodyPr/>
        <a:lstStyle/>
        <a:p>
          <a:endParaRPr lang="en-US"/>
        </a:p>
      </dgm:t>
    </dgm:pt>
    <dgm:pt modelId="{54DB2B18-8589-4B34-993F-A02BF434CA62}" type="pres">
      <dgm:prSet presAssocID="{B03B8C5E-FDDE-4B90-B508-5678B3C75B69}" presName="compositeNode" presStyleCnt="0">
        <dgm:presLayoutVars>
          <dgm:bulletEnabled val="1"/>
        </dgm:presLayoutVars>
      </dgm:prSet>
      <dgm:spPr/>
    </dgm:pt>
    <dgm:pt modelId="{C22E4153-1266-41B6-BF20-B72E1C235C64}" type="pres">
      <dgm:prSet presAssocID="{B03B8C5E-FDDE-4B90-B508-5678B3C75B69}" presName="bgRect" presStyleLbl="node1" presStyleIdx="0" presStyleCnt="3" custScaleY="107784"/>
      <dgm:spPr/>
      <dgm:t>
        <a:bodyPr/>
        <a:lstStyle/>
        <a:p>
          <a:endParaRPr lang="en-US"/>
        </a:p>
      </dgm:t>
    </dgm:pt>
    <dgm:pt modelId="{42441C07-8A24-49D9-B47C-A4A0EA71E24F}" type="pres">
      <dgm:prSet presAssocID="{B03B8C5E-FDDE-4B90-B508-5678B3C75B69}" presName="parentNode" presStyleLbl="node1" presStyleIdx="0" presStyleCnt="3">
        <dgm:presLayoutVars>
          <dgm:chMax val="0"/>
          <dgm:bulletEnabled val="1"/>
        </dgm:presLayoutVars>
      </dgm:prSet>
      <dgm:spPr/>
      <dgm:t>
        <a:bodyPr/>
        <a:lstStyle/>
        <a:p>
          <a:endParaRPr lang="en-US"/>
        </a:p>
      </dgm:t>
    </dgm:pt>
    <dgm:pt modelId="{A8E290E6-4B13-425B-9C53-FB01DE9A116A}" type="pres">
      <dgm:prSet presAssocID="{B03B8C5E-FDDE-4B90-B508-5678B3C75B69}" presName="childNode" presStyleLbl="node1" presStyleIdx="0" presStyleCnt="3">
        <dgm:presLayoutVars>
          <dgm:bulletEnabled val="1"/>
        </dgm:presLayoutVars>
      </dgm:prSet>
      <dgm:spPr/>
      <dgm:t>
        <a:bodyPr/>
        <a:lstStyle/>
        <a:p>
          <a:endParaRPr lang="en-US"/>
        </a:p>
      </dgm:t>
    </dgm:pt>
    <dgm:pt modelId="{4F3A2BFB-7808-40EF-BEEA-299E95BD996E}" type="pres">
      <dgm:prSet presAssocID="{8D58BBE5-AC56-47EF-B8EA-2172969CAC63}" presName="hSp" presStyleCnt="0"/>
      <dgm:spPr/>
    </dgm:pt>
    <dgm:pt modelId="{44F4B526-8B02-4771-858C-FAB7F94B1961}" type="pres">
      <dgm:prSet presAssocID="{8D58BBE5-AC56-47EF-B8EA-2172969CAC63}" presName="vProcSp" presStyleCnt="0"/>
      <dgm:spPr/>
    </dgm:pt>
    <dgm:pt modelId="{1162CE63-1DD0-4A68-A31A-D2FF590B3FA9}" type="pres">
      <dgm:prSet presAssocID="{8D58BBE5-AC56-47EF-B8EA-2172969CAC63}" presName="vSp1" presStyleCnt="0"/>
      <dgm:spPr/>
    </dgm:pt>
    <dgm:pt modelId="{15647978-5094-43E3-B160-1E3302BE956C}" type="pres">
      <dgm:prSet presAssocID="{8D58BBE5-AC56-47EF-B8EA-2172969CAC63}" presName="simulatedConn" presStyleLbl="solidFgAcc1" presStyleIdx="0" presStyleCnt="2"/>
      <dgm:spPr/>
    </dgm:pt>
    <dgm:pt modelId="{6AB46E29-7222-4A43-A09F-9FC37FAC9491}" type="pres">
      <dgm:prSet presAssocID="{8D58BBE5-AC56-47EF-B8EA-2172969CAC63}" presName="vSp2" presStyleCnt="0"/>
      <dgm:spPr/>
    </dgm:pt>
    <dgm:pt modelId="{745F67F5-013F-4B12-9A9D-81300D3D10BA}" type="pres">
      <dgm:prSet presAssocID="{8D58BBE5-AC56-47EF-B8EA-2172969CAC63}" presName="sibTrans" presStyleCnt="0"/>
      <dgm:spPr/>
    </dgm:pt>
    <dgm:pt modelId="{BF493BC1-B7C0-4291-8092-ABE443499D8E}" type="pres">
      <dgm:prSet presAssocID="{E0AF9161-C1A6-488A-9F26-3249FDEDBBF3}" presName="compositeNode" presStyleCnt="0">
        <dgm:presLayoutVars>
          <dgm:bulletEnabled val="1"/>
        </dgm:presLayoutVars>
      </dgm:prSet>
      <dgm:spPr/>
    </dgm:pt>
    <dgm:pt modelId="{3389A4A3-C6F9-471A-911A-94463D2CA4A7}" type="pres">
      <dgm:prSet presAssocID="{E0AF9161-C1A6-488A-9F26-3249FDEDBBF3}" presName="bgRect" presStyleLbl="node1" presStyleIdx="1" presStyleCnt="3" custScaleY="98015" custLinFactNeighborX="-39" custLinFactNeighborY="4506"/>
      <dgm:spPr/>
      <dgm:t>
        <a:bodyPr/>
        <a:lstStyle/>
        <a:p>
          <a:endParaRPr lang="id-ID"/>
        </a:p>
      </dgm:t>
    </dgm:pt>
    <dgm:pt modelId="{44CBB537-6EB8-472A-8A10-5792C40552E1}" type="pres">
      <dgm:prSet presAssocID="{E0AF9161-C1A6-488A-9F26-3249FDEDBBF3}" presName="parentNode" presStyleLbl="node1" presStyleIdx="1" presStyleCnt="3">
        <dgm:presLayoutVars>
          <dgm:chMax val="0"/>
          <dgm:bulletEnabled val="1"/>
        </dgm:presLayoutVars>
      </dgm:prSet>
      <dgm:spPr/>
      <dgm:t>
        <a:bodyPr/>
        <a:lstStyle/>
        <a:p>
          <a:endParaRPr lang="id-ID"/>
        </a:p>
      </dgm:t>
    </dgm:pt>
    <dgm:pt modelId="{39B90DF3-CD3F-4A8B-8874-27A868643450}" type="pres">
      <dgm:prSet presAssocID="{E0AF9161-C1A6-488A-9F26-3249FDEDBBF3}" presName="childNode" presStyleLbl="node1" presStyleIdx="1" presStyleCnt="3">
        <dgm:presLayoutVars>
          <dgm:bulletEnabled val="1"/>
        </dgm:presLayoutVars>
      </dgm:prSet>
      <dgm:spPr/>
      <dgm:t>
        <a:bodyPr/>
        <a:lstStyle/>
        <a:p>
          <a:endParaRPr lang="id-ID"/>
        </a:p>
      </dgm:t>
    </dgm:pt>
    <dgm:pt modelId="{411A318C-7BA4-4841-A06D-96646ABD655B}" type="pres">
      <dgm:prSet presAssocID="{4350FACA-BFA0-4686-91B5-8AAC713DEF8B}" presName="hSp" presStyleCnt="0"/>
      <dgm:spPr/>
    </dgm:pt>
    <dgm:pt modelId="{F6D713C8-4B2B-479D-9187-8642058ED93F}" type="pres">
      <dgm:prSet presAssocID="{4350FACA-BFA0-4686-91B5-8AAC713DEF8B}" presName="vProcSp" presStyleCnt="0"/>
      <dgm:spPr/>
    </dgm:pt>
    <dgm:pt modelId="{262EAE41-2FAA-4B25-B388-BEA933471713}" type="pres">
      <dgm:prSet presAssocID="{4350FACA-BFA0-4686-91B5-8AAC713DEF8B}" presName="vSp1" presStyleCnt="0"/>
      <dgm:spPr/>
    </dgm:pt>
    <dgm:pt modelId="{830911C3-3FC0-4691-A31A-DF180390AEEC}" type="pres">
      <dgm:prSet presAssocID="{4350FACA-BFA0-4686-91B5-8AAC713DEF8B}" presName="simulatedConn" presStyleLbl="solidFgAcc1" presStyleIdx="1" presStyleCnt="2"/>
      <dgm:spPr/>
    </dgm:pt>
    <dgm:pt modelId="{70E2EFC8-4449-4F6F-9426-020D5AB12418}" type="pres">
      <dgm:prSet presAssocID="{4350FACA-BFA0-4686-91B5-8AAC713DEF8B}" presName="vSp2" presStyleCnt="0"/>
      <dgm:spPr/>
    </dgm:pt>
    <dgm:pt modelId="{6F235010-9E3B-4F8F-AD97-306BBE04B19C}" type="pres">
      <dgm:prSet presAssocID="{4350FACA-BFA0-4686-91B5-8AAC713DEF8B}" presName="sibTrans" presStyleCnt="0"/>
      <dgm:spPr/>
    </dgm:pt>
    <dgm:pt modelId="{F0D8D840-745C-42CE-8D04-4042AC224E51}" type="pres">
      <dgm:prSet presAssocID="{FF51D130-D64B-49CD-90D8-F531C33D350C}" presName="compositeNode" presStyleCnt="0">
        <dgm:presLayoutVars>
          <dgm:bulletEnabled val="1"/>
        </dgm:presLayoutVars>
      </dgm:prSet>
      <dgm:spPr/>
    </dgm:pt>
    <dgm:pt modelId="{24D2861D-69CA-4D57-B926-6AE3B4DD6D9D}" type="pres">
      <dgm:prSet presAssocID="{FF51D130-D64B-49CD-90D8-F531C33D350C}" presName="bgRect" presStyleLbl="node1" presStyleIdx="2" presStyleCnt="3" custScaleY="99007" custLinFactNeighborX="39" custLinFactNeighborY="3935"/>
      <dgm:spPr/>
      <dgm:t>
        <a:bodyPr/>
        <a:lstStyle/>
        <a:p>
          <a:endParaRPr lang="id-ID"/>
        </a:p>
      </dgm:t>
    </dgm:pt>
    <dgm:pt modelId="{5FB090F8-D518-4D56-A5DD-2BC72AA747D8}" type="pres">
      <dgm:prSet presAssocID="{FF51D130-D64B-49CD-90D8-F531C33D350C}" presName="parentNode" presStyleLbl="node1" presStyleIdx="2" presStyleCnt="3">
        <dgm:presLayoutVars>
          <dgm:chMax val="0"/>
          <dgm:bulletEnabled val="1"/>
        </dgm:presLayoutVars>
      </dgm:prSet>
      <dgm:spPr/>
      <dgm:t>
        <a:bodyPr/>
        <a:lstStyle/>
        <a:p>
          <a:endParaRPr lang="id-ID"/>
        </a:p>
      </dgm:t>
    </dgm:pt>
    <dgm:pt modelId="{7EB85894-235B-4CD8-8DA8-917768E4935D}" type="pres">
      <dgm:prSet presAssocID="{FF51D130-D64B-49CD-90D8-F531C33D350C}" presName="childNode" presStyleLbl="node1" presStyleIdx="2" presStyleCnt="3">
        <dgm:presLayoutVars>
          <dgm:bulletEnabled val="1"/>
        </dgm:presLayoutVars>
      </dgm:prSet>
      <dgm:spPr/>
      <dgm:t>
        <a:bodyPr/>
        <a:lstStyle/>
        <a:p>
          <a:endParaRPr lang="id-ID"/>
        </a:p>
      </dgm:t>
    </dgm:pt>
  </dgm:ptLst>
  <dgm:cxnLst>
    <dgm:cxn modelId="{8A8BB583-C26E-47A3-8B6B-697FB5FEC6D2}" type="presOf" srcId="{B04041A7-1958-48CB-A094-DA700429184A}" destId="{A8E290E6-4B13-425B-9C53-FB01DE9A116A}" srcOrd="0" destOrd="0" presId="urn:microsoft.com/office/officeart/2005/8/layout/hProcess7"/>
    <dgm:cxn modelId="{02D8D517-C22D-406E-AAB5-41F5F2C13006}" type="presOf" srcId="{59DAA210-D9B0-4939-A357-A8CE8186FD3A}" destId="{A8D1D4DD-9988-4A36-B989-DD5A1F22ACCE}" srcOrd="0" destOrd="0" presId="urn:microsoft.com/office/officeart/2005/8/layout/hProcess7"/>
    <dgm:cxn modelId="{66B9C413-8B95-4DBA-8CED-75E75C0106F1}" type="presOf" srcId="{E0AF9161-C1A6-488A-9F26-3249FDEDBBF3}" destId="{3389A4A3-C6F9-471A-911A-94463D2CA4A7}" srcOrd="0" destOrd="0" presId="urn:microsoft.com/office/officeart/2005/8/layout/hProcess7"/>
    <dgm:cxn modelId="{2A184A04-B95D-48CD-BEE5-95CFB951BB13}" type="presOf" srcId="{ABD81AAF-0ECB-488E-899D-E9B3E7C2309A}" destId="{A8E290E6-4B13-425B-9C53-FB01DE9A116A}" srcOrd="0" destOrd="1" presId="urn:microsoft.com/office/officeart/2005/8/layout/hProcess7"/>
    <dgm:cxn modelId="{707CDBCD-F289-430E-9572-A2D90AF7E097}" srcId="{B03B8C5E-FDDE-4B90-B508-5678B3C75B69}" destId="{ABD81AAF-0ECB-488E-899D-E9B3E7C2309A}" srcOrd="1" destOrd="0" parTransId="{8753EC8B-06DB-4129-A3F9-4D833099EB96}" sibTransId="{DC8BEDBD-0A97-4621-981F-1DA01488B208}"/>
    <dgm:cxn modelId="{8FA5F6F8-A6D2-4C00-AD5D-8A17D1DC013B}" type="presOf" srcId="{403A20DA-76C6-4706-AE57-CAED05549CE4}" destId="{39B90DF3-CD3F-4A8B-8874-27A868643450}" srcOrd="0" destOrd="0" presId="urn:microsoft.com/office/officeart/2005/8/layout/hProcess7"/>
    <dgm:cxn modelId="{3233E102-4764-4DE0-B1E1-46D59FA62CBD}" type="presOf" srcId="{B03B8C5E-FDDE-4B90-B508-5678B3C75B69}" destId="{42441C07-8A24-49D9-B47C-A4A0EA71E24F}" srcOrd="1" destOrd="0" presId="urn:microsoft.com/office/officeart/2005/8/layout/hProcess7"/>
    <dgm:cxn modelId="{A40CF13E-1958-4C16-930A-F7BD111E4A97}" type="presOf" srcId="{E0AF9161-C1A6-488A-9F26-3249FDEDBBF3}" destId="{44CBB537-6EB8-472A-8A10-5792C40552E1}" srcOrd="1" destOrd="0" presId="urn:microsoft.com/office/officeart/2005/8/layout/hProcess7"/>
    <dgm:cxn modelId="{57E081BF-C119-4881-8AFF-4238F17595D5}" srcId="{B03B8C5E-FDDE-4B90-B508-5678B3C75B69}" destId="{D7CD2D5D-B278-4371-A179-A7BD2318896E}" srcOrd="2" destOrd="0" parTransId="{F67B5D51-5630-49D3-A16A-8576F409ADE3}" sibTransId="{C58CB2C5-A4DA-4CF3-923B-C572B7DC82FB}"/>
    <dgm:cxn modelId="{F288AC7C-0D4A-46FE-96EF-F06FAFB48916}" type="presOf" srcId="{D7CD2D5D-B278-4371-A179-A7BD2318896E}" destId="{A8E290E6-4B13-425B-9C53-FB01DE9A116A}" srcOrd="0" destOrd="2" presId="urn:microsoft.com/office/officeart/2005/8/layout/hProcess7"/>
    <dgm:cxn modelId="{9809914B-EF4A-4DDC-9633-0B53F5707149}" type="presOf" srcId="{175CCE8F-EFB6-4517-A56A-F81EE3A66856}" destId="{A8E290E6-4B13-425B-9C53-FB01DE9A116A}" srcOrd="0" destOrd="3" presId="urn:microsoft.com/office/officeart/2005/8/layout/hProcess7"/>
    <dgm:cxn modelId="{3F6BD2A3-6B6D-422E-91E7-E307EEE77975}" type="presOf" srcId="{FF51D130-D64B-49CD-90D8-F531C33D350C}" destId="{24D2861D-69CA-4D57-B926-6AE3B4DD6D9D}" srcOrd="0" destOrd="0" presId="urn:microsoft.com/office/officeart/2005/8/layout/hProcess7"/>
    <dgm:cxn modelId="{1B69DC35-B9FC-43D3-AAEB-AF10E0E14567}" type="presOf" srcId="{B03B8C5E-FDDE-4B90-B508-5678B3C75B69}" destId="{C22E4153-1266-41B6-BF20-B72E1C235C64}" srcOrd="0" destOrd="0" presId="urn:microsoft.com/office/officeart/2005/8/layout/hProcess7"/>
    <dgm:cxn modelId="{9CDDEB1D-1F4F-4967-8F5B-9D5F297C2445}" srcId="{FF51D130-D64B-49CD-90D8-F531C33D350C}" destId="{111C5FC1-448D-4D40-99C9-2548087193B8}" srcOrd="0" destOrd="0" parTransId="{E4FA06CD-6775-421D-BE35-701C6CC6A096}" sibTransId="{86EB4F6D-25E0-4DB9-BCF6-5E45D89671FB}"/>
    <dgm:cxn modelId="{4BCEDC1C-A1D4-4929-8A47-CEAC5632EDD5}" type="presOf" srcId="{111C5FC1-448D-4D40-99C9-2548087193B8}" destId="{7EB85894-235B-4CD8-8DA8-917768E4935D}" srcOrd="0" destOrd="0" presId="urn:microsoft.com/office/officeart/2005/8/layout/hProcess7"/>
    <dgm:cxn modelId="{856F3C44-A3F9-4910-A617-CE026484693D}" srcId="{59DAA210-D9B0-4939-A357-A8CE8186FD3A}" destId="{E0AF9161-C1A6-488A-9F26-3249FDEDBBF3}" srcOrd="1" destOrd="0" parTransId="{5CE89EB7-8FAF-4372-9105-B30E369661D9}" sibTransId="{4350FACA-BFA0-4686-91B5-8AAC713DEF8B}"/>
    <dgm:cxn modelId="{9B3C85D1-385C-4148-8734-F66DC721B4F1}" srcId="{B03B8C5E-FDDE-4B90-B508-5678B3C75B69}" destId="{175CCE8F-EFB6-4517-A56A-F81EE3A66856}" srcOrd="3" destOrd="0" parTransId="{E9A38AC9-5B50-4222-BD7B-207A13948DA3}" sibTransId="{3BAECA8C-A868-4C19-9B3A-E2B3135A1AE4}"/>
    <dgm:cxn modelId="{0B6A5A81-0B66-44DC-8652-0A3869439A42}" srcId="{B03B8C5E-FDDE-4B90-B508-5678B3C75B69}" destId="{B04041A7-1958-48CB-A094-DA700429184A}" srcOrd="0" destOrd="0" parTransId="{3FE82ED0-CBAA-4385-AABD-EE28537CF1C4}" sibTransId="{D7ED76DE-770F-4AA8-805D-CF231F5F1B7A}"/>
    <dgm:cxn modelId="{6FBF8450-5067-4DCB-82E6-C91089F4B5DC}" srcId="{59DAA210-D9B0-4939-A357-A8CE8186FD3A}" destId="{FF51D130-D64B-49CD-90D8-F531C33D350C}" srcOrd="2" destOrd="0" parTransId="{C41CF305-F493-455F-9B35-F375402AEEE8}" sibTransId="{046EFB53-F272-42DB-91B3-82D73DF74C9C}"/>
    <dgm:cxn modelId="{7E4B5634-E3E6-4101-91D9-C284D2181A41}" srcId="{E0AF9161-C1A6-488A-9F26-3249FDEDBBF3}" destId="{403A20DA-76C6-4706-AE57-CAED05549CE4}" srcOrd="0" destOrd="0" parTransId="{A1578AC9-77F1-4EEF-9142-140835F4BB9C}" sibTransId="{C9E7C80A-3B08-4F0C-895E-1BDE9E1C03BE}"/>
    <dgm:cxn modelId="{7A074B27-9647-42B0-B6D2-E3EBAE2FC01C}" type="presOf" srcId="{FF51D130-D64B-49CD-90D8-F531C33D350C}" destId="{5FB090F8-D518-4D56-A5DD-2BC72AA747D8}" srcOrd="1" destOrd="0" presId="urn:microsoft.com/office/officeart/2005/8/layout/hProcess7"/>
    <dgm:cxn modelId="{434460E3-D969-4FED-B63E-FD134381F458}" srcId="{59DAA210-D9B0-4939-A357-A8CE8186FD3A}" destId="{B03B8C5E-FDDE-4B90-B508-5678B3C75B69}" srcOrd="0" destOrd="0" parTransId="{1D188E2C-761A-4379-9519-9B848216DD84}" sibTransId="{8D58BBE5-AC56-47EF-B8EA-2172969CAC63}"/>
    <dgm:cxn modelId="{68A9A60F-A960-4BD1-9839-084CCAA72A5E}" type="presParOf" srcId="{A8D1D4DD-9988-4A36-B989-DD5A1F22ACCE}" destId="{54DB2B18-8589-4B34-993F-A02BF434CA62}" srcOrd="0" destOrd="0" presId="urn:microsoft.com/office/officeart/2005/8/layout/hProcess7"/>
    <dgm:cxn modelId="{8A5471B8-3324-47B0-AC5F-5FB4365E5154}" type="presParOf" srcId="{54DB2B18-8589-4B34-993F-A02BF434CA62}" destId="{C22E4153-1266-41B6-BF20-B72E1C235C64}" srcOrd="0" destOrd="0" presId="urn:microsoft.com/office/officeart/2005/8/layout/hProcess7"/>
    <dgm:cxn modelId="{6173F8CE-5332-417D-B5BF-CC263FE11A32}" type="presParOf" srcId="{54DB2B18-8589-4B34-993F-A02BF434CA62}" destId="{42441C07-8A24-49D9-B47C-A4A0EA71E24F}" srcOrd="1" destOrd="0" presId="urn:microsoft.com/office/officeart/2005/8/layout/hProcess7"/>
    <dgm:cxn modelId="{CB81C63A-DEB1-4781-B989-4A07B689BD7A}" type="presParOf" srcId="{54DB2B18-8589-4B34-993F-A02BF434CA62}" destId="{A8E290E6-4B13-425B-9C53-FB01DE9A116A}" srcOrd="2" destOrd="0" presId="urn:microsoft.com/office/officeart/2005/8/layout/hProcess7"/>
    <dgm:cxn modelId="{6048C02E-00B8-4539-BF7F-06C87482D1D1}" type="presParOf" srcId="{A8D1D4DD-9988-4A36-B989-DD5A1F22ACCE}" destId="{4F3A2BFB-7808-40EF-BEEA-299E95BD996E}" srcOrd="1" destOrd="0" presId="urn:microsoft.com/office/officeart/2005/8/layout/hProcess7"/>
    <dgm:cxn modelId="{231BB1F1-6C75-4B0D-92D4-806926FFEFE4}" type="presParOf" srcId="{A8D1D4DD-9988-4A36-B989-DD5A1F22ACCE}" destId="{44F4B526-8B02-4771-858C-FAB7F94B1961}" srcOrd="2" destOrd="0" presId="urn:microsoft.com/office/officeart/2005/8/layout/hProcess7"/>
    <dgm:cxn modelId="{39894F90-A46B-40DC-97E2-50CE639A8A24}" type="presParOf" srcId="{44F4B526-8B02-4771-858C-FAB7F94B1961}" destId="{1162CE63-1DD0-4A68-A31A-D2FF590B3FA9}" srcOrd="0" destOrd="0" presId="urn:microsoft.com/office/officeart/2005/8/layout/hProcess7"/>
    <dgm:cxn modelId="{65753220-DC86-4B76-B4F5-E84041B09A69}" type="presParOf" srcId="{44F4B526-8B02-4771-858C-FAB7F94B1961}" destId="{15647978-5094-43E3-B160-1E3302BE956C}" srcOrd="1" destOrd="0" presId="urn:microsoft.com/office/officeart/2005/8/layout/hProcess7"/>
    <dgm:cxn modelId="{1766E423-5F51-492F-803F-0A2A54A8DC57}" type="presParOf" srcId="{44F4B526-8B02-4771-858C-FAB7F94B1961}" destId="{6AB46E29-7222-4A43-A09F-9FC37FAC9491}" srcOrd="2" destOrd="0" presId="urn:microsoft.com/office/officeart/2005/8/layout/hProcess7"/>
    <dgm:cxn modelId="{01518FC9-D74F-4F06-8C6B-C1F99A4A0084}" type="presParOf" srcId="{A8D1D4DD-9988-4A36-B989-DD5A1F22ACCE}" destId="{745F67F5-013F-4B12-9A9D-81300D3D10BA}" srcOrd="3" destOrd="0" presId="urn:microsoft.com/office/officeart/2005/8/layout/hProcess7"/>
    <dgm:cxn modelId="{A980B003-E9AB-435C-B346-59DA569ECD6C}" type="presParOf" srcId="{A8D1D4DD-9988-4A36-B989-DD5A1F22ACCE}" destId="{BF493BC1-B7C0-4291-8092-ABE443499D8E}" srcOrd="4" destOrd="0" presId="urn:microsoft.com/office/officeart/2005/8/layout/hProcess7"/>
    <dgm:cxn modelId="{98564BDD-0A75-41CE-9D9D-BB4A0C169189}" type="presParOf" srcId="{BF493BC1-B7C0-4291-8092-ABE443499D8E}" destId="{3389A4A3-C6F9-471A-911A-94463D2CA4A7}" srcOrd="0" destOrd="0" presId="urn:microsoft.com/office/officeart/2005/8/layout/hProcess7"/>
    <dgm:cxn modelId="{7D8387F8-7D5F-479E-A443-00351601F422}" type="presParOf" srcId="{BF493BC1-B7C0-4291-8092-ABE443499D8E}" destId="{44CBB537-6EB8-472A-8A10-5792C40552E1}" srcOrd="1" destOrd="0" presId="urn:microsoft.com/office/officeart/2005/8/layout/hProcess7"/>
    <dgm:cxn modelId="{5AAAE001-16C3-4291-8EED-BED3423AC81E}" type="presParOf" srcId="{BF493BC1-B7C0-4291-8092-ABE443499D8E}" destId="{39B90DF3-CD3F-4A8B-8874-27A868643450}" srcOrd="2" destOrd="0" presId="urn:microsoft.com/office/officeart/2005/8/layout/hProcess7"/>
    <dgm:cxn modelId="{E79FB5AC-7EE8-4709-BE19-E23432958AE6}" type="presParOf" srcId="{A8D1D4DD-9988-4A36-B989-DD5A1F22ACCE}" destId="{411A318C-7BA4-4841-A06D-96646ABD655B}" srcOrd="5" destOrd="0" presId="urn:microsoft.com/office/officeart/2005/8/layout/hProcess7"/>
    <dgm:cxn modelId="{A6C63D90-7317-46A6-8DE9-CDBCBED9376F}" type="presParOf" srcId="{A8D1D4DD-9988-4A36-B989-DD5A1F22ACCE}" destId="{F6D713C8-4B2B-479D-9187-8642058ED93F}" srcOrd="6" destOrd="0" presId="urn:microsoft.com/office/officeart/2005/8/layout/hProcess7"/>
    <dgm:cxn modelId="{CCE7EF10-146F-43A3-B385-C0A53F45FE88}" type="presParOf" srcId="{F6D713C8-4B2B-479D-9187-8642058ED93F}" destId="{262EAE41-2FAA-4B25-B388-BEA933471713}" srcOrd="0" destOrd="0" presId="urn:microsoft.com/office/officeart/2005/8/layout/hProcess7"/>
    <dgm:cxn modelId="{0C89AFC2-4FAF-468C-BDBE-43F1FB5F9914}" type="presParOf" srcId="{F6D713C8-4B2B-479D-9187-8642058ED93F}" destId="{830911C3-3FC0-4691-A31A-DF180390AEEC}" srcOrd="1" destOrd="0" presId="urn:microsoft.com/office/officeart/2005/8/layout/hProcess7"/>
    <dgm:cxn modelId="{808E2226-9815-405B-AA68-96F770D8BBC1}" type="presParOf" srcId="{F6D713C8-4B2B-479D-9187-8642058ED93F}" destId="{70E2EFC8-4449-4F6F-9426-020D5AB12418}" srcOrd="2" destOrd="0" presId="urn:microsoft.com/office/officeart/2005/8/layout/hProcess7"/>
    <dgm:cxn modelId="{71A5A870-76C5-498D-B498-0107E85B0B9F}" type="presParOf" srcId="{A8D1D4DD-9988-4A36-B989-DD5A1F22ACCE}" destId="{6F235010-9E3B-4F8F-AD97-306BBE04B19C}" srcOrd="7" destOrd="0" presId="urn:microsoft.com/office/officeart/2005/8/layout/hProcess7"/>
    <dgm:cxn modelId="{C883BA10-D7A1-4809-8E97-5D4EB3C049E5}" type="presParOf" srcId="{A8D1D4DD-9988-4A36-B989-DD5A1F22ACCE}" destId="{F0D8D840-745C-42CE-8D04-4042AC224E51}" srcOrd="8" destOrd="0" presId="urn:microsoft.com/office/officeart/2005/8/layout/hProcess7"/>
    <dgm:cxn modelId="{F614BC3B-521D-45F2-87C3-63C3AE56DFDA}" type="presParOf" srcId="{F0D8D840-745C-42CE-8D04-4042AC224E51}" destId="{24D2861D-69CA-4D57-B926-6AE3B4DD6D9D}" srcOrd="0" destOrd="0" presId="urn:microsoft.com/office/officeart/2005/8/layout/hProcess7"/>
    <dgm:cxn modelId="{4A5A560E-7BC1-44F8-9808-3F064EAEE6E6}" type="presParOf" srcId="{F0D8D840-745C-42CE-8D04-4042AC224E51}" destId="{5FB090F8-D518-4D56-A5DD-2BC72AA747D8}" srcOrd="1" destOrd="0" presId="urn:microsoft.com/office/officeart/2005/8/layout/hProcess7"/>
    <dgm:cxn modelId="{D8B693FF-B2E6-4DDA-9036-C7514DA460D7}" type="presParOf" srcId="{F0D8D840-745C-42CE-8D04-4042AC224E51}" destId="{7EB85894-235B-4CD8-8DA8-917768E4935D}" srcOrd="2" destOrd="0" presId="urn:microsoft.com/office/officeart/2005/8/layout/hProcess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9DAA210-D9B0-4939-A357-A8CE8186FD3A}" type="doc">
      <dgm:prSet loTypeId="urn:microsoft.com/office/officeart/2005/8/layout/hProcess7" loCatId="list" qsTypeId="urn:microsoft.com/office/officeart/2005/8/quickstyle/simple1" qsCatId="simple" csTypeId="urn:microsoft.com/office/officeart/2005/8/colors/colorful5" csCatId="colorful" phldr="1"/>
      <dgm:spPr/>
      <dgm:t>
        <a:bodyPr/>
        <a:lstStyle/>
        <a:p>
          <a:endParaRPr lang="id-ID"/>
        </a:p>
      </dgm:t>
    </dgm:pt>
    <dgm:pt modelId="{E0AF9161-C1A6-488A-9F26-3249FDEDBBF3}">
      <dgm:prSet phldrT="[Text]" custT="1"/>
      <dgm:spPr/>
      <dgm:t>
        <a:bodyPr/>
        <a:lstStyle/>
        <a:p>
          <a:r>
            <a:rPr lang="id-ID" sz="3200" dirty="0" smtClean="0"/>
            <a:t>2012</a:t>
          </a:r>
          <a:endParaRPr lang="id-ID" sz="3200" dirty="0"/>
        </a:p>
      </dgm:t>
    </dgm:pt>
    <dgm:pt modelId="{5CE89EB7-8FAF-4372-9105-B30E369661D9}" type="parTrans" cxnId="{856F3C44-A3F9-4910-A617-CE026484693D}">
      <dgm:prSet/>
      <dgm:spPr/>
      <dgm:t>
        <a:bodyPr/>
        <a:lstStyle/>
        <a:p>
          <a:endParaRPr lang="id-ID"/>
        </a:p>
      </dgm:t>
    </dgm:pt>
    <dgm:pt modelId="{4350FACA-BFA0-4686-91B5-8AAC713DEF8B}" type="sibTrans" cxnId="{856F3C44-A3F9-4910-A617-CE026484693D}">
      <dgm:prSet/>
      <dgm:spPr/>
      <dgm:t>
        <a:bodyPr/>
        <a:lstStyle/>
        <a:p>
          <a:endParaRPr lang="id-ID"/>
        </a:p>
      </dgm:t>
    </dgm:pt>
    <dgm:pt modelId="{403A20DA-76C6-4706-AE57-CAED05549CE4}">
      <dgm:prSet phldrT="[Text]" custT="1"/>
      <dgm:spPr/>
      <dgm:t>
        <a:bodyPr/>
        <a:lstStyle/>
        <a:p>
          <a:r>
            <a:rPr lang="id-ID" sz="2000" dirty="0" smtClean="0"/>
            <a:t>Putusan MA No. 2239 K/PID.SUS/2012 tgl 18 Des 2012 a.n. Terpidana Suwir Laut, Tax Manager pada 14 WP Badan AAG</a:t>
          </a:r>
          <a:endParaRPr lang="id-ID" sz="2000" dirty="0"/>
        </a:p>
      </dgm:t>
    </dgm:pt>
    <dgm:pt modelId="{A1578AC9-77F1-4EEF-9142-140835F4BB9C}" type="parTrans" cxnId="{7E4B5634-E3E6-4101-91D9-C284D2181A41}">
      <dgm:prSet/>
      <dgm:spPr/>
      <dgm:t>
        <a:bodyPr/>
        <a:lstStyle/>
        <a:p>
          <a:endParaRPr lang="id-ID"/>
        </a:p>
      </dgm:t>
    </dgm:pt>
    <dgm:pt modelId="{C9E7C80A-3B08-4F0C-895E-1BDE9E1C03BE}" type="sibTrans" cxnId="{7E4B5634-E3E6-4101-91D9-C284D2181A41}">
      <dgm:prSet/>
      <dgm:spPr/>
      <dgm:t>
        <a:bodyPr/>
        <a:lstStyle/>
        <a:p>
          <a:endParaRPr lang="id-ID"/>
        </a:p>
      </dgm:t>
    </dgm:pt>
    <dgm:pt modelId="{CD1BA07E-B45D-4C96-BCBD-DE8C82AFE8A3}">
      <dgm:prSet phldrT="[Text]" custT="1"/>
      <dgm:spPr/>
      <dgm:t>
        <a:bodyPr/>
        <a:lstStyle/>
        <a:p>
          <a:r>
            <a:rPr lang="id-ID" sz="2000" dirty="0" smtClean="0"/>
            <a:t>Terpidana mengakibatkan kerugian negara berupa pajak terutang yang kurang atau tidak dibayar (pokok pajak) sejumlah Rp1.259.977.695.652,00</a:t>
          </a:r>
          <a:endParaRPr lang="id-ID" sz="2000" dirty="0"/>
        </a:p>
      </dgm:t>
    </dgm:pt>
    <dgm:pt modelId="{F6901E2E-3980-4A40-9BDD-4B2CE4F6D216}" type="parTrans" cxnId="{C02E77BE-6E5C-4C93-A7EE-3D5BB8941FA3}">
      <dgm:prSet/>
      <dgm:spPr/>
      <dgm:t>
        <a:bodyPr/>
        <a:lstStyle/>
        <a:p>
          <a:endParaRPr lang="id-ID"/>
        </a:p>
      </dgm:t>
    </dgm:pt>
    <dgm:pt modelId="{2DE831DA-EEE1-4226-9BA1-CE0FF86758FD}" type="sibTrans" cxnId="{C02E77BE-6E5C-4C93-A7EE-3D5BB8941FA3}">
      <dgm:prSet/>
      <dgm:spPr/>
      <dgm:t>
        <a:bodyPr/>
        <a:lstStyle/>
        <a:p>
          <a:endParaRPr lang="id-ID"/>
        </a:p>
      </dgm:t>
    </dgm:pt>
    <dgm:pt modelId="{FF51D130-D64B-49CD-90D8-F531C33D350C}">
      <dgm:prSet phldrT="[Text]"/>
      <dgm:spPr/>
      <dgm:t>
        <a:bodyPr/>
        <a:lstStyle/>
        <a:p>
          <a:r>
            <a:rPr lang="id-ID" dirty="0" smtClean="0"/>
            <a:t>2013</a:t>
          </a:r>
          <a:endParaRPr lang="id-ID" dirty="0"/>
        </a:p>
      </dgm:t>
    </dgm:pt>
    <dgm:pt modelId="{C41CF305-F493-455F-9B35-F375402AEEE8}" type="parTrans" cxnId="{6FBF8450-5067-4DCB-82E6-C91089F4B5DC}">
      <dgm:prSet/>
      <dgm:spPr/>
      <dgm:t>
        <a:bodyPr/>
        <a:lstStyle/>
        <a:p>
          <a:endParaRPr lang="id-ID"/>
        </a:p>
      </dgm:t>
    </dgm:pt>
    <dgm:pt modelId="{046EFB53-F272-42DB-91B3-82D73DF74C9C}" type="sibTrans" cxnId="{6FBF8450-5067-4DCB-82E6-C91089F4B5DC}">
      <dgm:prSet/>
      <dgm:spPr/>
      <dgm:t>
        <a:bodyPr/>
        <a:lstStyle/>
        <a:p>
          <a:endParaRPr lang="id-ID"/>
        </a:p>
      </dgm:t>
    </dgm:pt>
    <dgm:pt modelId="{111C5FC1-448D-4D40-99C9-2548087193B8}">
      <dgm:prSet phldrT="[Text]"/>
      <dgm:spPr/>
      <dgm:t>
        <a:bodyPr/>
        <a:lstStyle/>
        <a:p>
          <a:r>
            <a:rPr lang="id-ID" dirty="0" smtClean="0"/>
            <a:t>Vincent bebas bersyarat pada 11 Jan 2013 </a:t>
          </a:r>
          <a:r>
            <a:rPr lang="en-US" dirty="0" err="1" smtClean="0"/>
            <a:t>karena</a:t>
          </a:r>
          <a:r>
            <a:rPr lang="en-US" dirty="0" smtClean="0"/>
            <a:t> </a:t>
          </a:r>
          <a:r>
            <a:rPr lang="en-US" dirty="0" err="1" smtClean="0"/>
            <a:t>dinyatakan</a:t>
          </a:r>
          <a:r>
            <a:rPr lang="en-US" dirty="0" smtClean="0"/>
            <a:t> </a:t>
          </a:r>
          <a:r>
            <a:rPr lang="en-US" dirty="0" err="1" smtClean="0"/>
            <a:t>sebagai</a:t>
          </a:r>
          <a:r>
            <a:rPr lang="en-US" dirty="0" smtClean="0"/>
            <a:t> </a:t>
          </a:r>
          <a:r>
            <a:rPr lang="en-US" i="1" dirty="0" smtClean="0"/>
            <a:t>justice collaborator</a:t>
          </a:r>
          <a:r>
            <a:rPr lang="en-US" dirty="0" smtClean="0"/>
            <a:t> (</a:t>
          </a:r>
          <a:r>
            <a:rPr lang="en-US" dirty="0" err="1" smtClean="0"/>
            <a:t>narapidana</a:t>
          </a:r>
          <a:r>
            <a:rPr lang="en-US" dirty="0" smtClean="0"/>
            <a:t> yang </a:t>
          </a:r>
          <a:r>
            <a:rPr lang="en-US" dirty="0" err="1" smtClean="0"/>
            <a:t>bekerjasama</a:t>
          </a:r>
          <a:r>
            <a:rPr lang="en-US" dirty="0" smtClean="0"/>
            <a:t> </a:t>
          </a:r>
          <a:r>
            <a:rPr lang="en-US" dirty="0" err="1" smtClean="0"/>
            <a:t>dengan</a:t>
          </a:r>
          <a:r>
            <a:rPr lang="en-US" dirty="0" smtClean="0"/>
            <a:t> </a:t>
          </a:r>
          <a:r>
            <a:rPr lang="en-US" dirty="0" err="1" smtClean="0"/>
            <a:t>aparat</a:t>
          </a:r>
          <a:r>
            <a:rPr lang="en-US" dirty="0" smtClean="0"/>
            <a:t> </a:t>
          </a:r>
          <a:r>
            <a:rPr lang="en-US" dirty="0" err="1" smtClean="0"/>
            <a:t>penegak</a:t>
          </a:r>
          <a:r>
            <a:rPr lang="en-US" dirty="0" smtClean="0"/>
            <a:t> </a:t>
          </a:r>
          <a:r>
            <a:rPr lang="en-US" dirty="0" err="1" smtClean="0"/>
            <a:t>hukum</a:t>
          </a:r>
          <a:r>
            <a:rPr lang="en-US" dirty="0" smtClean="0"/>
            <a:t>, </a:t>
          </a:r>
          <a:r>
            <a:rPr lang="en-US" dirty="0" err="1" smtClean="0"/>
            <a:t>mengungkapkan</a:t>
          </a:r>
          <a:r>
            <a:rPr lang="en-US" dirty="0" smtClean="0"/>
            <a:t> </a:t>
          </a:r>
          <a:r>
            <a:rPr lang="en-US" dirty="0" err="1" smtClean="0"/>
            <a:t>kejahatan</a:t>
          </a:r>
          <a:r>
            <a:rPr lang="en-US" dirty="0" smtClean="0"/>
            <a:t> yang </a:t>
          </a:r>
          <a:r>
            <a:rPr lang="en-US" dirty="0" err="1" smtClean="0"/>
            <a:t>lebih</a:t>
          </a:r>
          <a:r>
            <a:rPr lang="en-US" dirty="0" smtClean="0"/>
            <a:t> </a:t>
          </a:r>
          <a:r>
            <a:rPr lang="en-US" dirty="0" err="1" smtClean="0"/>
            <a:t>besar</a:t>
          </a:r>
          <a:r>
            <a:rPr lang="id-ID" dirty="0" smtClean="0"/>
            <a:t>)</a:t>
          </a:r>
        </a:p>
        <a:p>
          <a:r>
            <a:rPr lang="id-ID" dirty="0" smtClean="0"/>
            <a:t>DJP menerbitkan SKPKB  dan SKPKBT bulan Agt 2013 atas pajak terutang</a:t>
          </a:r>
          <a:endParaRPr lang="id-ID" dirty="0"/>
        </a:p>
      </dgm:t>
    </dgm:pt>
    <dgm:pt modelId="{E4FA06CD-6775-421D-BE35-701C6CC6A096}" type="parTrans" cxnId="{9CDDEB1D-1F4F-4967-8F5B-9D5F297C2445}">
      <dgm:prSet/>
      <dgm:spPr/>
      <dgm:t>
        <a:bodyPr/>
        <a:lstStyle/>
        <a:p>
          <a:endParaRPr lang="id-ID"/>
        </a:p>
      </dgm:t>
    </dgm:pt>
    <dgm:pt modelId="{86EB4F6D-25E0-4DB9-BCF6-5E45D89671FB}" type="sibTrans" cxnId="{9CDDEB1D-1F4F-4967-8F5B-9D5F297C2445}">
      <dgm:prSet/>
      <dgm:spPr/>
      <dgm:t>
        <a:bodyPr/>
        <a:lstStyle/>
        <a:p>
          <a:endParaRPr lang="id-ID"/>
        </a:p>
      </dgm:t>
    </dgm:pt>
    <dgm:pt modelId="{F6B11600-3732-4DC7-A5D2-B45FB2E7041F}">
      <dgm:prSet phldrT="[Text]"/>
      <dgm:spPr/>
      <dgm:t>
        <a:bodyPr/>
        <a:lstStyle/>
        <a:p>
          <a:r>
            <a:rPr lang="id-ID" dirty="0" smtClean="0"/>
            <a:t>14 WP Badan AAG mengajukan keberatan =&gt; ditolak oleh DJP</a:t>
          </a:r>
          <a:endParaRPr lang="id-ID" dirty="0"/>
        </a:p>
      </dgm:t>
    </dgm:pt>
    <dgm:pt modelId="{8FF29497-6802-4A7F-831D-D05C56FF232E}" type="parTrans" cxnId="{0F111904-E714-44EC-9493-676AE83ADD4B}">
      <dgm:prSet/>
      <dgm:spPr/>
      <dgm:t>
        <a:bodyPr/>
        <a:lstStyle/>
        <a:p>
          <a:endParaRPr lang="id-ID"/>
        </a:p>
      </dgm:t>
    </dgm:pt>
    <dgm:pt modelId="{483AEA5E-EAA6-4D0D-B469-3F678F569E3E}" type="sibTrans" cxnId="{0F111904-E714-44EC-9493-676AE83ADD4B}">
      <dgm:prSet/>
      <dgm:spPr/>
      <dgm:t>
        <a:bodyPr/>
        <a:lstStyle/>
        <a:p>
          <a:endParaRPr lang="id-ID"/>
        </a:p>
      </dgm:t>
    </dgm:pt>
    <dgm:pt modelId="{09C46FBC-F8BD-4BD4-9399-590F28837169}">
      <dgm:prSet phldrT="[Text]" custT="1"/>
      <dgm:spPr/>
      <dgm:t>
        <a:bodyPr/>
        <a:lstStyle/>
        <a:p>
          <a:endParaRPr lang="id-ID" sz="2000" dirty="0"/>
        </a:p>
      </dgm:t>
    </dgm:pt>
    <dgm:pt modelId="{132729B7-97EE-44D1-ABC9-157664D97C69}" type="parTrans" cxnId="{AAD2FF5E-85ED-4DC9-98F7-A7138EA63F98}">
      <dgm:prSet/>
      <dgm:spPr/>
      <dgm:t>
        <a:bodyPr/>
        <a:lstStyle/>
        <a:p>
          <a:endParaRPr lang="id-ID"/>
        </a:p>
      </dgm:t>
    </dgm:pt>
    <dgm:pt modelId="{D81E4C98-9140-4DE3-89DF-D21264ED3D6D}" type="sibTrans" cxnId="{AAD2FF5E-85ED-4DC9-98F7-A7138EA63F98}">
      <dgm:prSet/>
      <dgm:spPr/>
      <dgm:t>
        <a:bodyPr/>
        <a:lstStyle/>
        <a:p>
          <a:endParaRPr lang="id-ID"/>
        </a:p>
      </dgm:t>
    </dgm:pt>
    <dgm:pt modelId="{586354DD-2875-4C00-9E78-6D4DC8153543}">
      <dgm:prSet phldrT="[Text]" custT="1"/>
      <dgm:spPr/>
      <dgm:t>
        <a:bodyPr/>
        <a:lstStyle/>
        <a:p>
          <a:r>
            <a:rPr lang="id-ID" sz="2000" dirty="0" smtClean="0"/>
            <a:t>Terpidana dihukum + denda pidana 200% dari pajak terutang  yang kurang atau tidak dibayar</a:t>
          </a:r>
          <a:endParaRPr lang="id-ID" sz="2000" dirty="0"/>
        </a:p>
      </dgm:t>
    </dgm:pt>
    <dgm:pt modelId="{47B5B332-1AEA-4CAF-A883-50D799A3E8A8}" type="parTrans" cxnId="{7003DDE1-ED6C-4694-9ECE-1EF3BB3E63F0}">
      <dgm:prSet/>
      <dgm:spPr/>
      <dgm:t>
        <a:bodyPr/>
        <a:lstStyle/>
        <a:p>
          <a:endParaRPr lang="id-ID"/>
        </a:p>
      </dgm:t>
    </dgm:pt>
    <dgm:pt modelId="{AA3732EC-BEEA-492A-ADBC-3A3A5F8509CD}" type="sibTrans" cxnId="{7003DDE1-ED6C-4694-9ECE-1EF3BB3E63F0}">
      <dgm:prSet/>
      <dgm:spPr/>
      <dgm:t>
        <a:bodyPr/>
        <a:lstStyle/>
        <a:p>
          <a:endParaRPr lang="id-ID"/>
        </a:p>
      </dgm:t>
    </dgm:pt>
    <dgm:pt modelId="{66C1B400-D4B2-46ED-990C-97B0E09BF4E3}">
      <dgm:prSet phldrT="[Text]"/>
      <dgm:spPr/>
      <dgm:t>
        <a:bodyPr/>
        <a:lstStyle/>
        <a:p>
          <a:r>
            <a:rPr lang="id-ID" dirty="0" smtClean="0"/>
            <a:t>WP mengajukan banding ke Pengadilan Pajak, bayar 50% dari pajak yang kurang dibayar</a:t>
          </a:r>
        </a:p>
        <a:p>
          <a:r>
            <a:rPr lang="id-ID" dirty="0" smtClean="0"/>
            <a:t>DJP melakukan penagihan aktif atas utang pajak tsb s.d. Penerbitan SP dan SPMP</a:t>
          </a:r>
        </a:p>
      </dgm:t>
    </dgm:pt>
    <dgm:pt modelId="{01286E1F-2A26-433A-9E9E-99F7CE3F7F14}" type="parTrans" cxnId="{B76178E1-CB55-4F19-AABC-22B22E5C36FB}">
      <dgm:prSet/>
      <dgm:spPr/>
      <dgm:t>
        <a:bodyPr/>
        <a:lstStyle/>
        <a:p>
          <a:endParaRPr lang="id-ID"/>
        </a:p>
      </dgm:t>
    </dgm:pt>
    <dgm:pt modelId="{195B64E0-4705-42FB-872F-F25EBE566C4A}" type="sibTrans" cxnId="{B76178E1-CB55-4F19-AABC-22B22E5C36FB}">
      <dgm:prSet/>
      <dgm:spPr/>
      <dgm:t>
        <a:bodyPr/>
        <a:lstStyle/>
        <a:p>
          <a:endParaRPr lang="id-ID"/>
        </a:p>
      </dgm:t>
    </dgm:pt>
    <dgm:pt modelId="{B5BD1358-D689-41C1-B2EC-2BA9E74544C5}">
      <dgm:prSet phldrT="[Text]"/>
      <dgm:spPr/>
      <dgm:t>
        <a:bodyPr/>
        <a:lstStyle/>
        <a:p>
          <a:r>
            <a:rPr lang="id-ID" dirty="0" smtClean="0"/>
            <a:t>2014</a:t>
          </a:r>
          <a:endParaRPr lang="id-ID" dirty="0"/>
        </a:p>
      </dgm:t>
    </dgm:pt>
    <dgm:pt modelId="{2D35804F-608C-49EA-8A6D-C38B34FAFB1F}" type="parTrans" cxnId="{570AAF2E-9677-4DB6-8BC1-F8DA74411DB0}">
      <dgm:prSet/>
      <dgm:spPr/>
      <dgm:t>
        <a:bodyPr/>
        <a:lstStyle/>
        <a:p>
          <a:endParaRPr lang="id-ID"/>
        </a:p>
      </dgm:t>
    </dgm:pt>
    <dgm:pt modelId="{41FBF9AB-8019-4089-8811-2F204FD4B5AE}" type="sibTrans" cxnId="{570AAF2E-9677-4DB6-8BC1-F8DA74411DB0}">
      <dgm:prSet/>
      <dgm:spPr/>
      <dgm:t>
        <a:bodyPr/>
        <a:lstStyle/>
        <a:p>
          <a:endParaRPr lang="id-ID"/>
        </a:p>
      </dgm:t>
    </dgm:pt>
    <dgm:pt modelId="{A2C1E750-B85C-4950-B026-6F076AD8A9EE}">
      <dgm:prSet phldrT="[Text]" custT="1"/>
      <dgm:spPr/>
      <dgm:t>
        <a:bodyPr/>
        <a:lstStyle/>
        <a:p>
          <a:r>
            <a:rPr lang="id-ID" sz="2000" dirty="0" smtClean="0"/>
            <a:t>Kejaksaan Agung melakukan penyitaan aset AAG terkait denda pidana pajak yang harus dibayarkan sebesar 200% dari pajak terutang yang kurang atau tidak dibayar (Rp2.519.955.391.304) pada 1 Feb 2014 (batas waktu WP melakukan pembayaran denda pidana pajak)</a:t>
          </a:r>
          <a:endParaRPr lang="id-ID" sz="2000" dirty="0"/>
        </a:p>
      </dgm:t>
    </dgm:pt>
    <dgm:pt modelId="{4C2786EF-EA01-4CEA-97F7-C9A28FE52C79}" type="parTrans" cxnId="{8738EBA0-8EAD-4C9F-9F5C-AF6E80972074}">
      <dgm:prSet/>
      <dgm:spPr/>
      <dgm:t>
        <a:bodyPr/>
        <a:lstStyle/>
        <a:p>
          <a:endParaRPr lang="id-ID"/>
        </a:p>
      </dgm:t>
    </dgm:pt>
    <dgm:pt modelId="{948965A4-E18A-4D55-AF4F-C6E2CDF2DAFE}" type="sibTrans" cxnId="{8738EBA0-8EAD-4C9F-9F5C-AF6E80972074}">
      <dgm:prSet/>
      <dgm:spPr/>
      <dgm:t>
        <a:bodyPr/>
        <a:lstStyle/>
        <a:p>
          <a:endParaRPr lang="id-ID"/>
        </a:p>
      </dgm:t>
    </dgm:pt>
    <dgm:pt modelId="{A8D1D4DD-9988-4A36-B989-DD5A1F22ACCE}" type="pres">
      <dgm:prSet presAssocID="{59DAA210-D9B0-4939-A357-A8CE8186FD3A}" presName="Name0" presStyleCnt="0">
        <dgm:presLayoutVars>
          <dgm:dir/>
          <dgm:animLvl val="lvl"/>
          <dgm:resizeHandles val="exact"/>
        </dgm:presLayoutVars>
      </dgm:prSet>
      <dgm:spPr/>
      <dgm:t>
        <a:bodyPr/>
        <a:lstStyle/>
        <a:p>
          <a:endParaRPr lang="en-US"/>
        </a:p>
      </dgm:t>
    </dgm:pt>
    <dgm:pt modelId="{BF493BC1-B7C0-4291-8092-ABE443499D8E}" type="pres">
      <dgm:prSet presAssocID="{E0AF9161-C1A6-488A-9F26-3249FDEDBBF3}" presName="compositeNode" presStyleCnt="0">
        <dgm:presLayoutVars>
          <dgm:bulletEnabled val="1"/>
        </dgm:presLayoutVars>
      </dgm:prSet>
      <dgm:spPr/>
    </dgm:pt>
    <dgm:pt modelId="{3389A4A3-C6F9-471A-911A-94463D2CA4A7}" type="pres">
      <dgm:prSet presAssocID="{E0AF9161-C1A6-488A-9F26-3249FDEDBBF3}" presName="bgRect" presStyleLbl="node1" presStyleIdx="0" presStyleCnt="3" custScaleY="131862"/>
      <dgm:spPr/>
      <dgm:t>
        <a:bodyPr/>
        <a:lstStyle/>
        <a:p>
          <a:endParaRPr lang="en-US"/>
        </a:p>
      </dgm:t>
    </dgm:pt>
    <dgm:pt modelId="{44CBB537-6EB8-472A-8A10-5792C40552E1}" type="pres">
      <dgm:prSet presAssocID="{E0AF9161-C1A6-488A-9F26-3249FDEDBBF3}" presName="parentNode" presStyleLbl="node1" presStyleIdx="0" presStyleCnt="3">
        <dgm:presLayoutVars>
          <dgm:chMax val="0"/>
          <dgm:bulletEnabled val="1"/>
        </dgm:presLayoutVars>
      </dgm:prSet>
      <dgm:spPr/>
      <dgm:t>
        <a:bodyPr/>
        <a:lstStyle/>
        <a:p>
          <a:endParaRPr lang="en-US"/>
        </a:p>
      </dgm:t>
    </dgm:pt>
    <dgm:pt modelId="{39B90DF3-CD3F-4A8B-8874-27A868643450}" type="pres">
      <dgm:prSet presAssocID="{E0AF9161-C1A6-488A-9F26-3249FDEDBBF3}" presName="childNode" presStyleLbl="node1" presStyleIdx="0" presStyleCnt="3">
        <dgm:presLayoutVars>
          <dgm:bulletEnabled val="1"/>
        </dgm:presLayoutVars>
      </dgm:prSet>
      <dgm:spPr/>
      <dgm:t>
        <a:bodyPr/>
        <a:lstStyle/>
        <a:p>
          <a:endParaRPr lang="en-US"/>
        </a:p>
      </dgm:t>
    </dgm:pt>
    <dgm:pt modelId="{411A318C-7BA4-4841-A06D-96646ABD655B}" type="pres">
      <dgm:prSet presAssocID="{4350FACA-BFA0-4686-91B5-8AAC713DEF8B}" presName="hSp" presStyleCnt="0"/>
      <dgm:spPr/>
    </dgm:pt>
    <dgm:pt modelId="{F6D713C8-4B2B-479D-9187-8642058ED93F}" type="pres">
      <dgm:prSet presAssocID="{4350FACA-BFA0-4686-91B5-8AAC713DEF8B}" presName="vProcSp" presStyleCnt="0"/>
      <dgm:spPr/>
    </dgm:pt>
    <dgm:pt modelId="{262EAE41-2FAA-4B25-B388-BEA933471713}" type="pres">
      <dgm:prSet presAssocID="{4350FACA-BFA0-4686-91B5-8AAC713DEF8B}" presName="vSp1" presStyleCnt="0"/>
      <dgm:spPr/>
    </dgm:pt>
    <dgm:pt modelId="{830911C3-3FC0-4691-A31A-DF180390AEEC}" type="pres">
      <dgm:prSet presAssocID="{4350FACA-BFA0-4686-91B5-8AAC713DEF8B}" presName="simulatedConn" presStyleLbl="solidFgAcc1" presStyleIdx="0" presStyleCnt="2"/>
      <dgm:spPr/>
    </dgm:pt>
    <dgm:pt modelId="{70E2EFC8-4449-4F6F-9426-020D5AB12418}" type="pres">
      <dgm:prSet presAssocID="{4350FACA-BFA0-4686-91B5-8AAC713DEF8B}" presName="vSp2" presStyleCnt="0"/>
      <dgm:spPr/>
    </dgm:pt>
    <dgm:pt modelId="{6F235010-9E3B-4F8F-AD97-306BBE04B19C}" type="pres">
      <dgm:prSet presAssocID="{4350FACA-BFA0-4686-91B5-8AAC713DEF8B}" presName="sibTrans" presStyleCnt="0"/>
      <dgm:spPr/>
    </dgm:pt>
    <dgm:pt modelId="{F0D8D840-745C-42CE-8D04-4042AC224E51}" type="pres">
      <dgm:prSet presAssocID="{FF51D130-D64B-49CD-90D8-F531C33D350C}" presName="compositeNode" presStyleCnt="0">
        <dgm:presLayoutVars>
          <dgm:bulletEnabled val="1"/>
        </dgm:presLayoutVars>
      </dgm:prSet>
      <dgm:spPr/>
    </dgm:pt>
    <dgm:pt modelId="{24D2861D-69CA-4D57-B926-6AE3B4DD6D9D}" type="pres">
      <dgm:prSet presAssocID="{FF51D130-D64B-49CD-90D8-F531C33D350C}" presName="bgRect" presStyleLbl="node1" presStyleIdx="1" presStyleCnt="3" custScaleY="131862"/>
      <dgm:spPr/>
      <dgm:t>
        <a:bodyPr/>
        <a:lstStyle/>
        <a:p>
          <a:endParaRPr lang="en-US"/>
        </a:p>
      </dgm:t>
    </dgm:pt>
    <dgm:pt modelId="{5FB090F8-D518-4D56-A5DD-2BC72AA747D8}" type="pres">
      <dgm:prSet presAssocID="{FF51D130-D64B-49CD-90D8-F531C33D350C}" presName="parentNode" presStyleLbl="node1" presStyleIdx="1" presStyleCnt="3">
        <dgm:presLayoutVars>
          <dgm:chMax val="0"/>
          <dgm:bulletEnabled val="1"/>
        </dgm:presLayoutVars>
      </dgm:prSet>
      <dgm:spPr/>
      <dgm:t>
        <a:bodyPr/>
        <a:lstStyle/>
        <a:p>
          <a:endParaRPr lang="en-US"/>
        </a:p>
      </dgm:t>
    </dgm:pt>
    <dgm:pt modelId="{7EB85894-235B-4CD8-8DA8-917768E4935D}" type="pres">
      <dgm:prSet presAssocID="{FF51D130-D64B-49CD-90D8-F531C33D350C}" presName="childNode" presStyleLbl="node1" presStyleIdx="1" presStyleCnt="3">
        <dgm:presLayoutVars>
          <dgm:bulletEnabled val="1"/>
        </dgm:presLayoutVars>
      </dgm:prSet>
      <dgm:spPr/>
      <dgm:t>
        <a:bodyPr/>
        <a:lstStyle/>
        <a:p>
          <a:endParaRPr lang="id-ID"/>
        </a:p>
      </dgm:t>
    </dgm:pt>
    <dgm:pt modelId="{94AEF269-4776-4BFB-84FD-A0953591265F}" type="pres">
      <dgm:prSet presAssocID="{046EFB53-F272-42DB-91B3-82D73DF74C9C}" presName="hSp" presStyleCnt="0"/>
      <dgm:spPr/>
    </dgm:pt>
    <dgm:pt modelId="{428DA54D-AFFF-4720-9538-49E47D357D62}" type="pres">
      <dgm:prSet presAssocID="{046EFB53-F272-42DB-91B3-82D73DF74C9C}" presName="vProcSp" presStyleCnt="0"/>
      <dgm:spPr/>
    </dgm:pt>
    <dgm:pt modelId="{33289F48-C44B-4405-9AA2-A0508792115A}" type="pres">
      <dgm:prSet presAssocID="{046EFB53-F272-42DB-91B3-82D73DF74C9C}" presName="vSp1" presStyleCnt="0"/>
      <dgm:spPr/>
    </dgm:pt>
    <dgm:pt modelId="{1FFC2E3B-BC43-4003-944B-7CD6E7D582C3}" type="pres">
      <dgm:prSet presAssocID="{046EFB53-F272-42DB-91B3-82D73DF74C9C}" presName="simulatedConn" presStyleLbl="solidFgAcc1" presStyleIdx="1" presStyleCnt="2"/>
      <dgm:spPr/>
    </dgm:pt>
    <dgm:pt modelId="{A1665412-AE45-47E7-8B4D-6E8C87DEE16D}" type="pres">
      <dgm:prSet presAssocID="{046EFB53-F272-42DB-91B3-82D73DF74C9C}" presName="vSp2" presStyleCnt="0"/>
      <dgm:spPr/>
    </dgm:pt>
    <dgm:pt modelId="{F8503DA4-0C5F-4E7D-87F3-EB273FA791AF}" type="pres">
      <dgm:prSet presAssocID="{046EFB53-F272-42DB-91B3-82D73DF74C9C}" presName="sibTrans" presStyleCnt="0"/>
      <dgm:spPr/>
    </dgm:pt>
    <dgm:pt modelId="{DD9F8966-F9E2-434A-B8D3-80282CCF016C}" type="pres">
      <dgm:prSet presAssocID="{B5BD1358-D689-41C1-B2EC-2BA9E74544C5}" presName="compositeNode" presStyleCnt="0">
        <dgm:presLayoutVars>
          <dgm:bulletEnabled val="1"/>
        </dgm:presLayoutVars>
      </dgm:prSet>
      <dgm:spPr/>
    </dgm:pt>
    <dgm:pt modelId="{76D9C44A-C384-4A6D-81F8-D2E302F5EA9B}" type="pres">
      <dgm:prSet presAssocID="{B5BD1358-D689-41C1-B2EC-2BA9E74544C5}" presName="bgRect" presStyleLbl="node1" presStyleIdx="2" presStyleCnt="3" custScaleY="131862"/>
      <dgm:spPr/>
      <dgm:t>
        <a:bodyPr/>
        <a:lstStyle/>
        <a:p>
          <a:endParaRPr lang="en-US"/>
        </a:p>
      </dgm:t>
    </dgm:pt>
    <dgm:pt modelId="{FCF75B15-B57E-4B1D-9711-B7D3FCD0538B}" type="pres">
      <dgm:prSet presAssocID="{B5BD1358-D689-41C1-B2EC-2BA9E74544C5}" presName="parentNode" presStyleLbl="node1" presStyleIdx="2" presStyleCnt="3">
        <dgm:presLayoutVars>
          <dgm:chMax val="0"/>
          <dgm:bulletEnabled val="1"/>
        </dgm:presLayoutVars>
      </dgm:prSet>
      <dgm:spPr/>
      <dgm:t>
        <a:bodyPr/>
        <a:lstStyle/>
        <a:p>
          <a:endParaRPr lang="en-US"/>
        </a:p>
      </dgm:t>
    </dgm:pt>
    <dgm:pt modelId="{DB445171-4888-4F2C-BB2F-3B0860B2923C}" type="pres">
      <dgm:prSet presAssocID="{B5BD1358-D689-41C1-B2EC-2BA9E74544C5}" presName="childNode" presStyleLbl="node1" presStyleIdx="2" presStyleCnt="3">
        <dgm:presLayoutVars>
          <dgm:bulletEnabled val="1"/>
        </dgm:presLayoutVars>
      </dgm:prSet>
      <dgm:spPr/>
      <dgm:t>
        <a:bodyPr/>
        <a:lstStyle/>
        <a:p>
          <a:endParaRPr lang="id-ID"/>
        </a:p>
      </dgm:t>
    </dgm:pt>
  </dgm:ptLst>
  <dgm:cxnLst>
    <dgm:cxn modelId="{37EE8716-D328-45D3-9E90-07A6619FB24A}" type="presOf" srcId="{59DAA210-D9B0-4939-A357-A8CE8186FD3A}" destId="{A8D1D4DD-9988-4A36-B989-DD5A1F22ACCE}" srcOrd="0" destOrd="0" presId="urn:microsoft.com/office/officeart/2005/8/layout/hProcess7"/>
    <dgm:cxn modelId="{570AAF2E-9677-4DB6-8BC1-F8DA74411DB0}" srcId="{59DAA210-D9B0-4939-A357-A8CE8186FD3A}" destId="{B5BD1358-D689-41C1-B2EC-2BA9E74544C5}" srcOrd="2" destOrd="0" parTransId="{2D35804F-608C-49EA-8A6D-C38B34FAFB1F}" sibTransId="{41FBF9AB-8019-4089-8811-2F204FD4B5AE}"/>
    <dgm:cxn modelId="{C646195D-136F-46B6-9A0B-479D57F3EEA9}" type="presOf" srcId="{403A20DA-76C6-4706-AE57-CAED05549CE4}" destId="{39B90DF3-CD3F-4A8B-8874-27A868643450}" srcOrd="0" destOrd="0" presId="urn:microsoft.com/office/officeart/2005/8/layout/hProcess7"/>
    <dgm:cxn modelId="{0F111904-E714-44EC-9493-676AE83ADD4B}" srcId="{FF51D130-D64B-49CD-90D8-F531C33D350C}" destId="{F6B11600-3732-4DC7-A5D2-B45FB2E7041F}" srcOrd="1" destOrd="0" parTransId="{8FF29497-6802-4A7F-831D-D05C56FF232E}" sibTransId="{483AEA5E-EAA6-4D0D-B469-3F678F569E3E}"/>
    <dgm:cxn modelId="{8738EBA0-8EAD-4C9F-9F5C-AF6E80972074}" srcId="{B5BD1358-D689-41C1-B2EC-2BA9E74544C5}" destId="{A2C1E750-B85C-4950-B026-6F076AD8A9EE}" srcOrd="0" destOrd="0" parTransId="{4C2786EF-EA01-4CEA-97F7-C9A28FE52C79}" sibTransId="{948965A4-E18A-4D55-AF4F-C6E2CDF2DAFE}"/>
    <dgm:cxn modelId="{E205051E-D9FB-40F3-BFCB-4BD558A4C6AC}" type="presOf" srcId="{66C1B400-D4B2-46ED-990C-97B0E09BF4E3}" destId="{7EB85894-235B-4CD8-8DA8-917768E4935D}" srcOrd="0" destOrd="2" presId="urn:microsoft.com/office/officeart/2005/8/layout/hProcess7"/>
    <dgm:cxn modelId="{0006E798-1548-4DEF-ACBE-8A8C8AC84EF1}" type="presOf" srcId="{F6B11600-3732-4DC7-A5D2-B45FB2E7041F}" destId="{7EB85894-235B-4CD8-8DA8-917768E4935D}" srcOrd="0" destOrd="1" presId="urn:microsoft.com/office/officeart/2005/8/layout/hProcess7"/>
    <dgm:cxn modelId="{55573785-4351-4501-9DE9-A092B247638E}" type="presOf" srcId="{E0AF9161-C1A6-488A-9F26-3249FDEDBBF3}" destId="{44CBB537-6EB8-472A-8A10-5792C40552E1}" srcOrd="1" destOrd="0" presId="urn:microsoft.com/office/officeart/2005/8/layout/hProcess7"/>
    <dgm:cxn modelId="{28EA1B64-A04C-4A42-BCED-618FFBC57C92}" type="presOf" srcId="{E0AF9161-C1A6-488A-9F26-3249FDEDBBF3}" destId="{3389A4A3-C6F9-471A-911A-94463D2CA4A7}" srcOrd="0" destOrd="0" presId="urn:microsoft.com/office/officeart/2005/8/layout/hProcess7"/>
    <dgm:cxn modelId="{38381A23-79CE-488C-BF87-B511B55AE3D3}" type="presOf" srcId="{FF51D130-D64B-49CD-90D8-F531C33D350C}" destId="{5FB090F8-D518-4D56-A5DD-2BC72AA747D8}" srcOrd="1" destOrd="0" presId="urn:microsoft.com/office/officeart/2005/8/layout/hProcess7"/>
    <dgm:cxn modelId="{0E37741C-3934-4323-83DE-63C4056E910A}" type="presOf" srcId="{FF51D130-D64B-49CD-90D8-F531C33D350C}" destId="{24D2861D-69CA-4D57-B926-6AE3B4DD6D9D}" srcOrd="0" destOrd="0" presId="urn:microsoft.com/office/officeart/2005/8/layout/hProcess7"/>
    <dgm:cxn modelId="{2365651C-FE4A-42CF-A435-D4A254AD9030}" type="presOf" srcId="{A2C1E750-B85C-4950-B026-6F076AD8A9EE}" destId="{DB445171-4888-4F2C-BB2F-3B0860B2923C}" srcOrd="0" destOrd="0" presId="urn:microsoft.com/office/officeart/2005/8/layout/hProcess7"/>
    <dgm:cxn modelId="{B76178E1-CB55-4F19-AABC-22B22E5C36FB}" srcId="{FF51D130-D64B-49CD-90D8-F531C33D350C}" destId="{66C1B400-D4B2-46ED-990C-97B0E09BF4E3}" srcOrd="2" destOrd="0" parTransId="{01286E1F-2A26-433A-9E9E-99F7CE3F7F14}" sibTransId="{195B64E0-4705-42FB-872F-F25EBE566C4A}"/>
    <dgm:cxn modelId="{DB8E8E28-CBFA-4059-9C47-0D2652D188DB}" type="presOf" srcId="{B5BD1358-D689-41C1-B2EC-2BA9E74544C5}" destId="{76D9C44A-C384-4A6D-81F8-D2E302F5EA9B}" srcOrd="0" destOrd="0" presId="urn:microsoft.com/office/officeart/2005/8/layout/hProcess7"/>
    <dgm:cxn modelId="{288C66DD-1361-4271-9F3F-AB20131A83E3}" type="presOf" srcId="{CD1BA07E-B45D-4C96-BCBD-DE8C82AFE8A3}" destId="{39B90DF3-CD3F-4A8B-8874-27A868643450}" srcOrd="0" destOrd="1" presId="urn:microsoft.com/office/officeart/2005/8/layout/hProcess7"/>
    <dgm:cxn modelId="{AAD2FF5E-85ED-4DC9-98F7-A7138EA63F98}" srcId="{E0AF9161-C1A6-488A-9F26-3249FDEDBBF3}" destId="{09C46FBC-F8BD-4BD4-9399-590F28837169}" srcOrd="3" destOrd="0" parTransId="{132729B7-97EE-44D1-ABC9-157664D97C69}" sibTransId="{D81E4C98-9140-4DE3-89DF-D21264ED3D6D}"/>
    <dgm:cxn modelId="{D1E9AFD1-DA6F-4CD5-BAAE-BFB06C653EC5}" type="presOf" srcId="{B5BD1358-D689-41C1-B2EC-2BA9E74544C5}" destId="{FCF75B15-B57E-4B1D-9711-B7D3FCD0538B}" srcOrd="1" destOrd="0" presId="urn:microsoft.com/office/officeart/2005/8/layout/hProcess7"/>
    <dgm:cxn modelId="{9CDDEB1D-1F4F-4967-8F5B-9D5F297C2445}" srcId="{FF51D130-D64B-49CD-90D8-F531C33D350C}" destId="{111C5FC1-448D-4D40-99C9-2548087193B8}" srcOrd="0" destOrd="0" parTransId="{E4FA06CD-6775-421D-BE35-701C6CC6A096}" sibTransId="{86EB4F6D-25E0-4DB9-BCF6-5E45D89671FB}"/>
    <dgm:cxn modelId="{C02E77BE-6E5C-4C93-A7EE-3D5BB8941FA3}" srcId="{E0AF9161-C1A6-488A-9F26-3249FDEDBBF3}" destId="{CD1BA07E-B45D-4C96-BCBD-DE8C82AFE8A3}" srcOrd="1" destOrd="0" parTransId="{F6901E2E-3980-4A40-9BDD-4B2CE4F6D216}" sibTransId="{2DE831DA-EEE1-4226-9BA1-CE0FF86758FD}"/>
    <dgm:cxn modelId="{A3542FA9-7BB3-49EB-9573-8998FAC93BEE}" type="presOf" srcId="{111C5FC1-448D-4D40-99C9-2548087193B8}" destId="{7EB85894-235B-4CD8-8DA8-917768E4935D}" srcOrd="0" destOrd="0" presId="urn:microsoft.com/office/officeart/2005/8/layout/hProcess7"/>
    <dgm:cxn modelId="{856F3C44-A3F9-4910-A617-CE026484693D}" srcId="{59DAA210-D9B0-4939-A357-A8CE8186FD3A}" destId="{E0AF9161-C1A6-488A-9F26-3249FDEDBBF3}" srcOrd="0" destOrd="0" parTransId="{5CE89EB7-8FAF-4372-9105-B30E369661D9}" sibTransId="{4350FACA-BFA0-4686-91B5-8AAC713DEF8B}"/>
    <dgm:cxn modelId="{7003DDE1-ED6C-4694-9ECE-1EF3BB3E63F0}" srcId="{E0AF9161-C1A6-488A-9F26-3249FDEDBBF3}" destId="{586354DD-2875-4C00-9E78-6D4DC8153543}" srcOrd="2" destOrd="0" parTransId="{47B5B332-1AEA-4CAF-A883-50D799A3E8A8}" sibTransId="{AA3732EC-BEEA-492A-ADBC-3A3A5F8509CD}"/>
    <dgm:cxn modelId="{FD115808-D263-40C9-A6D3-657612F142D3}" type="presOf" srcId="{586354DD-2875-4C00-9E78-6D4DC8153543}" destId="{39B90DF3-CD3F-4A8B-8874-27A868643450}" srcOrd="0" destOrd="2" presId="urn:microsoft.com/office/officeart/2005/8/layout/hProcess7"/>
    <dgm:cxn modelId="{6FBF8450-5067-4DCB-82E6-C91089F4B5DC}" srcId="{59DAA210-D9B0-4939-A357-A8CE8186FD3A}" destId="{FF51D130-D64B-49CD-90D8-F531C33D350C}" srcOrd="1" destOrd="0" parTransId="{C41CF305-F493-455F-9B35-F375402AEEE8}" sibTransId="{046EFB53-F272-42DB-91B3-82D73DF74C9C}"/>
    <dgm:cxn modelId="{7175A414-B046-46AD-A837-A725988A00E0}" type="presOf" srcId="{09C46FBC-F8BD-4BD4-9399-590F28837169}" destId="{39B90DF3-CD3F-4A8B-8874-27A868643450}" srcOrd="0" destOrd="3" presId="urn:microsoft.com/office/officeart/2005/8/layout/hProcess7"/>
    <dgm:cxn modelId="{7E4B5634-E3E6-4101-91D9-C284D2181A41}" srcId="{E0AF9161-C1A6-488A-9F26-3249FDEDBBF3}" destId="{403A20DA-76C6-4706-AE57-CAED05549CE4}" srcOrd="0" destOrd="0" parTransId="{A1578AC9-77F1-4EEF-9142-140835F4BB9C}" sibTransId="{C9E7C80A-3B08-4F0C-895E-1BDE9E1C03BE}"/>
    <dgm:cxn modelId="{5F677204-AEB3-4154-A275-7DA8BD66F4FD}" type="presParOf" srcId="{A8D1D4DD-9988-4A36-B989-DD5A1F22ACCE}" destId="{BF493BC1-B7C0-4291-8092-ABE443499D8E}" srcOrd="0" destOrd="0" presId="urn:microsoft.com/office/officeart/2005/8/layout/hProcess7"/>
    <dgm:cxn modelId="{2977C70A-07DD-4122-BB13-DC1E80737BB3}" type="presParOf" srcId="{BF493BC1-B7C0-4291-8092-ABE443499D8E}" destId="{3389A4A3-C6F9-471A-911A-94463D2CA4A7}" srcOrd="0" destOrd="0" presId="urn:microsoft.com/office/officeart/2005/8/layout/hProcess7"/>
    <dgm:cxn modelId="{3B92D636-FC38-44BA-AD68-AFF92A26D55B}" type="presParOf" srcId="{BF493BC1-B7C0-4291-8092-ABE443499D8E}" destId="{44CBB537-6EB8-472A-8A10-5792C40552E1}" srcOrd="1" destOrd="0" presId="urn:microsoft.com/office/officeart/2005/8/layout/hProcess7"/>
    <dgm:cxn modelId="{3AC89FF3-0A5A-423C-AE61-E19A27A65F37}" type="presParOf" srcId="{BF493BC1-B7C0-4291-8092-ABE443499D8E}" destId="{39B90DF3-CD3F-4A8B-8874-27A868643450}" srcOrd="2" destOrd="0" presId="urn:microsoft.com/office/officeart/2005/8/layout/hProcess7"/>
    <dgm:cxn modelId="{A9FC7829-BB02-443F-99D7-3E47DC98CD08}" type="presParOf" srcId="{A8D1D4DD-9988-4A36-B989-DD5A1F22ACCE}" destId="{411A318C-7BA4-4841-A06D-96646ABD655B}" srcOrd="1" destOrd="0" presId="urn:microsoft.com/office/officeart/2005/8/layout/hProcess7"/>
    <dgm:cxn modelId="{37B75203-D90C-4949-807D-8002D67EBB85}" type="presParOf" srcId="{A8D1D4DD-9988-4A36-B989-DD5A1F22ACCE}" destId="{F6D713C8-4B2B-479D-9187-8642058ED93F}" srcOrd="2" destOrd="0" presId="urn:microsoft.com/office/officeart/2005/8/layout/hProcess7"/>
    <dgm:cxn modelId="{8ECAA36D-B512-40FB-A8B2-CD58F47517D8}" type="presParOf" srcId="{F6D713C8-4B2B-479D-9187-8642058ED93F}" destId="{262EAE41-2FAA-4B25-B388-BEA933471713}" srcOrd="0" destOrd="0" presId="urn:microsoft.com/office/officeart/2005/8/layout/hProcess7"/>
    <dgm:cxn modelId="{E3BA36CC-3EF9-4883-8F45-22A1A472D4EB}" type="presParOf" srcId="{F6D713C8-4B2B-479D-9187-8642058ED93F}" destId="{830911C3-3FC0-4691-A31A-DF180390AEEC}" srcOrd="1" destOrd="0" presId="urn:microsoft.com/office/officeart/2005/8/layout/hProcess7"/>
    <dgm:cxn modelId="{6A499AB2-F3DD-4599-9241-52B9C438C178}" type="presParOf" srcId="{F6D713C8-4B2B-479D-9187-8642058ED93F}" destId="{70E2EFC8-4449-4F6F-9426-020D5AB12418}" srcOrd="2" destOrd="0" presId="urn:microsoft.com/office/officeart/2005/8/layout/hProcess7"/>
    <dgm:cxn modelId="{AFD9564E-621A-47AB-BDA4-2D1ABEC9660D}" type="presParOf" srcId="{A8D1D4DD-9988-4A36-B989-DD5A1F22ACCE}" destId="{6F235010-9E3B-4F8F-AD97-306BBE04B19C}" srcOrd="3" destOrd="0" presId="urn:microsoft.com/office/officeart/2005/8/layout/hProcess7"/>
    <dgm:cxn modelId="{122A7105-2BDA-4689-970A-E74D9687A599}" type="presParOf" srcId="{A8D1D4DD-9988-4A36-B989-DD5A1F22ACCE}" destId="{F0D8D840-745C-42CE-8D04-4042AC224E51}" srcOrd="4" destOrd="0" presId="urn:microsoft.com/office/officeart/2005/8/layout/hProcess7"/>
    <dgm:cxn modelId="{11019421-2F52-44CC-A37E-BA179DA4F4EC}" type="presParOf" srcId="{F0D8D840-745C-42CE-8D04-4042AC224E51}" destId="{24D2861D-69CA-4D57-B926-6AE3B4DD6D9D}" srcOrd="0" destOrd="0" presId="urn:microsoft.com/office/officeart/2005/8/layout/hProcess7"/>
    <dgm:cxn modelId="{5BB5B56D-6AC3-4D05-A064-5F87493D580D}" type="presParOf" srcId="{F0D8D840-745C-42CE-8D04-4042AC224E51}" destId="{5FB090F8-D518-4D56-A5DD-2BC72AA747D8}" srcOrd="1" destOrd="0" presId="urn:microsoft.com/office/officeart/2005/8/layout/hProcess7"/>
    <dgm:cxn modelId="{79967129-DE21-4685-A701-284EC5E36572}" type="presParOf" srcId="{F0D8D840-745C-42CE-8D04-4042AC224E51}" destId="{7EB85894-235B-4CD8-8DA8-917768E4935D}" srcOrd="2" destOrd="0" presId="urn:microsoft.com/office/officeart/2005/8/layout/hProcess7"/>
    <dgm:cxn modelId="{70774778-555F-4B51-B816-BD04C0254B18}" type="presParOf" srcId="{A8D1D4DD-9988-4A36-B989-DD5A1F22ACCE}" destId="{94AEF269-4776-4BFB-84FD-A0953591265F}" srcOrd="5" destOrd="0" presId="urn:microsoft.com/office/officeart/2005/8/layout/hProcess7"/>
    <dgm:cxn modelId="{13ABB5F2-3AE4-4605-8AB1-9BF024CB92EF}" type="presParOf" srcId="{A8D1D4DD-9988-4A36-B989-DD5A1F22ACCE}" destId="{428DA54D-AFFF-4720-9538-49E47D357D62}" srcOrd="6" destOrd="0" presId="urn:microsoft.com/office/officeart/2005/8/layout/hProcess7"/>
    <dgm:cxn modelId="{0410E94C-0C0D-4235-A834-FFC54B9DC439}" type="presParOf" srcId="{428DA54D-AFFF-4720-9538-49E47D357D62}" destId="{33289F48-C44B-4405-9AA2-A0508792115A}" srcOrd="0" destOrd="0" presId="urn:microsoft.com/office/officeart/2005/8/layout/hProcess7"/>
    <dgm:cxn modelId="{585F5B4A-A1D5-4DAE-B7A4-79708E4BDE8A}" type="presParOf" srcId="{428DA54D-AFFF-4720-9538-49E47D357D62}" destId="{1FFC2E3B-BC43-4003-944B-7CD6E7D582C3}" srcOrd="1" destOrd="0" presId="urn:microsoft.com/office/officeart/2005/8/layout/hProcess7"/>
    <dgm:cxn modelId="{8640F0E1-0540-47EA-B4F8-4CEA7D940B22}" type="presParOf" srcId="{428DA54D-AFFF-4720-9538-49E47D357D62}" destId="{A1665412-AE45-47E7-8B4D-6E8C87DEE16D}" srcOrd="2" destOrd="0" presId="urn:microsoft.com/office/officeart/2005/8/layout/hProcess7"/>
    <dgm:cxn modelId="{C3EBBA4F-8B78-4BAE-B75F-898F897713D2}" type="presParOf" srcId="{A8D1D4DD-9988-4A36-B989-DD5A1F22ACCE}" destId="{F8503DA4-0C5F-4E7D-87F3-EB273FA791AF}" srcOrd="7" destOrd="0" presId="urn:microsoft.com/office/officeart/2005/8/layout/hProcess7"/>
    <dgm:cxn modelId="{A927A42E-670D-4804-AC18-BB589FACBCA3}" type="presParOf" srcId="{A8D1D4DD-9988-4A36-B989-DD5A1F22ACCE}" destId="{DD9F8966-F9E2-434A-B8D3-80282CCF016C}" srcOrd="8" destOrd="0" presId="urn:microsoft.com/office/officeart/2005/8/layout/hProcess7"/>
    <dgm:cxn modelId="{6C6CD866-2A67-4D88-88EB-C0E465170357}" type="presParOf" srcId="{DD9F8966-F9E2-434A-B8D3-80282CCF016C}" destId="{76D9C44A-C384-4A6D-81F8-D2E302F5EA9B}" srcOrd="0" destOrd="0" presId="urn:microsoft.com/office/officeart/2005/8/layout/hProcess7"/>
    <dgm:cxn modelId="{346828A0-A192-4299-AE2A-3A1A2220C4C1}" type="presParOf" srcId="{DD9F8966-F9E2-434A-B8D3-80282CCF016C}" destId="{FCF75B15-B57E-4B1D-9711-B7D3FCD0538B}" srcOrd="1" destOrd="0" presId="urn:microsoft.com/office/officeart/2005/8/layout/hProcess7"/>
    <dgm:cxn modelId="{B65244B5-4A1F-49FF-B5D5-89B7528ED6FC}" type="presParOf" srcId="{DD9F8966-F9E2-434A-B8D3-80282CCF016C}" destId="{DB445171-4888-4F2C-BB2F-3B0860B2923C}" srcOrd="2" destOrd="0" presId="urn:microsoft.com/office/officeart/2005/8/layout/hProcess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B3E0916-0984-4404-8093-5DA3C6DE961F}" type="doc">
      <dgm:prSet loTypeId="urn:microsoft.com/office/officeart/2005/8/layout/vProcess5" loCatId="process" qsTypeId="urn:microsoft.com/office/officeart/2005/8/quickstyle/simple1" qsCatId="simple" csTypeId="urn:microsoft.com/office/officeart/2005/8/colors/colorful5" csCatId="colorful" phldr="1"/>
      <dgm:spPr/>
      <dgm:t>
        <a:bodyPr/>
        <a:lstStyle/>
        <a:p>
          <a:endParaRPr lang="id-ID"/>
        </a:p>
      </dgm:t>
    </dgm:pt>
    <dgm:pt modelId="{FFDB3D54-734F-4404-9541-D2499624EAB7}">
      <dgm:prSet phldrT="[Text]" custT="1"/>
      <dgm:spPr/>
      <dgm:t>
        <a:bodyPr/>
        <a:lstStyle/>
        <a:p>
          <a:r>
            <a:rPr lang="id-ID" sz="2400" dirty="0" smtClean="0"/>
            <a:t>Potensi kesulitan penagihan utang pajak AAG karena sebagian aset yang menjadi objek sita telah diagunkan oleh WP ke pihak lain </a:t>
          </a:r>
          <a:r>
            <a:rPr lang="id-ID" sz="2400" i="1" dirty="0" smtClean="0"/>
            <a:t>(Credit Suisse)</a:t>
          </a:r>
          <a:r>
            <a:rPr lang="id-ID" sz="2400" dirty="0" smtClean="0"/>
            <a:t>. Aset tersebut  merupakan objek sita Kejaksaan Agung dan juga DJP.</a:t>
          </a:r>
          <a:endParaRPr lang="id-ID" sz="2400" dirty="0"/>
        </a:p>
      </dgm:t>
    </dgm:pt>
    <dgm:pt modelId="{E88E85FC-FECB-44A7-9DC9-2E56A8ACDF7A}" type="parTrans" cxnId="{38308934-4D7C-4FA2-A239-91621A04C29A}">
      <dgm:prSet/>
      <dgm:spPr/>
      <dgm:t>
        <a:bodyPr/>
        <a:lstStyle/>
        <a:p>
          <a:endParaRPr lang="id-ID"/>
        </a:p>
      </dgm:t>
    </dgm:pt>
    <dgm:pt modelId="{F6E03E5A-7F87-4A4E-A7FC-0E9859EFF127}" type="sibTrans" cxnId="{38308934-4D7C-4FA2-A239-91621A04C29A}">
      <dgm:prSet/>
      <dgm:spPr/>
      <dgm:t>
        <a:bodyPr/>
        <a:lstStyle/>
        <a:p>
          <a:endParaRPr lang="id-ID"/>
        </a:p>
      </dgm:t>
    </dgm:pt>
    <dgm:pt modelId="{C6B0F7C4-D109-405E-99BB-F2BF959153F3}">
      <dgm:prSet phldrT="[Text]" custT="1"/>
      <dgm:spPr/>
      <dgm:t>
        <a:bodyPr/>
        <a:lstStyle/>
        <a:p>
          <a:r>
            <a:rPr lang="id-ID" sz="2200" dirty="0" smtClean="0"/>
            <a:t>Belum ada ketentuan perpajakan yang menyatakan bahwa SKP yang diterbitkan berdasarkan putusan pengadilan yang berkekuatan hukum tetap, tidak dapat diajukan keberatan sehingga DJP memproses keberatan WP tersebut.</a:t>
          </a:r>
          <a:endParaRPr lang="id-ID" sz="2200" dirty="0"/>
        </a:p>
      </dgm:t>
    </dgm:pt>
    <dgm:pt modelId="{ADFBB0C5-D627-430F-A7FE-31D559F245C0}" type="parTrans" cxnId="{54D468B6-D7C5-444E-B4AB-F3296662B258}">
      <dgm:prSet/>
      <dgm:spPr/>
      <dgm:t>
        <a:bodyPr/>
        <a:lstStyle/>
        <a:p>
          <a:endParaRPr lang="id-ID"/>
        </a:p>
      </dgm:t>
    </dgm:pt>
    <dgm:pt modelId="{20CDDF10-E9AF-4ABE-ABF2-78FF76F084E1}" type="sibTrans" cxnId="{54D468B6-D7C5-444E-B4AB-F3296662B258}">
      <dgm:prSet/>
      <dgm:spPr/>
      <dgm:t>
        <a:bodyPr/>
        <a:lstStyle/>
        <a:p>
          <a:endParaRPr lang="id-ID"/>
        </a:p>
      </dgm:t>
    </dgm:pt>
    <dgm:pt modelId="{A9B0A8E0-7B0D-4B89-BAB8-BA2B7717455C}">
      <dgm:prSet phldrT="[Text]" custT="1"/>
      <dgm:spPr/>
      <dgm:t>
        <a:bodyPr/>
        <a:lstStyle/>
        <a:p>
          <a:r>
            <a:rPr lang="id-ID" sz="1800" dirty="0" smtClean="0"/>
            <a:t>Apabila Pengadilan Pajak memeriksa permohonan banding WP dan mengabulkan sebagian atau seluruhnya permohonan tersebut, dapat menimbulkan komplikasi hukum, jika atas putusan Pengadilan Pajak diajukan PK</a:t>
          </a:r>
          <a:r>
            <a:rPr lang="id-ID" sz="1800" baseline="30000" dirty="0" smtClean="0"/>
            <a:t>2</a:t>
          </a:r>
          <a:r>
            <a:rPr lang="id-ID" sz="1800" dirty="0" smtClean="0"/>
            <a:t> ke MA. Tindakan memproses keberatan SKPKB tersebut dapat berakibat pada mentahnya putusan pidana yang sudah mempunyai kekuatan hukum tetap.</a:t>
          </a:r>
          <a:endParaRPr lang="id-ID" sz="1800" dirty="0"/>
        </a:p>
      </dgm:t>
    </dgm:pt>
    <dgm:pt modelId="{A4C5476F-6E3E-4B26-8D2B-F1EC88C774AB}" type="parTrans" cxnId="{D6385D60-1423-412E-959E-4C140BDB1891}">
      <dgm:prSet/>
      <dgm:spPr/>
      <dgm:t>
        <a:bodyPr/>
        <a:lstStyle/>
        <a:p>
          <a:endParaRPr lang="id-ID"/>
        </a:p>
      </dgm:t>
    </dgm:pt>
    <dgm:pt modelId="{87684D4B-9648-4D70-8438-186149E21C03}" type="sibTrans" cxnId="{D6385D60-1423-412E-959E-4C140BDB1891}">
      <dgm:prSet/>
      <dgm:spPr/>
      <dgm:t>
        <a:bodyPr/>
        <a:lstStyle/>
        <a:p>
          <a:endParaRPr lang="id-ID"/>
        </a:p>
      </dgm:t>
    </dgm:pt>
    <dgm:pt modelId="{D7A5C57E-8DBF-4177-B61E-25DD5DDEB02D}" type="pres">
      <dgm:prSet presAssocID="{8B3E0916-0984-4404-8093-5DA3C6DE961F}" presName="outerComposite" presStyleCnt="0">
        <dgm:presLayoutVars>
          <dgm:chMax val="5"/>
          <dgm:dir/>
          <dgm:resizeHandles val="exact"/>
        </dgm:presLayoutVars>
      </dgm:prSet>
      <dgm:spPr/>
      <dgm:t>
        <a:bodyPr/>
        <a:lstStyle/>
        <a:p>
          <a:endParaRPr lang="en-US"/>
        </a:p>
      </dgm:t>
    </dgm:pt>
    <dgm:pt modelId="{C6D1B182-5351-4626-98B9-BA4C1E06D73E}" type="pres">
      <dgm:prSet presAssocID="{8B3E0916-0984-4404-8093-5DA3C6DE961F}" presName="dummyMaxCanvas" presStyleCnt="0">
        <dgm:presLayoutVars/>
      </dgm:prSet>
      <dgm:spPr/>
    </dgm:pt>
    <dgm:pt modelId="{3C32D800-1698-460C-A826-0CB577B62D3B}" type="pres">
      <dgm:prSet presAssocID="{8B3E0916-0984-4404-8093-5DA3C6DE961F}" presName="ThreeNodes_1" presStyleLbl="node1" presStyleIdx="0" presStyleCnt="3">
        <dgm:presLayoutVars>
          <dgm:bulletEnabled val="1"/>
        </dgm:presLayoutVars>
      </dgm:prSet>
      <dgm:spPr/>
      <dgm:t>
        <a:bodyPr/>
        <a:lstStyle/>
        <a:p>
          <a:endParaRPr lang="id-ID"/>
        </a:p>
      </dgm:t>
    </dgm:pt>
    <dgm:pt modelId="{979CDA5C-1508-44BE-958C-C97BC79E168F}" type="pres">
      <dgm:prSet presAssocID="{8B3E0916-0984-4404-8093-5DA3C6DE961F}" presName="ThreeNodes_2" presStyleLbl="node1" presStyleIdx="1" presStyleCnt="3">
        <dgm:presLayoutVars>
          <dgm:bulletEnabled val="1"/>
        </dgm:presLayoutVars>
      </dgm:prSet>
      <dgm:spPr/>
      <dgm:t>
        <a:bodyPr/>
        <a:lstStyle/>
        <a:p>
          <a:endParaRPr lang="id-ID"/>
        </a:p>
      </dgm:t>
    </dgm:pt>
    <dgm:pt modelId="{4A7862B1-6E80-4806-8C95-A82C9613FAF8}" type="pres">
      <dgm:prSet presAssocID="{8B3E0916-0984-4404-8093-5DA3C6DE961F}" presName="ThreeNodes_3" presStyleLbl="node1" presStyleIdx="2" presStyleCnt="3">
        <dgm:presLayoutVars>
          <dgm:bulletEnabled val="1"/>
        </dgm:presLayoutVars>
      </dgm:prSet>
      <dgm:spPr/>
      <dgm:t>
        <a:bodyPr/>
        <a:lstStyle/>
        <a:p>
          <a:endParaRPr lang="id-ID"/>
        </a:p>
      </dgm:t>
    </dgm:pt>
    <dgm:pt modelId="{02729D6A-D43B-4D19-BACC-1A5DA0FDDFF1}" type="pres">
      <dgm:prSet presAssocID="{8B3E0916-0984-4404-8093-5DA3C6DE961F}" presName="ThreeConn_1-2" presStyleLbl="fgAccFollowNode1" presStyleIdx="0" presStyleCnt="2">
        <dgm:presLayoutVars>
          <dgm:bulletEnabled val="1"/>
        </dgm:presLayoutVars>
      </dgm:prSet>
      <dgm:spPr/>
      <dgm:t>
        <a:bodyPr/>
        <a:lstStyle/>
        <a:p>
          <a:endParaRPr lang="en-US"/>
        </a:p>
      </dgm:t>
    </dgm:pt>
    <dgm:pt modelId="{E02C8B2A-20BE-4551-B54F-C6F6D24FE48A}" type="pres">
      <dgm:prSet presAssocID="{8B3E0916-0984-4404-8093-5DA3C6DE961F}" presName="ThreeConn_2-3" presStyleLbl="fgAccFollowNode1" presStyleIdx="1" presStyleCnt="2">
        <dgm:presLayoutVars>
          <dgm:bulletEnabled val="1"/>
        </dgm:presLayoutVars>
      </dgm:prSet>
      <dgm:spPr/>
      <dgm:t>
        <a:bodyPr/>
        <a:lstStyle/>
        <a:p>
          <a:endParaRPr lang="en-US"/>
        </a:p>
      </dgm:t>
    </dgm:pt>
    <dgm:pt modelId="{147CFC92-B254-40CC-AB78-DCE5210C3A6B}" type="pres">
      <dgm:prSet presAssocID="{8B3E0916-0984-4404-8093-5DA3C6DE961F}" presName="ThreeNodes_1_text" presStyleLbl="node1" presStyleIdx="2" presStyleCnt="3">
        <dgm:presLayoutVars>
          <dgm:bulletEnabled val="1"/>
        </dgm:presLayoutVars>
      </dgm:prSet>
      <dgm:spPr/>
      <dgm:t>
        <a:bodyPr/>
        <a:lstStyle/>
        <a:p>
          <a:endParaRPr lang="id-ID"/>
        </a:p>
      </dgm:t>
    </dgm:pt>
    <dgm:pt modelId="{79CF5A5F-A58F-4E35-82C7-AE52ADF88E00}" type="pres">
      <dgm:prSet presAssocID="{8B3E0916-0984-4404-8093-5DA3C6DE961F}" presName="ThreeNodes_2_text" presStyleLbl="node1" presStyleIdx="2" presStyleCnt="3">
        <dgm:presLayoutVars>
          <dgm:bulletEnabled val="1"/>
        </dgm:presLayoutVars>
      </dgm:prSet>
      <dgm:spPr/>
      <dgm:t>
        <a:bodyPr/>
        <a:lstStyle/>
        <a:p>
          <a:endParaRPr lang="id-ID"/>
        </a:p>
      </dgm:t>
    </dgm:pt>
    <dgm:pt modelId="{58A97892-D3E7-4A3E-AAF8-738B5F57ED29}" type="pres">
      <dgm:prSet presAssocID="{8B3E0916-0984-4404-8093-5DA3C6DE961F}" presName="ThreeNodes_3_text" presStyleLbl="node1" presStyleIdx="2" presStyleCnt="3">
        <dgm:presLayoutVars>
          <dgm:bulletEnabled val="1"/>
        </dgm:presLayoutVars>
      </dgm:prSet>
      <dgm:spPr/>
      <dgm:t>
        <a:bodyPr/>
        <a:lstStyle/>
        <a:p>
          <a:endParaRPr lang="id-ID"/>
        </a:p>
      </dgm:t>
    </dgm:pt>
  </dgm:ptLst>
  <dgm:cxnLst>
    <dgm:cxn modelId="{E321DCEC-455E-487C-A699-271DA392A739}" type="presOf" srcId="{C6B0F7C4-D109-405E-99BB-F2BF959153F3}" destId="{979CDA5C-1508-44BE-958C-C97BC79E168F}" srcOrd="0" destOrd="0" presId="urn:microsoft.com/office/officeart/2005/8/layout/vProcess5"/>
    <dgm:cxn modelId="{EEB73981-53A9-4EB3-B2A3-976A371BBAA4}" type="presOf" srcId="{FFDB3D54-734F-4404-9541-D2499624EAB7}" destId="{3C32D800-1698-460C-A826-0CB577B62D3B}" srcOrd="0" destOrd="0" presId="urn:microsoft.com/office/officeart/2005/8/layout/vProcess5"/>
    <dgm:cxn modelId="{0FA0DA88-A85D-4DC3-96F0-18BF2D935A86}" type="presOf" srcId="{FFDB3D54-734F-4404-9541-D2499624EAB7}" destId="{147CFC92-B254-40CC-AB78-DCE5210C3A6B}" srcOrd="1" destOrd="0" presId="urn:microsoft.com/office/officeart/2005/8/layout/vProcess5"/>
    <dgm:cxn modelId="{CC425783-EF11-4DD7-A6A0-E807D3C795F1}" type="presOf" srcId="{F6E03E5A-7F87-4A4E-A7FC-0E9859EFF127}" destId="{02729D6A-D43B-4D19-BACC-1A5DA0FDDFF1}" srcOrd="0" destOrd="0" presId="urn:microsoft.com/office/officeart/2005/8/layout/vProcess5"/>
    <dgm:cxn modelId="{AE282775-17FE-46C5-B9BA-DF6F2C257A18}" type="presOf" srcId="{A9B0A8E0-7B0D-4B89-BAB8-BA2B7717455C}" destId="{4A7862B1-6E80-4806-8C95-A82C9613FAF8}" srcOrd="0" destOrd="0" presId="urn:microsoft.com/office/officeart/2005/8/layout/vProcess5"/>
    <dgm:cxn modelId="{D6385D60-1423-412E-959E-4C140BDB1891}" srcId="{8B3E0916-0984-4404-8093-5DA3C6DE961F}" destId="{A9B0A8E0-7B0D-4B89-BAB8-BA2B7717455C}" srcOrd="2" destOrd="0" parTransId="{A4C5476F-6E3E-4B26-8D2B-F1EC88C774AB}" sibTransId="{87684D4B-9648-4D70-8438-186149E21C03}"/>
    <dgm:cxn modelId="{54D468B6-D7C5-444E-B4AB-F3296662B258}" srcId="{8B3E0916-0984-4404-8093-5DA3C6DE961F}" destId="{C6B0F7C4-D109-405E-99BB-F2BF959153F3}" srcOrd="1" destOrd="0" parTransId="{ADFBB0C5-D627-430F-A7FE-31D559F245C0}" sibTransId="{20CDDF10-E9AF-4ABE-ABF2-78FF76F084E1}"/>
    <dgm:cxn modelId="{886E9165-9D7F-40F3-BCCB-C1A014D16D61}" type="presOf" srcId="{8B3E0916-0984-4404-8093-5DA3C6DE961F}" destId="{D7A5C57E-8DBF-4177-B61E-25DD5DDEB02D}" srcOrd="0" destOrd="0" presId="urn:microsoft.com/office/officeart/2005/8/layout/vProcess5"/>
    <dgm:cxn modelId="{8A556101-4E2E-4639-BDCA-99118153630B}" type="presOf" srcId="{C6B0F7C4-D109-405E-99BB-F2BF959153F3}" destId="{79CF5A5F-A58F-4E35-82C7-AE52ADF88E00}" srcOrd="1" destOrd="0" presId="urn:microsoft.com/office/officeart/2005/8/layout/vProcess5"/>
    <dgm:cxn modelId="{38308934-4D7C-4FA2-A239-91621A04C29A}" srcId="{8B3E0916-0984-4404-8093-5DA3C6DE961F}" destId="{FFDB3D54-734F-4404-9541-D2499624EAB7}" srcOrd="0" destOrd="0" parTransId="{E88E85FC-FECB-44A7-9DC9-2E56A8ACDF7A}" sibTransId="{F6E03E5A-7F87-4A4E-A7FC-0E9859EFF127}"/>
    <dgm:cxn modelId="{A89E47CC-5E58-4107-9E90-C63069498C8A}" type="presOf" srcId="{20CDDF10-E9AF-4ABE-ABF2-78FF76F084E1}" destId="{E02C8B2A-20BE-4551-B54F-C6F6D24FE48A}" srcOrd="0" destOrd="0" presId="urn:microsoft.com/office/officeart/2005/8/layout/vProcess5"/>
    <dgm:cxn modelId="{D12639D2-D8D1-4BD0-8DBA-89B59EEC8925}" type="presOf" srcId="{A9B0A8E0-7B0D-4B89-BAB8-BA2B7717455C}" destId="{58A97892-D3E7-4A3E-AAF8-738B5F57ED29}" srcOrd="1" destOrd="0" presId="urn:microsoft.com/office/officeart/2005/8/layout/vProcess5"/>
    <dgm:cxn modelId="{4153B9AF-978F-4E6C-9A78-1B5080ACF6A7}" type="presParOf" srcId="{D7A5C57E-8DBF-4177-B61E-25DD5DDEB02D}" destId="{C6D1B182-5351-4626-98B9-BA4C1E06D73E}" srcOrd="0" destOrd="0" presId="urn:microsoft.com/office/officeart/2005/8/layout/vProcess5"/>
    <dgm:cxn modelId="{CA023316-C2A2-4204-B222-5609ECDAFD46}" type="presParOf" srcId="{D7A5C57E-8DBF-4177-B61E-25DD5DDEB02D}" destId="{3C32D800-1698-460C-A826-0CB577B62D3B}" srcOrd="1" destOrd="0" presId="urn:microsoft.com/office/officeart/2005/8/layout/vProcess5"/>
    <dgm:cxn modelId="{153396A9-3624-4F7A-B8FC-025238D58A56}" type="presParOf" srcId="{D7A5C57E-8DBF-4177-B61E-25DD5DDEB02D}" destId="{979CDA5C-1508-44BE-958C-C97BC79E168F}" srcOrd="2" destOrd="0" presId="urn:microsoft.com/office/officeart/2005/8/layout/vProcess5"/>
    <dgm:cxn modelId="{EE32FA1E-E2F0-4112-99BD-43C76760A7C3}" type="presParOf" srcId="{D7A5C57E-8DBF-4177-B61E-25DD5DDEB02D}" destId="{4A7862B1-6E80-4806-8C95-A82C9613FAF8}" srcOrd="3" destOrd="0" presId="urn:microsoft.com/office/officeart/2005/8/layout/vProcess5"/>
    <dgm:cxn modelId="{405E9D3D-E762-4DF4-B2D1-BC240D02BD15}" type="presParOf" srcId="{D7A5C57E-8DBF-4177-B61E-25DD5DDEB02D}" destId="{02729D6A-D43B-4D19-BACC-1A5DA0FDDFF1}" srcOrd="4" destOrd="0" presId="urn:microsoft.com/office/officeart/2005/8/layout/vProcess5"/>
    <dgm:cxn modelId="{2F447F3C-A004-4E58-ACDE-50FE7ECE7196}" type="presParOf" srcId="{D7A5C57E-8DBF-4177-B61E-25DD5DDEB02D}" destId="{E02C8B2A-20BE-4551-B54F-C6F6D24FE48A}" srcOrd="5" destOrd="0" presId="urn:microsoft.com/office/officeart/2005/8/layout/vProcess5"/>
    <dgm:cxn modelId="{63782839-CC4B-4903-82E9-2508B9468F16}" type="presParOf" srcId="{D7A5C57E-8DBF-4177-B61E-25DD5DDEB02D}" destId="{147CFC92-B254-40CC-AB78-DCE5210C3A6B}" srcOrd="6" destOrd="0" presId="urn:microsoft.com/office/officeart/2005/8/layout/vProcess5"/>
    <dgm:cxn modelId="{2CF90D94-0C89-4B23-B5BE-6716881813C2}" type="presParOf" srcId="{D7A5C57E-8DBF-4177-B61E-25DD5DDEB02D}" destId="{79CF5A5F-A58F-4E35-82C7-AE52ADF88E00}" srcOrd="7" destOrd="0" presId="urn:microsoft.com/office/officeart/2005/8/layout/vProcess5"/>
    <dgm:cxn modelId="{2CC2EAEB-2F33-4955-B60F-02A2557BBE6B}" type="presParOf" srcId="{D7A5C57E-8DBF-4177-B61E-25DD5DDEB02D}" destId="{58A97892-D3E7-4A3E-AAF8-738B5F57ED29}"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B3E0916-0984-4404-8093-5DA3C6DE961F}" type="doc">
      <dgm:prSet loTypeId="urn:microsoft.com/office/officeart/2005/8/layout/vProcess5" loCatId="process" qsTypeId="urn:microsoft.com/office/officeart/2005/8/quickstyle/simple1" qsCatId="simple" csTypeId="urn:microsoft.com/office/officeart/2005/8/colors/colorful5" csCatId="colorful" phldr="1"/>
      <dgm:spPr/>
      <dgm:t>
        <a:bodyPr/>
        <a:lstStyle/>
        <a:p>
          <a:endParaRPr lang="id-ID"/>
        </a:p>
      </dgm:t>
    </dgm:pt>
    <dgm:pt modelId="{FFDB3D54-734F-4404-9541-D2499624EAB7}">
      <dgm:prSet phldrT="[Text]" custT="1"/>
      <dgm:spPr/>
      <dgm:t>
        <a:bodyPr/>
        <a:lstStyle/>
        <a:p>
          <a:r>
            <a:rPr lang="id-ID" sz="1800" dirty="0" smtClean="0"/>
            <a:t>DJP memproses keberatan yang diajukan oleh WP selain karena belum diatur dalam peraturan perpajakan juga karena terdapat risiko Wajib Pajak mengajukan gugatan ke PTUN, apabila keberatan Wajib Pajak tidak diproses. </a:t>
          </a:r>
        </a:p>
        <a:p>
          <a:r>
            <a:rPr lang="id-ID" sz="1800" dirty="0" smtClean="0"/>
            <a:t>Padahal, Pasal 2 angka 5 UU PTUN menyatakan bahwa keputusan TUN yang dibuat berdasarkan putusan pidana yang sudah mempunyai kekuatan hukum tetap tidak termasuk keputusan TUN sehingga tidak dapat dibawa ke Pengadilan Pajak yang berada di lingkungan  PTUN. </a:t>
          </a:r>
        </a:p>
      </dgm:t>
    </dgm:pt>
    <dgm:pt modelId="{E88E85FC-FECB-44A7-9DC9-2E56A8ACDF7A}" type="parTrans" cxnId="{38308934-4D7C-4FA2-A239-91621A04C29A}">
      <dgm:prSet/>
      <dgm:spPr/>
      <dgm:t>
        <a:bodyPr/>
        <a:lstStyle/>
        <a:p>
          <a:endParaRPr lang="id-ID"/>
        </a:p>
      </dgm:t>
    </dgm:pt>
    <dgm:pt modelId="{F6E03E5A-7F87-4A4E-A7FC-0E9859EFF127}" type="sibTrans" cxnId="{38308934-4D7C-4FA2-A239-91621A04C29A}">
      <dgm:prSet/>
      <dgm:spPr/>
      <dgm:t>
        <a:bodyPr/>
        <a:lstStyle/>
        <a:p>
          <a:endParaRPr lang="id-ID"/>
        </a:p>
      </dgm:t>
    </dgm:pt>
    <dgm:pt modelId="{C6B0F7C4-D109-405E-99BB-F2BF959153F3}">
      <dgm:prSet phldrT="[Text]" custT="1"/>
      <dgm:spPr/>
      <dgm:t>
        <a:bodyPr/>
        <a:lstStyle/>
        <a:p>
          <a:r>
            <a:rPr lang="id-ID" sz="2200" dirty="0" smtClean="0"/>
            <a:t>Di dalam ketentuan perpajakan belum diatur pemidanaan badan (tindak pidana korporasi) selain pidana denda.</a:t>
          </a:r>
          <a:endParaRPr lang="id-ID" sz="2200" dirty="0"/>
        </a:p>
      </dgm:t>
    </dgm:pt>
    <dgm:pt modelId="{ADFBB0C5-D627-430F-A7FE-31D559F245C0}" type="parTrans" cxnId="{54D468B6-D7C5-444E-B4AB-F3296662B258}">
      <dgm:prSet/>
      <dgm:spPr/>
      <dgm:t>
        <a:bodyPr/>
        <a:lstStyle/>
        <a:p>
          <a:endParaRPr lang="id-ID"/>
        </a:p>
      </dgm:t>
    </dgm:pt>
    <dgm:pt modelId="{20CDDF10-E9AF-4ABE-ABF2-78FF76F084E1}" type="sibTrans" cxnId="{54D468B6-D7C5-444E-B4AB-F3296662B258}">
      <dgm:prSet/>
      <dgm:spPr/>
      <dgm:t>
        <a:bodyPr/>
        <a:lstStyle/>
        <a:p>
          <a:endParaRPr lang="id-ID"/>
        </a:p>
      </dgm:t>
    </dgm:pt>
    <dgm:pt modelId="{D7A5C57E-8DBF-4177-B61E-25DD5DDEB02D}" type="pres">
      <dgm:prSet presAssocID="{8B3E0916-0984-4404-8093-5DA3C6DE961F}" presName="outerComposite" presStyleCnt="0">
        <dgm:presLayoutVars>
          <dgm:chMax val="5"/>
          <dgm:dir/>
          <dgm:resizeHandles val="exact"/>
        </dgm:presLayoutVars>
      </dgm:prSet>
      <dgm:spPr/>
      <dgm:t>
        <a:bodyPr/>
        <a:lstStyle/>
        <a:p>
          <a:endParaRPr lang="en-US"/>
        </a:p>
      </dgm:t>
    </dgm:pt>
    <dgm:pt modelId="{C6D1B182-5351-4626-98B9-BA4C1E06D73E}" type="pres">
      <dgm:prSet presAssocID="{8B3E0916-0984-4404-8093-5DA3C6DE961F}" presName="dummyMaxCanvas" presStyleCnt="0">
        <dgm:presLayoutVars/>
      </dgm:prSet>
      <dgm:spPr/>
    </dgm:pt>
    <dgm:pt modelId="{9828AC3E-E9B3-4D38-85E8-DC7A58F1A475}" type="pres">
      <dgm:prSet presAssocID="{8B3E0916-0984-4404-8093-5DA3C6DE961F}" presName="TwoNodes_1" presStyleLbl="node1" presStyleIdx="0" presStyleCnt="2" custScaleY="137871">
        <dgm:presLayoutVars>
          <dgm:bulletEnabled val="1"/>
        </dgm:presLayoutVars>
      </dgm:prSet>
      <dgm:spPr/>
      <dgm:t>
        <a:bodyPr/>
        <a:lstStyle/>
        <a:p>
          <a:endParaRPr lang="id-ID"/>
        </a:p>
      </dgm:t>
    </dgm:pt>
    <dgm:pt modelId="{C30DEEB3-295B-4349-8AC4-4CE24DEE6FA6}" type="pres">
      <dgm:prSet presAssocID="{8B3E0916-0984-4404-8093-5DA3C6DE961F}" presName="TwoNodes_2" presStyleLbl="node1" presStyleIdx="1" presStyleCnt="2" custScaleY="61722">
        <dgm:presLayoutVars>
          <dgm:bulletEnabled val="1"/>
        </dgm:presLayoutVars>
      </dgm:prSet>
      <dgm:spPr/>
      <dgm:t>
        <a:bodyPr/>
        <a:lstStyle/>
        <a:p>
          <a:endParaRPr lang="id-ID"/>
        </a:p>
      </dgm:t>
    </dgm:pt>
    <dgm:pt modelId="{78655D30-D351-4180-888E-B8C45FFE7A40}" type="pres">
      <dgm:prSet presAssocID="{8B3E0916-0984-4404-8093-5DA3C6DE961F}" presName="TwoConn_1-2" presStyleLbl="fgAccFollowNode1" presStyleIdx="0" presStyleCnt="1">
        <dgm:presLayoutVars>
          <dgm:bulletEnabled val="1"/>
        </dgm:presLayoutVars>
      </dgm:prSet>
      <dgm:spPr/>
      <dgm:t>
        <a:bodyPr/>
        <a:lstStyle/>
        <a:p>
          <a:endParaRPr lang="en-US"/>
        </a:p>
      </dgm:t>
    </dgm:pt>
    <dgm:pt modelId="{076B1048-AB13-4836-8015-7978EB4E6E1E}" type="pres">
      <dgm:prSet presAssocID="{8B3E0916-0984-4404-8093-5DA3C6DE961F}" presName="TwoNodes_1_text" presStyleLbl="node1" presStyleIdx="1" presStyleCnt="2">
        <dgm:presLayoutVars>
          <dgm:bulletEnabled val="1"/>
        </dgm:presLayoutVars>
      </dgm:prSet>
      <dgm:spPr/>
      <dgm:t>
        <a:bodyPr/>
        <a:lstStyle/>
        <a:p>
          <a:endParaRPr lang="id-ID"/>
        </a:p>
      </dgm:t>
    </dgm:pt>
    <dgm:pt modelId="{AF2D633F-22A7-4492-BC40-BE049B3F1565}" type="pres">
      <dgm:prSet presAssocID="{8B3E0916-0984-4404-8093-5DA3C6DE961F}" presName="TwoNodes_2_text" presStyleLbl="node1" presStyleIdx="1" presStyleCnt="2">
        <dgm:presLayoutVars>
          <dgm:bulletEnabled val="1"/>
        </dgm:presLayoutVars>
      </dgm:prSet>
      <dgm:spPr/>
      <dgm:t>
        <a:bodyPr/>
        <a:lstStyle/>
        <a:p>
          <a:endParaRPr lang="id-ID"/>
        </a:p>
      </dgm:t>
    </dgm:pt>
  </dgm:ptLst>
  <dgm:cxnLst>
    <dgm:cxn modelId="{6FB20E2D-BD61-44C6-9481-162378095CED}" type="presOf" srcId="{FFDB3D54-734F-4404-9541-D2499624EAB7}" destId="{9828AC3E-E9B3-4D38-85E8-DC7A58F1A475}" srcOrd="0" destOrd="0" presId="urn:microsoft.com/office/officeart/2005/8/layout/vProcess5"/>
    <dgm:cxn modelId="{36720706-C304-4616-BFD5-E781C19D5DFD}" type="presOf" srcId="{C6B0F7C4-D109-405E-99BB-F2BF959153F3}" destId="{AF2D633F-22A7-4492-BC40-BE049B3F1565}" srcOrd="1" destOrd="0" presId="urn:microsoft.com/office/officeart/2005/8/layout/vProcess5"/>
    <dgm:cxn modelId="{54D468B6-D7C5-444E-B4AB-F3296662B258}" srcId="{8B3E0916-0984-4404-8093-5DA3C6DE961F}" destId="{C6B0F7C4-D109-405E-99BB-F2BF959153F3}" srcOrd="1" destOrd="0" parTransId="{ADFBB0C5-D627-430F-A7FE-31D559F245C0}" sibTransId="{20CDDF10-E9AF-4ABE-ABF2-78FF76F084E1}"/>
    <dgm:cxn modelId="{C0B0895F-BF37-4B60-B13E-63DBEB2B3EE0}" type="presOf" srcId="{FFDB3D54-734F-4404-9541-D2499624EAB7}" destId="{076B1048-AB13-4836-8015-7978EB4E6E1E}" srcOrd="1" destOrd="0" presId="urn:microsoft.com/office/officeart/2005/8/layout/vProcess5"/>
    <dgm:cxn modelId="{201664E1-D55A-49B9-B52E-F99F93FFF79B}" type="presOf" srcId="{C6B0F7C4-D109-405E-99BB-F2BF959153F3}" destId="{C30DEEB3-295B-4349-8AC4-4CE24DEE6FA6}" srcOrd="0" destOrd="0" presId="urn:microsoft.com/office/officeart/2005/8/layout/vProcess5"/>
    <dgm:cxn modelId="{03EF45E0-5B19-4942-845E-885B03078BE2}" type="presOf" srcId="{F6E03E5A-7F87-4A4E-A7FC-0E9859EFF127}" destId="{78655D30-D351-4180-888E-B8C45FFE7A40}" srcOrd="0" destOrd="0" presId="urn:microsoft.com/office/officeart/2005/8/layout/vProcess5"/>
    <dgm:cxn modelId="{C4019E6B-16D1-4B81-8621-BC046C866B0D}" type="presOf" srcId="{8B3E0916-0984-4404-8093-5DA3C6DE961F}" destId="{D7A5C57E-8DBF-4177-B61E-25DD5DDEB02D}" srcOrd="0" destOrd="0" presId="urn:microsoft.com/office/officeart/2005/8/layout/vProcess5"/>
    <dgm:cxn modelId="{38308934-4D7C-4FA2-A239-91621A04C29A}" srcId="{8B3E0916-0984-4404-8093-5DA3C6DE961F}" destId="{FFDB3D54-734F-4404-9541-D2499624EAB7}" srcOrd="0" destOrd="0" parTransId="{E88E85FC-FECB-44A7-9DC9-2E56A8ACDF7A}" sibTransId="{F6E03E5A-7F87-4A4E-A7FC-0E9859EFF127}"/>
    <dgm:cxn modelId="{9D4B9498-DD6C-4570-8F99-336E8A8F7E14}" type="presParOf" srcId="{D7A5C57E-8DBF-4177-B61E-25DD5DDEB02D}" destId="{C6D1B182-5351-4626-98B9-BA4C1E06D73E}" srcOrd="0" destOrd="0" presId="urn:microsoft.com/office/officeart/2005/8/layout/vProcess5"/>
    <dgm:cxn modelId="{4BF86F2D-3EA5-4C1B-9010-463899BB79A0}" type="presParOf" srcId="{D7A5C57E-8DBF-4177-B61E-25DD5DDEB02D}" destId="{9828AC3E-E9B3-4D38-85E8-DC7A58F1A475}" srcOrd="1" destOrd="0" presId="urn:microsoft.com/office/officeart/2005/8/layout/vProcess5"/>
    <dgm:cxn modelId="{5BB98337-4A8E-425F-878F-FAB0B9782B99}" type="presParOf" srcId="{D7A5C57E-8DBF-4177-B61E-25DD5DDEB02D}" destId="{C30DEEB3-295B-4349-8AC4-4CE24DEE6FA6}" srcOrd="2" destOrd="0" presId="urn:microsoft.com/office/officeart/2005/8/layout/vProcess5"/>
    <dgm:cxn modelId="{463BD8EC-C3AC-4C67-B4FD-565A6FA0B0C9}" type="presParOf" srcId="{D7A5C57E-8DBF-4177-B61E-25DD5DDEB02D}" destId="{78655D30-D351-4180-888E-B8C45FFE7A40}" srcOrd="3" destOrd="0" presId="urn:microsoft.com/office/officeart/2005/8/layout/vProcess5"/>
    <dgm:cxn modelId="{4439D895-1E4B-407E-A547-33962EF83409}" type="presParOf" srcId="{D7A5C57E-8DBF-4177-B61E-25DD5DDEB02D}" destId="{076B1048-AB13-4836-8015-7978EB4E6E1E}" srcOrd="4" destOrd="0" presId="urn:microsoft.com/office/officeart/2005/8/layout/vProcess5"/>
    <dgm:cxn modelId="{8B99491A-50A5-424E-B10B-92624CC18BCB}" type="presParOf" srcId="{D7A5C57E-8DBF-4177-B61E-25DD5DDEB02D}" destId="{AF2D633F-22A7-4492-BC40-BE049B3F1565}" srcOrd="5"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FCAB33-14B2-4A1E-ADD1-1A2E4D9027BA}">
      <dsp:nvSpPr>
        <dsp:cNvPr id="0" name=""/>
        <dsp:cNvSpPr/>
      </dsp:nvSpPr>
      <dsp:spPr>
        <a:xfrm>
          <a:off x="2557016" y="1975"/>
          <a:ext cx="5401567" cy="558789"/>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45720" rIns="68580" bIns="45720" numCol="1" spcCol="1270" anchor="ctr" anchorCtr="0">
          <a:noAutofit/>
        </a:bodyPr>
        <a:lstStyle/>
        <a:p>
          <a:pPr lvl="0" algn="ctr" defTabSz="1600200">
            <a:lnSpc>
              <a:spcPct val="90000"/>
            </a:lnSpc>
            <a:spcBef>
              <a:spcPct val="0"/>
            </a:spcBef>
            <a:spcAft>
              <a:spcPct val="35000"/>
            </a:spcAft>
          </a:pPr>
          <a:r>
            <a:rPr lang="en-US" sz="3600" kern="1200" smtClean="0"/>
            <a:t>Home Group </a:t>
          </a:r>
          <a:r>
            <a:rPr lang="en-US" sz="3600" kern="1200" dirty="0" smtClean="0"/>
            <a:t>2</a:t>
          </a:r>
          <a:endParaRPr lang="en-US" sz="3600" kern="1200" dirty="0"/>
        </a:p>
      </dsp:txBody>
      <dsp:txXfrm>
        <a:off x="2573382" y="18341"/>
        <a:ext cx="5368835" cy="526057"/>
      </dsp:txXfrm>
    </dsp:sp>
    <dsp:sp modelId="{E29B6A86-FAD8-4B44-A967-A8F4AD42F8F8}">
      <dsp:nvSpPr>
        <dsp:cNvPr id="0" name=""/>
        <dsp:cNvSpPr/>
      </dsp:nvSpPr>
      <dsp:spPr>
        <a:xfrm>
          <a:off x="2557016" y="661348"/>
          <a:ext cx="558789" cy="558789"/>
        </a:xfrm>
        <a:prstGeom prst="roundRect">
          <a:avLst>
            <a:gd name="adj" fmla="val 1667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E2858BA-740F-4F4A-B4FC-F1345156B448}">
      <dsp:nvSpPr>
        <dsp:cNvPr id="0" name=""/>
        <dsp:cNvSpPr/>
      </dsp:nvSpPr>
      <dsp:spPr>
        <a:xfrm>
          <a:off x="3149333" y="661348"/>
          <a:ext cx="4809250" cy="558789"/>
        </a:xfrm>
        <a:prstGeom prst="roundRect">
          <a:avLst>
            <a:gd name="adj" fmla="val 1667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256032" rIns="256032" bIns="256032" numCol="1" spcCol="1270" anchor="ctr" anchorCtr="0">
          <a:noAutofit/>
        </a:bodyPr>
        <a:lstStyle/>
        <a:p>
          <a:pPr lvl="0" algn="ctr" defTabSz="1600200">
            <a:lnSpc>
              <a:spcPct val="90000"/>
            </a:lnSpc>
            <a:spcBef>
              <a:spcPct val="0"/>
            </a:spcBef>
            <a:spcAft>
              <a:spcPct val="35000"/>
            </a:spcAft>
          </a:pPr>
          <a:r>
            <a:rPr lang="en-US" sz="3600" kern="1200" dirty="0" err="1" smtClean="0"/>
            <a:t>Adryan</a:t>
          </a:r>
          <a:endParaRPr lang="en-US" sz="3600" kern="1200" dirty="0"/>
        </a:p>
      </dsp:txBody>
      <dsp:txXfrm>
        <a:off x="3176616" y="688631"/>
        <a:ext cx="4754684" cy="504223"/>
      </dsp:txXfrm>
    </dsp:sp>
    <dsp:sp modelId="{156F52A9-CCA3-4C83-9F85-51708382994D}">
      <dsp:nvSpPr>
        <dsp:cNvPr id="0" name=""/>
        <dsp:cNvSpPr/>
      </dsp:nvSpPr>
      <dsp:spPr>
        <a:xfrm>
          <a:off x="2557016" y="1287192"/>
          <a:ext cx="558789" cy="558789"/>
        </a:xfrm>
        <a:prstGeom prst="roundRect">
          <a:avLst>
            <a:gd name="adj" fmla="val 1667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8C1AC34-2051-4465-8523-AD88B921EFF3}">
      <dsp:nvSpPr>
        <dsp:cNvPr id="0" name=""/>
        <dsp:cNvSpPr/>
      </dsp:nvSpPr>
      <dsp:spPr>
        <a:xfrm>
          <a:off x="3149333" y="1287192"/>
          <a:ext cx="4809250" cy="558789"/>
        </a:xfrm>
        <a:prstGeom prst="roundRect">
          <a:avLst>
            <a:gd name="adj" fmla="val 1667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256032" rIns="256032" bIns="256032" numCol="1" spcCol="1270" anchor="ctr" anchorCtr="0">
          <a:noAutofit/>
        </a:bodyPr>
        <a:lstStyle/>
        <a:p>
          <a:pPr lvl="0" algn="ctr" defTabSz="1600200">
            <a:lnSpc>
              <a:spcPct val="90000"/>
            </a:lnSpc>
            <a:spcBef>
              <a:spcPct val="0"/>
            </a:spcBef>
            <a:spcAft>
              <a:spcPct val="35000"/>
            </a:spcAft>
          </a:pPr>
          <a:r>
            <a:rPr lang="en-US" sz="3600" kern="1200" dirty="0" err="1" smtClean="0"/>
            <a:t>Annisa</a:t>
          </a:r>
          <a:endParaRPr lang="en-US" sz="3600" kern="1200" dirty="0"/>
        </a:p>
      </dsp:txBody>
      <dsp:txXfrm>
        <a:off x="3176616" y="1314475"/>
        <a:ext cx="4754684" cy="504223"/>
      </dsp:txXfrm>
    </dsp:sp>
    <dsp:sp modelId="{99E44D53-DF7C-4C81-AAA9-04932816E781}">
      <dsp:nvSpPr>
        <dsp:cNvPr id="0" name=""/>
        <dsp:cNvSpPr/>
      </dsp:nvSpPr>
      <dsp:spPr>
        <a:xfrm>
          <a:off x="2557016" y="1913037"/>
          <a:ext cx="558789" cy="558789"/>
        </a:xfrm>
        <a:prstGeom prst="roundRect">
          <a:avLst>
            <a:gd name="adj" fmla="val 1667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0896095-D2CB-4A43-BC55-69A4AFE36937}">
      <dsp:nvSpPr>
        <dsp:cNvPr id="0" name=""/>
        <dsp:cNvSpPr/>
      </dsp:nvSpPr>
      <dsp:spPr>
        <a:xfrm>
          <a:off x="3149333" y="1913037"/>
          <a:ext cx="4809250" cy="558789"/>
        </a:xfrm>
        <a:prstGeom prst="roundRect">
          <a:avLst>
            <a:gd name="adj" fmla="val 1667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256032" rIns="256032" bIns="256032" numCol="1" spcCol="1270" anchor="ctr" anchorCtr="0">
          <a:noAutofit/>
        </a:bodyPr>
        <a:lstStyle/>
        <a:p>
          <a:pPr lvl="0" algn="ctr" defTabSz="1600200">
            <a:lnSpc>
              <a:spcPct val="90000"/>
            </a:lnSpc>
            <a:spcBef>
              <a:spcPct val="0"/>
            </a:spcBef>
            <a:spcAft>
              <a:spcPct val="35000"/>
            </a:spcAft>
          </a:pPr>
          <a:r>
            <a:rPr lang="en-US" sz="3600" kern="1200" dirty="0" err="1" smtClean="0"/>
            <a:t>Coniah</a:t>
          </a:r>
          <a:endParaRPr lang="en-US" sz="3600" kern="1200" dirty="0"/>
        </a:p>
      </dsp:txBody>
      <dsp:txXfrm>
        <a:off x="3176616" y="1940320"/>
        <a:ext cx="4754684" cy="504223"/>
      </dsp:txXfrm>
    </dsp:sp>
    <dsp:sp modelId="{8B30BFF2-DA50-41CA-9A89-BFAB78AF4DD6}">
      <dsp:nvSpPr>
        <dsp:cNvPr id="0" name=""/>
        <dsp:cNvSpPr/>
      </dsp:nvSpPr>
      <dsp:spPr>
        <a:xfrm>
          <a:off x="2557016" y="2538882"/>
          <a:ext cx="558789" cy="558789"/>
        </a:xfrm>
        <a:prstGeom prst="roundRect">
          <a:avLst>
            <a:gd name="adj" fmla="val 1667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036770C-5B22-4361-9204-7E005F22B559}">
      <dsp:nvSpPr>
        <dsp:cNvPr id="0" name=""/>
        <dsp:cNvSpPr/>
      </dsp:nvSpPr>
      <dsp:spPr>
        <a:xfrm>
          <a:off x="3149333" y="2538882"/>
          <a:ext cx="4809250" cy="558789"/>
        </a:xfrm>
        <a:prstGeom prst="roundRect">
          <a:avLst>
            <a:gd name="adj" fmla="val 1667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256032" rIns="256032" bIns="256032" numCol="1" spcCol="1270" anchor="ctr" anchorCtr="0">
          <a:noAutofit/>
        </a:bodyPr>
        <a:lstStyle/>
        <a:p>
          <a:pPr lvl="0" algn="ctr" defTabSz="1600200">
            <a:lnSpc>
              <a:spcPct val="90000"/>
            </a:lnSpc>
            <a:spcBef>
              <a:spcPct val="0"/>
            </a:spcBef>
            <a:spcAft>
              <a:spcPct val="35000"/>
            </a:spcAft>
          </a:pPr>
          <a:r>
            <a:rPr lang="en-US" sz="3600" kern="1200" dirty="0" smtClean="0"/>
            <a:t>Janie</a:t>
          </a:r>
          <a:endParaRPr lang="en-US" sz="3600" kern="1200" dirty="0"/>
        </a:p>
      </dsp:txBody>
      <dsp:txXfrm>
        <a:off x="3176616" y="2566165"/>
        <a:ext cx="4754684" cy="504223"/>
      </dsp:txXfrm>
    </dsp:sp>
    <dsp:sp modelId="{861F5CF7-7717-471E-96AA-2DA7A6E983F6}">
      <dsp:nvSpPr>
        <dsp:cNvPr id="0" name=""/>
        <dsp:cNvSpPr/>
      </dsp:nvSpPr>
      <dsp:spPr>
        <a:xfrm>
          <a:off x="2557016" y="3164727"/>
          <a:ext cx="558789" cy="558789"/>
        </a:xfrm>
        <a:prstGeom prst="roundRect">
          <a:avLst>
            <a:gd name="adj" fmla="val 1667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AD9E48D-4079-4FA4-98B3-2940BDA44AF2}">
      <dsp:nvSpPr>
        <dsp:cNvPr id="0" name=""/>
        <dsp:cNvSpPr/>
      </dsp:nvSpPr>
      <dsp:spPr>
        <a:xfrm>
          <a:off x="3149333" y="3164727"/>
          <a:ext cx="4809250" cy="558789"/>
        </a:xfrm>
        <a:prstGeom prst="roundRect">
          <a:avLst>
            <a:gd name="adj" fmla="val 1667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256032" rIns="256032" bIns="256032" numCol="1" spcCol="1270" anchor="ctr" anchorCtr="0">
          <a:noAutofit/>
        </a:bodyPr>
        <a:lstStyle/>
        <a:p>
          <a:pPr lvl="0" algn="ctr" defTabSz="1600200">
            <a:lnSpc>
              <a:spcPct val="90000"/>
            </a:lnSpc>
            <a:spcBef>
              <a:spcPct val="0"/>
            </a:spcBef>
            <a:spcAft>
              <a:spcPct val="35000"/>
            </a:spcAft>
          </a:pPr>
          <a:r>
            <a:rPr lang="en-US" sz="3600" kern="1200" dirty="0" smtClean="0"/>
            <a:t>Jovi</a:t>
          </a:r>
          <a:endParaRPr lang="en-US" sz="3600" kern="1200" dirty="0"/>
        </a:p>
      </dsp:txBody>
      <dsp:txXfrm>
        <a:off x="3176616" y="3192010"/>
        <a:ext cx="4754684" cy="504223"/>
      </dsp:txXfrm>
    </dsp:sp>
    <dsp:sp modelId="{C266214B-121E-47CF-8387-19EE898A90A1}">
      <dsp:nvSpPr>
        <dsp:cNvPr id="0" name=""/>
        <dsp:cNvSpPr/>
      </dsp:nvSpPr>
      <dsp:spPr>
        <a:xfrm>
          <a:off x="2557016" y="3790572"/>
          <a:ext cx="558789" cy="558789"/>
        </a:xfrm>
        <a:prstGeom prst="roundRect">
          <a:avLst>
            <a:gd name="adj" fmla="val 1667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1960B8-2EEC-4729-8389-566C49E5A3DE}">
      <dsp:nvSpPr>
        <dsp:cNvPr id="0" name=""/>
        <dsp:cNvSpPr/>
      </dsp:nvSpPr>
      <dsp:spPr>
        <a:xfrm>
          <a:off x="3149333" y="3790572"/>
          <a:ext cx="4809250" cy="558789"/>
        </a:xfrm>
        <a:prstGeom prst="roundRect">
          <a:avLst>
            <a:gd name="adj" fmla="val 1667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256032" rIns="256032" bIns="256032" numCol="1" spcCol="1270" anchor="ctr" anchorCtr="0">
          <a:noAutofit/>
        </a:bodyPr>
        <a:lstStyle/>
        <a:p>
          <a:pPr lvl="0" algn="ctr" defTabSz="1600200">
            <a:lnSpc>
              <a:spcPct val="90000"/>
            </a:lnSpc>
            <a:spcBef>
              <a:spcPct val="0"/>
            </a:spcBef>
            <a:spcAft>
              <a:spcPct val="35000"/>
            </a:spcAft>
          </a:pPr>
          <a:r>
            <a:rPr lang="en-US" sz="3600" kern="1200" dirty="0" err="1" smtClean="0"/>
            <a:t>Mutqinah</a:t>
          </a:r>
          <a:endParaRPr lang="en-US" sz="3600" kern="1200" dirty="0"/>
        </a:p>
      </dsp:txBody>
      <dsp:txXfrm>
        <a:off x="3176616" y="3817855"/>
        <a:ext cx="4754684" cy="50422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9.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id-ID"/>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0768E201-21E7-4D7C-A4CC-FA23C40CBA31}" type="datetimeFigureOut">
              <a:rPr lang="id-ID" smtClean="0"/>
              <a:t>27/04/2017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8C9BAD5-444F-49DE-A86D-C08FA87F579E}" type="slidenum">
              <a:rPr lang="id-ID" smtClean="0"/>
              <a:t>‹#›</a:t>
            </a:fld>
            <a:endParaRPr lang="id-ID"/>
          </a:p>
        </p:txBody>
      </p:sp>
    </p:spTree>
    <p:extLst>
      <p:ext uri="{BB962C8B-B14F-4D97-AF65-F5344CB8AC3E}">
        <p14:creationId xmlns:p14="http://schemas.microsoft.com/office/powerpoint/2010/main" val="1302165058"/>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0768E201-21E7-4D7C-A4CC-FA23C40CBA31}" type="datetimeFigureOut">
              <a:rPr lang="id-ID" smtClean="0"/>
              <a:t>27/04/2017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8C9BAD5-444F-49DE-A86D-C08FA87F579E}" type="slidenum">
              <a:rPr lang="id-ID" smtClean="0"/>
              <a:t>‹#›</a:t>
            </a:fld>
            <a:endParaRPr lang="id-ID"/>
          </a:p>
        </p:txBody>
      </p:sp>
    </p:spTree>
    <p:extLst>
      <p:ext uri="{BB962C8B-B14F-4D97-AF65-F5344CB8AC3E}">
        <p14:creationId xmlns:p14="http://schemas.microsoft.com/office/powerpoint/2010/main" val="2123354853"/>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id-ID"/>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68E201-21E7-4D7C-A4CC-FA23C40CBA31}" type="datetimeFigureOut">
              <a:rPr lang="id-ID" smtClean="0"/>
              <a:t>27/04/2017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8C9BAD5-444F-49DE-A86D-C08FA87F579E}" type="slidenum">
              <a:rPr lang="id-ID" smtClean="0"/>
              <a:t>‹#›</a:t>
            </a:fld>
            <a:endParaRPr lang="id-ID"/>
          </a:p>
        </p:txBody>
      </p:sp>
    </p:spTree>
    <p:extLst>
      <p:ext uri="{BB962C8B-B14F-4D97-AF65-F5344CB8AC3E}">
        <p14:creationId xmlns:p14="http://schemas.microsoft.com/office/powerpoint/2010/main" val="1493616823"/>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0768E201-21E7-4D7C-A4CC-FA23C40CBA31}" type="datetimeFigureOut">
              <a:rPr lang="id-ID" smtClean="0"/>
              <a:t>27/04/2017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8C9BAD5-444F-49DE-A86D-C08FA87F579E}" type="slidenum">
              <a:rPr lang="id-ID" smtClean="0"/>
              <a:t>‹#›</a:t>
            </a:fld>
            <a:endParaRPr lang="id-ID"/>
          </a:p>
        </p:txBody>
      </p:sp>
    </p:spTree>
    <p:extLst>
      <p:ext uri="{BB962C8B-B14F-4D97-AF65-F5344CB8AC3E}">
        <p14:creationId xmlns:p14="http://schemas.microsoft.com/office/powerpoint/2010/main" val="1352077450"/>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id-ID"/>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0768E201-21E7-4D7C-A4CC-FA23C40CBA31}" type="datetimeFigureOut">
              <a:rPr lang="id-ID" smtClean="0"/>
              <a:t>27/04/2017</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D8C9BAD5-444F-49DE-A86D-C08FA87F579E}" type="slidenum">
              <a:rPr lang="id-ID" smtClean="0"/>
              <a:t>‹#›</a:t>
            </a:fld>
            <a:endParaRPr lang="id-ID"/>
          </a:p>
        </p:txBody>
      </p:sp>
    </p:spTree>
    <p:extLst>
      <p:ext uri="{BB962C8B-B14F-4D97-AF65-F5344CB8AC3E}">
        <p14:creationId xmlns:p14="http://schemas.microsoft.com/office/powerpoint/2010/main" val="4060943312"/>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0768E201-21E7-4D7C-A4CC-FA23C40CBA31}" type="datetimeFigureOut">
              <a:rPr lang="id-ID" smtClean="0"/>
              <a:t>27/04/2017</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D8C9BAD5-444F-49DE-A86D-C08FA87F579E}" type="slidenum">
              <a:rPr lang="id-ID" smtClean="0"/>
              <a:t>‹#›</a:t>
            </a:fld>
            <a:endParaRPr lang="id-ID"/>
          </a:p>
        </p:txBody>
      </p:sp>
    </p:spTree>
    <p:extLst>
      <p:ext uri="{BB962C8B-B14F-4D97-AF65-F5344CB8AC3E}">
        <p14:creationId xmlns:p14="http://schemas.microsoft.com/office/powerpoint/2010/main" val="403394381"/>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68E201-21E7-4D7C-A4CC-FA23C40CBA31}" type="datetimeFigureOut">
              <a:rPr lang="id-ID" smtClean="0"/>
              <a:t>27/04/2017</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D8C9BAD5-444F-49DE-A86D-C08FA87F579E}" type="slidenum">
              <a:rPr lang="id-ID" smtClean="0"/>
              <a:t>‹#›</a:t>
            </a:fld>
            <a:endParaRPr lang="id-ID"/>
          </a:p>
        </p:txBody>
      </p:sp>
    </p:spTree>
    <p:extLst>
      <p:ext uri="{BB962C8B-B14F-4D97-AF65-F5344CB8AC3E}">
        <p14:creationId xmlns:p14="http://schemas.microsoft.com/office/powerpoint/2010/main" val="995455032"/>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id-ID"/>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68E201-21E7-4D7C-A4CC-FA23C40CBA31}" type="datetimeFigureOut">
              <a:rPr lang="id-ID" smtClean="0"/>
              <a:t>27/04/2017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8C9BAD5-444F-49DE-A86D-C08FA87F579E}" type="slidenum">
              <a:rPr lang="id-ID" smtClean="0"/>
              <a:t>‹#›</a:t>
            </a:fld>
            <a:endParaRPr lang="id-ID"/>
          </a:p>
        </p:txBody>
      </p:sp>
    </p:spTree>
    <p:extLst>
      <p:ext uri="{BB962C8B-B14F-4D97-AF65-F5344CB8AC3E}">
        <p14:creationId xmlns:p14="http://schemas.microsoft.com/office/powerpoint/2010/main" val="213320319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id-ID"/>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68E201-21E7-4D7C-A4CC-FA23C40CBA31}" type="datetimeFigureOut">
              <a:rPr lang="id-ID" smtClean="0"/>
              <a:t>27/04/2017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8C9BAD5-444F-49DE-A86D-C08FA87F579E}" type="slidenum">
              <a:rPr lang="id-ID" smtClean="0"/>
              <a:t>‹#›</a:t>
            </a:fld>
            <a:endParaRPr lang="id-ID"/>
          </a:p>
        </p:txBody>
      </p:sp>
    </p:spTree>
    <p:extLst>
      <p:ext uri="{BB962C8B-B14F-4D97-AF65-F5344CB8AC3E}">
        <p14:creationId xmlns:p14="http://schemas.microsoft.com/office/powerpoint/2010/main" val="628381324"/>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0768E201-21E7-4D7C-A4CC-FA23C40CBA31}" type="datetimeFigureOut">
              <a:rPr lang="id-ID" smtClean="0"/>
              <a:t>27/04/2017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8C9BAD5-444F-49DE-A86D-C08FA87F579E}" type="slidenum">
              <a:rPr lang="id-ID" smtClean="0"/>
              <a:t>‹#›</a:t>
            </a:fld>
            <a:endParaRPr lang="id-ID"/>
          </a:p>
        </p:txBody>
      </p:sp>
    </p:spTree>
    <p:extLst>
      <p:ext uri="{BB962C8B-B14F-4D97-AF65-F5344CB8AC3E}">
        <p14:creationId xmlns:p14="http://schemas.microsoft.com/office/powerpoint/2010/main" val="1492829141"/>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0768E201-21E7-4D7C-A4CC-FA23C40CBA31}" type="datetimeFigureOut">
              <a:rPr lang="id-ID" smtClean="0"/>
              <a:t>27/04/2017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8C9BAD5-444F-49DE-A86D-C08FA87F579E}" type="slidenum">
              <a:rPr lang="id-ID" smtClean="0"/>
              <a:t>‹#›</a:t>
            </a:fld>
            <a:endParaRPr lang="id-ID"/>
          </a:p>
        </p:txBody>
      </p:sp>
    </p:spTree>
    <p:extLst>
      <p:ext uri="{BB962C8B-B14F-4D97-AF65-F5344CB8AC3E}">
        <p14:creationId xmlns:p14="http://schemas.microsoft.com/office/powerpoint/2010/main" val="2393057985"/>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68E201-21E7-4D7C-A4CC-FA23C40CBA31}" type="datetimeFigureOut">
              <a:rPr lang="id-ID" smtClean="0"/>
              <a:t>27/04/2017</a:t>
            </a:fld>
            <a:endParaRPr lang="id-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C9BAD5-444F-49DE-A86D-C08FA87F579E}" type="slidenum">
              <a:rPr lang="id-ID" smtClean="0"/>
              <a:t>‹#›</a:t>
            </a:fld>
            <a:endParaRPr lang="id-ID"/>
          </a:p>
        </p:txBody>
      </p:sp>
    </p:spTree>
    <p:extLst>
      <p:ext uri="{BB962C8B-B14F-4D97-AF65-F5344CB8AC3E}">
        <p14:creationId xmlns:p14="http://schemas.microsoft.com/office/powerpoint/2010/main" val="41293493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wip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1.emf"/><Relationship Id="rId4" Type="http://schemas.openxmlformats.org/officeDocument/2006/relationships/package" Target="../embeddings/Microsoft_Word_Document1.docx"/></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id-ID" dirty="0" smtClean="0">
                <a:latin typeface="+mn-lt"/>
              </a:rPr>
              <a:t>ASIAN AGRI GROUP TAX CASE</a:t>
            </a:r>
            <a:endParaRPr lang="id-ID" dirty="0">
              <a:latin typeface="+mn-lt"/>
            </a:endParaRPr>
          </a:p>
        </p:txBody>
      </p:sp>
      <p:sp>
        <p:nvSpPr>
          <p:cNvPr id="3" name="Subtitle 2"/>
          <p:cNvSpPr>
            <a:spLocks noGrp="1"/>
          </p:cNvSpPr>
          <p:nvPr>
            <p:ph type="subTitle" idx="1"/>
          </p:nvPr>
        </p:nvSpPr>
        <p:spPr/>
        <p:txBody>
          <a:bodyPr/>
          <a:lstStyle/>
          <a:p>
            <a:endParaRPr lang="id-ID"/>
          </a:p>
        </p:txBody>
      </p:sp>
    </p:spTree>
    <p:extLst>
      <p:ext uri="{BB962C8B-B14F-4D97-AF65-F5344CB8AC3E}">
        <p14:creationId xmlns:p14="http://schemas.microsoft.com/office/powerpoint/2010/main" val="2053784844"/>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9239614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5955448"/>
      </p:ext>
    </p:extLst>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Daftar Isi</a:t>
            </a:r>
            <a:endParaRPr lang="id-ID"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9388613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77508912"/>
      </p:ext>
    </p:extLst>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Profil Perusahaan</a:t>
            </a:r>
            <a:endParaRPr lang="id-ID" dirty="0"/>
          </a:p>
        </p:txBody>
      </p:sp>
      <p:sp>
        <p:nvSpPr>
          <p:cNvPr id="3" name="Content Placeholder 2"/>
          <p:cNvSpPr>
            <a:spLocks noGrp="1"/>
          </p:cNvSpPr>
          <p:nvPr>
            <p:ph idx="1"/>
          </p:nvPr>
        </p:nvSpPr>
        <p:spPr/>
        <p:txBody>
          <a:bodyPr/>
          <a:lstStyle/>
          <a:p>
            <a:pPr marL="0" indent="0">
              <a:buNone/>
            </a:pPr>
            <a:r>
              <a:rPr lang="id-ID" dirty="0" smtClean="0"/>
              <a:t>Asian Agri Group (AAG) adalah perusahaan di bawah naungan Grup Raja Garuda Mas, milik Sukanto Tanoto</a:t>
            </a:r>
          </a:p>
          <a:p>
            <a:pPr marL="0" indent="0">
              <a:buNone/>
            </a:pPr>
            <a:r>
              <a:rPr lang="id-ID" dirty="0" smtClean="0"/>
              <a:t>Berdiri sejak tahun 1979</a:t>
            </a:r>
          </a:p>
          <a:p>
            <a:pPr marL="0" indent="0">
              <a:buNone/>
            </a:pPr>
            <a:r>
              <a:rPr lang="id-ID" dirty="0" smtClean="0"/>
              <a:t>Alamat kantor pusat : </a:t>
            </a:r>
            <a:r>
              <a:rPr lang="fi-FI" dirty="0">
                <a:solidFill>
                  <a:srgbClr val="333333"/>
                </a:solidFill>
              </a:rPr>
              <a:t>Jl. MH. Thamrin No. </a:t>
            </a:r>
            <a:r>
              <a:rPr lang="fi-FI" dirty="0" smtClean="0">
                <a:solidFill>
                  <a:srgbClr val="333333"/>
                </a:solidFill>
              </a:rPr>
              <a:t>31</a:t>
            </a:r>
            <a:r>
              <a:rPr lang="id-ID" dirty="0" smtClean="0"/>
              <a:t> </a:t>
            </a:r>
            <a:r>
              <a:rPr lang="fi-FI" dirty="0" smtClean="0">
                <a:solidFill>
                  <a:srgbClr val="333333"/>
                </a:solidFill>
              </a:rPr>
              <a:t>Jakarta </a:t>
            </a:r>
            <a:r>
              <a:rPr lang="fi-FI" dirty="0">
                <a:solidFill>
                  <a:srgbClr val="333333"/>
                </a:solidFill>
              </a:rPr>
              <a:t>10230, Indonesia</a:t>
            </a:r>
            <a:endParaRPr lang="id-ID" dirty="0" smtClean="0"/>
          </a:p>
          <a:p>
            <a:pPr marL="0" indent="0">
              <a:buNone/>
            </a:pPr>
            <a:r>
              <a:rPr lang="id-ID" dirty="0" smtClean="0"/>
              <a:t>Jenis industri : Perkebunan dan Pabrik Kelapa Sawit</a:t>
            </a:r>
          </a:p>
          <a:p>
            <a:pPr marL="0" indent="0">
              <a:buNone/>
            </a:pPr>
            <a:r>
              <a:rPr lang="id-ID" dirty="0" smtClean="0"/>
              <a:t>Produk : Minyak Sawit Mentah</a:t>
            </a:r>
          </a:p>
          <a:p>
            <a:pPr marL="0" indent="0">
              <a:buNone/>
            </a:pPr>
            <a:r>
              <a:rPr lang="id-ID" dirty="0" smtClean="0"/>
              <a:t>Wilayah operasional berada di tiga provinsi di pulau Sumatera.</a:t>
            </a:r>
            <a:endParaRPr lang="id-ID" dirty="0"/>
          </a:p>
        </p:txBody>
      </p:sp>
    </p:spTree>
    <p:extLst>
      <p:ext uri="{BB962C8B-B14F-4D97-AF65-F5344CB8AC3E}">
        <p14:creationId xmlns:p14="http://schemas.microsoft.com/office/powerpoint/2010/main" val="401401443"/>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2732" y="296214"/>
            <a:ext cx="10515600" cy="1325563"/>
          </a:xfrm>
        </p:spPr>
        <p:txBody>
          <a:bodyPr/>
          <a:lstStyle/>
          <a:p>
            <a:r>
              <a:rPr lang="id-ID" dirty="0"/>
              <a:t>14 anak usaha AAG</a:t>
            </a:r>
          </a:p>
        </p:txBody>
      </p:sp>
      <p:graphicFrame>
        <p:nvGraphicFramePr>
          <p:cNvPr id="4" name="Content Placeholder 3"/>
          <p:cNvGraphicFramePr>
            <a:graphicFrameLocks noGrp="1"/>
          </p:cNvGraphicFramePr>
          <p:nvPr>
            <p:ph idx="1"/>
            <p:extLst/>
          </p:nvPr>
        </p:nvGraphicFramePr>
        <p:xfrm>
          <a:off x="1366233" y="2040544"/>
          <a:ext cx="3695163" cy="39481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Content Placeholder 3"/>
          <p:cNvGraphicFramePr>
            <a:graphicFrameLocks/>
          </p:cNvGraphicFramePr>
          <p:nvPr>
            <p:extLst/>
          </p:nvPr>
        </p:nvGraphicFramePr>
        <p:xfrm>
          <a:off x="5925355" y="1982589"/>
          <a:ext cx="3798194" cy="406404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487288711"/>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Penggelapan Pajak AAG</a:t>
            </a:r>
            <a:endParaRPr lang="id-ID" dirty="0"/>
          </a:p>
        </p:txBody>
      </p:sp>
      <p:sp>
        <p:nvSpPr>
          <p:cNvPr id="3" name="Content Placeholder 2"/>
          <p:cNvSpPr>
            <a:spLocks noGrp="1"/>
          </p:cNvSpPr>
          <p:nvPr>
            <p:ph idx="1"/>
          </p:nvPr>
        </p:nvSpPr>
        <p:spPr/>
        <p:txBody>
          <a:bodyPr>
            <a:normAutofit fontScale="85000" lnSpcReduction="10000"/>
          </a:bodyPr>
          <a:lstStyle/>
          <a:p>
            <a:r>
              <a:rPr lang="id-ID" dirty="0" smtClean="0"/>
              <a:t>Penggelapan PPh dan PPN</a:t>
            </a:r>
          </a:p>
          <a:p>
            <a:r>
              <a:rPr lang="id-ID" dirty="0" smtClean="0"/>
              <a:t>Tahun pajak 2002 – 2005, terdapat Rp 2,62T penyimpangan pencatatan transaksi, berupa menggelembungkan biaya perusahaan hingga Rp 1,5T, mendongkrak kerugian transaksi ekspor Rp 232M, dan mengecilkan hasil penjualan Rp 889M.</a:t>
            </a:r>
            <a:endParaRPr lang="en-US" dirty="0" smtClean="0"/>
          </a:p>
          <a:p>
            <a:r>
              <a:rPr lang="fi-FI" dirty="0"/>
              <a:t>P</a:t>
            </a:r>
            <a:r>
              <a:rPr lang="fi-FI" dirty="0" smtClean="0"/>
              <a:t>enggelapan </a:t>
            </a:r>
            <a:r>
              <a:rPr lang="fi-FI" dirty="0"/>
              <a:t>pajak </a:t>
            </a:r>
            <a:r>
              <a:rPr lang="fi-FI" dirty="0" smtClean="0"/>
              <a:t>AAG dapat </a:t>
            </a:r>
            <a:r>
              <a:rPr lang="fi-FI" dirty="0"/>
              <a:t>dilihat sebagai kejahatan asal (</a:t>
            </a:r>
            <a:r>
              <a:rPr lang="fi-FI" i="1" dirty="0"/>
              <a:t>predict crime</a:t>
            </a:r>
            <a:r>
              <a:rPr lang="fi-FI" dirty="0"/>
              <a:t>) dari tindak pidana pencucian </a:t>
            </a:r>
            <a:r>
              <a:rPr lang="fi-FI" dirty="0" smtClean="0"/>
              <a:t>uang.</a:t>
            </a:r>
          </a:p>
          <a:p>
            <a:r>
              <a:rPr lang="fi-FI" dirty="0" smtClean="0"/>
              <a:t>AAG mengecilkan laba perusahaan DN dengan cara mengalirkan labanya ke LN (</a:t>
            </a:r>
            <a:r>
              <a:rPr lang="en-US" dirty="0"/>
              <a:t>Mauritius, </a:t>
            </a:r>
            <a:r>
              <a:rPr lang="en-US" dirty="0" err="1"/>
              <a:t>Hongkong</a:t>
            </a:r>
            <a:r>
              <a:rPr lang="en-US" dirty="0"/>
              <a:t> Macao, </a:t>
            </a:r>
            <a:r>
              <a:rPr lang="en-US" dirty="0" err="1"/>
              <a:t>dan</a:t>
            </a:r>
            <a:r>
              <a:rPr lang="en-US" dirty="0"/>
              <a:t> British Virgin </a:t>
            </a:r>
            <a:r>
              <a:rPr lang="en-US" dirty="0" smtClean="0"/>
              <a:t>Island)</a:t>
            </a:r>
          </a:p>
          <a:p>
            <a:r>
              <a:rPr lang="en-US" dirty="0" smtClean="0"/>
              <a:t>AAG </a:t>
            </a:r>
            <a:r>
              <a:rPr lang="en-US" dirty="0" err="1" smtClean="0"/>
              <a:t>mengalirkan</a:t>
            </a:r>
            <a:r>
              <a:rPr lang="en-US" dirty="0" smtClean="0"/>
              <a:t> </a:t>
            </a:r>
            <a:r>
              <a:rPr lang="en-US" dirty="0" err="1"/>
              <a:t>uang</a:t>
            </a:r>
            <a:r>
              <a:rPr lang="en-US" dirty="0"/>
              <a:t> </a:t>
            </a:r>
            <a:r>
              <a:rPr lang="en-US" dirty="0" err="1"/>
              <a:t>hasil</a:t>
            </a:r>
            <a:r>
              <a:rPr lang="en-US" dirty="0"/>
              <a:t> </a:t>
            </a:r>
            <a:r>
              <a:rPr lang="en-US" dirty="0" err="1"/>
              <a:t>penggelapan</a:t>
            </a:r>
            <a:r>
              <a:rPr lang="en-US" dirty="0"/>
              <a:t> </a:t>
            </a:r>
            <a:r>
              <a:rPr lang="en-US" dirty="0" err="1" smtClean="0"/>
              <a:t>pajak</a:t>
            </a:r>
            <a:r>
              <a:rPr lang="en-US" dirty="0" smtClean="0"/>
              <a:t> </a:t>
            </a:r>
            <a:r>
              <a:rPr lang="en-US" dirty="0" err="1"/>
              <a:t>ke</a:t>
            </a:r>
            <a:r>
              <a:rPr lang="en-US" dirty="0"/>
              <a:t> </a:t>
            </a:r>
            <a:r>
              <a:rPr lang="en-US" dirty="0" err="1"/>
              <a:t>afiliasinya</a:t>
            </a:r>
            <a:r>
              <a:rPr lang="en-US" dirty="0"/>
              <a:t> di </a:t>
            </a:r>
            <a:r>
              <a:rPr lang="en-US" dirty="0" smtClean="0"/>
              <a:t>LN </a:t>
            </a:r>
            <a:r>
              <a:rPr lang="en-US" dirty="0"/>
              <a:t>yang </a:t>
            </a:r>
            <a:r>
              <a:rPr lang="en-US" dirty="0" err="1"/>
              <a:t>ternyata</a:t>
            </a:r>
            <a:r>
              <a:rPr lang="en-US" dirty="0"/>
              <a:t> </a:t>
            </a:r>
            <a:r>
              <a:rPr lang="en-US" dirty="0" err="1"/>
              <a:t>adalah</a:t>
            </a:r>
            <a:r>
              <a:rPr lang="en-US" dirty="0"/>
              <a:t> </a:t>
            </a:r>
            <a:r>
              <a:rPr lang="en-US" dirty="0" err="1"/>
              <a:t>perusahaan</a:t>
            </a:r>
            <a:r>
              <a:rPr lang="en-US" dirty="0"/>
              <a:t> </a:t>
            </a:r>
            <a:r>
              <a:rPr lang="en-US" dirty="0" err="1"/>
              <a:t>fiktif</a:t>
            </a:r>
            <a:r>
              <a:rPr lang="en-US" dirty="0"/>
              <a:t>. Salah </a:t>
            </a:r>
            <a:r>
              <a:rPr lang="en-US" dirty="0" err="1"/>
              <a:t>satu</a:t>
            </a:r>
            <a:r>
              <a:rPr lang="en-US" dirty="0"/>
              <a:t> </a:t>
            </a:r>
            <a:r>
              <a:rPr lang="en-US" dirty="0" err="1"/>
              <a:t>perusahaan</a:t>
            </a:r>
            <a:r>
              <a:rPr lang="en-US" dirty="0"/>
              <a:t> </a:t>
            </a:r>
            <a:r>
              <a:rPr lang="en-US" dirty="0" err="1"/>
              <a:t>fiktif</a:t>
            </a:r>
            <a:r>
              <a:rPr lang="en-US" dirty="0"/>
              <a:t> </a:t>
            </a:r>
            <a:r>
              <a:rPr lang="en-US" dirty="0" err="1"/>
              <a:t>itu</a:t>
            </a:r>
            <a:r>
              <a:rPr lang="en-US" dirty="0"/>
              <a:t> </a:t>
            </a:r>
            <a:r>
              <a:rPr lang="en-US" dirty="0" err="1"/>
              <a:t>adalah</a:t>
            </a:r>
            <a:r>
              <a:rPr lang="en-US" dirty="0"/>
              <a:t> </a:t>
            </a:r>
            <a:r>
              <a:rPr lang="en-US" i="1" dirty="0"/>
              <a:t>Twin Bonus Edible Oil and Fat,</a:t>
            </a:r>
            <a:r>
              <a:rPr lang="en-US" dirty="0"/>
              <a:t> yang </a:t>
            </a:r>
            <a:r>
              <a:rPr lang="en-US" dirty="0" err="1"/>
              <a:t>setelah</a:t>
            </a:r>
            <a:r>
              <a:rPr lang="en-US" dirty="0"/>
              <a:t> </a:t>
            </a:r>
            <a:r>
              <a:rPr lang="en-US" dirty="0" err="1"/>
              <a:t>dilakukan</a:t>
            </a:r>
            <a:r>
              <a:rPr lang="en-US" dirty="0"/>
              <a:t> </a:t>
            </a:r>
            <a:r>
              <a:rPr lang="en-US" dirty="0" err="1"/>
              <a:t>pengecekan</a:t>
            </a:r>
            <a:r>
              <a:rPr lang="en-US" dirty="0"/>
              <a:t> </a:t>
            </a:r>
            <a:r>
              <a:rPr lang="en-US" dirty="0" err="1"/>
              <a:t>rupanya</a:t>
            </a:r>
            <a:r>
              <a:rPr lang="en-US" dirty="0"/>
              <a:t> </a:t>
            </a:r>
            <a:r>
              <a:rPr lang="en-US" dirty="0" err="1"/>
              <a:t>menggunakan</a:t>
            </a:r>
            <a:r>
              <a:rPr lang="en-US" dirty="0"/>
              <a:t> </a:t>
            </a:r>
            <a:r>
              <a:rPr lang="en-US" dirty="0" err="1"/>
              <a:t>alamat</a:t>
            </a:r>
            <a:r>
              <a:rPr lang="en-US" dirty="0"/>
              <a:t> </a:t>
            </a:r>
            <a:r>
              <a:rPr lang="fi-FI" dirty="0"/>
              <a:t>pabrik payung yang </a:t>
            </a:r>
            <a:r>
              <a:rPr lang="fi-FI" dirty="0" smtClean="0"/>
              <a:t>berkedudukan </a:t>
            </a:r>
            <a:r>
              <a:rPr lang="fi-FI" dirty="0"/>
              <a:t>di Hongkong (</a:t>
            </a:r>
            <a:r>
              <a:rPr lang="fi-FI" i="1" dirty="0"/>
              <a:t>Tempo</a:t>
            </a:r>
            <a:r>
              <a:rPr lang="fi-FI" dirty="0"/>
              <a:t>, </a:t>
            </a:r>
            <a:r>
              <a:rPr lang="fi-FI" dirty="0" smtClean="0"/>
              <a:t>4/2/2007)</a:t>
            </a:r>
            <a:endParaRPr lang="id-ID" dirty="0"/>
          </a:p>
        </p:txBody>
      </p:sp>
    </p:spTree>
    <p:extLst>
      <p:ext uri="{BB962C8B-B14F-4D97-AF65-F5344CB8AC3E}">
        <p14:creationId xmlns:p14="http://schemas.microsoft.com/office/powerpoint/2010/main" val="2488959184"/>
      </p:ext>
    </p:extLst>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0518" y="1916482"/>
            <a:ext cx="10515600" cy="4546946"/>
          </a:xfrm>
        </p:spPr>
        <p:txBody>
          <a:bodyPr>
            <a:noAutofit/>
          </a:bodyPr>
          <a:lstStyle/>
          <a:p>
            <a:pPr marL="0" indent="0">
              <a:buNone/>
            </a:pPr>
            <a:r>
              <a:rPr lang="en-US" sz="2000" dirty="0" smtClean="0"/>
              <a:t>PT AAG </a:t>
            </a:r>
            <a:r>
              <a:rPr lang="en-US" sz="2000" dirty="0" err="1" smtClean="0"/>
              <a:t>menjual</a:t>
            </a:r>
            <a:r>
              <a:rPr lang="en-US" sz="2000" dirty="0" smtClean="0"/>
              <a:t> </a:t>
            </a:r>
            <a:r>
              <a:rPr lang="en-US" sz="2000" dirty="0" err="1"/>
              <a:t>produk</a:t>
            </a:r>
            <a:r>
              <a:rPr lang="en-US" sz="2000" dirty="0"/>
              <a:t> </a:t>
            </a:r>
            <a:r>
              <a:rPr lang="en-US" sz="2000" dirty="0" err="1"/>
              <a:t>minyak</a:t>
            </a:r>
            <a:r>
              <a:rPr lang="en-US" sz="2000" dirty="0"/>
              <a:t> </a:t>
            </a:r>
            <a:r>
              <a:rPr lang="en-US" sz="2000" dirty="0" err="1"/>
              <a:t>sawit</a:t>
            </a:r>
            <a:r>
              <a:rPr lang="en-US" sz="2000" dirty="0"/>
              <a:t> </a:t>
            </a:r>
            <a:r>
              <a:rPr lang="en-US" sz="2000" dirty="0" err="1"/>
              <a:t>mentah</a:t>
            </a:r>
            <a:r>
              <a:rPr lang="en-US" sz="2000" dirty="0"/>
              <a:t> </a:t>
            </a:r>
            <a:r>
              <a:rPr lang="en-US" sz="2000" i="1" dirty="0"/>
              <a:t>(Crude Palm Oil) </a:t>
            </a:r>
            <a:r>
              <a:rPr lang="en-US" sz="2000" dirty="0" err="1" smtClean="0"/>
              <a:t>ke</a:t>
            </a:r>
            <a:r>
              <a:rPr lang="en-US" sz="2000" dirty="0" smtClean="0"/>
              <a:t> </a:t>
            </a:r>
            <a:r>
              <a:rPr lang="en-US" sz="2000" dirty="0" err="1"/>
              <a:t>perusahaan</a:t>
            </a:r>
            <a:r>
              <a:rPr lang="en-US" sz="2000" dirty="0"/>
              <a:t> </a:t>
            </a:r>
            <a:r>
              <a:rPr lang="en-US" sz="2000" dirty="0" err="1"/>
              <a:t>afiliasi</a:t>
            </a:r>
            <a:r>
              <a:rPr lang="en-US" sz="2000" dirty="0"/>
              <a:t> di </a:t>
            </a:r>
            <a:r>
              <a:rPr lang="en-US" sz="2000" dirty="0" smtClean="0"/>
              <a:t>LN </a:t>
            </a:r>
            <a:r>
              <a:rPr lang="en-US" sz="2000" dirty="0" err="1"/>
              <a:t>dengan</a:t>
            </a:r>
            <a:r>
              <a:rPr lang="en-US" sz="2000" dirty="0"/>
              <a:t> </a:t>
            </a:r>
            <a:r>
              <a:rPr lang="en-US" sz="2000" dirty="0" err="1"/>
              <a:t>harga</a:t>
            </a:r>
            <a:r>
              <a:rPr lang="en-US" sz="2000" dirty="0"/>
              <a:t> di </a:t>
            </a:r>
            <a:r>
              <a:rPr lang="en-US" sz="2000" dirty="0" err="1"/>
              <a:t>bawah</a:t>
            </a:r>
            <a:r>
              <a:rPr lang="en-US" sz="2000" dirty="0"/>
              <a:t> </a:t>
            </a:r>
            <a:r>
              <a:rPr lang="en-US" sz="2000" dirty="0" err="1"/>
              <a:t>harga</a:t>
            </a:r>
            <a:r>
              <a:rPr lang="en-US" sz="2000" dirty="0"/>
              <a:t> </a:t>
            </a:r>
            <a:r>
              <a:rPr lang="en-US" sz="2000" dirty="0" err="1" smtClean="0"/>
              <a:t>pasar</a:t>
            </a:r>
            <a:r>
              <a:rPr lang="en-US" sz="2000" dirty="0" smtClean="0"/>
              <a:t>, </a:t>
            </a:r>
            <a:r>
              <a:rPr lang="en-US" sz="2000" dirty="0" err="1" smtClean="0"/>
              <a:t>kemudian</a:t>
            </a:r>
            <a:r>
              <a:rPr lang="en-US" sz="2000" dirty="0" smtClean="0"/>
              <a:t> </a:t>
            </a:r>
            <a:r>
              <a:rPr lang="en-US" sz="2000" dirty="0" err="1"/>
              <a:t>dijual</a:t>
            </a:r>
            <a:r>
              <a:rPr lang="en-US" sz="2000" dirty="0"/>
              <a:t> </a:t>
            </a:r>
            <a:r>
              <a:rPr lang="en-US" sz="2000" dirty="0" err="1"/>
              <a:t>kembali</a:t>
            </a:r>
            <a:r>
              <a:rPr lang="en-US" sz="2000" dirty="0"/>
              <a:t> </a:t>
            </a:r>
            <a:r>
              <a:rPr lang="en-US" sz="2000" dirty="0" err="1"/>
              <a:t>ke</a:t>
            </a:r>
            <a:r>
              <a:rPr lang="en-US" sz="2000" dirty="0"/>
              <a:t> </a:t>
            </a:r>
            <a:r>
              <a:rPr lang="en-US" sz="2000" dirty="0" err="1"/>
              <a:t>pembeli</a:t>
            </a:r>
            <a:r>
              <a:rPr lang="en-US" sz="2000" dirty="0"/>
              <a:t> </a:t>
            </a:r>
            <a:r>
              <a:rPr lang="en-US" sz="2000" dirty="0" err="1"/>
              <a:t>riil</a:t>
            </a:r>
            <a:r>
              <a:rPr lang="en-US" sz="2000" dirty="0"/>
              <a:t> </a:t>
            </a:r>
            <a:r>
              <a:rPr lang="en-US" sz="2000" dirty="0" err="1"/>
              <a:t>dengan</a:t>
            </a:r>
            <a:r>
              <a:rPr lang="en-US" sz="2000" dirty="0"/>
              <a:t> </a:t>
            </a:r>
            <a:r>
              <a:rPr lang="en-US" sz="2000" dirty="0" err="1"/>
              <a:t>harga</a:t>
            </a:r>
            <a:r>
              <a:rPr lang="en-US" sz="2000" dirty="0"/>
              <a:t> </a:t>
            </a:r>
            <a:r>
              <a:rPr lang="en-US" sz="2000" dirty="0" err="1"/>
              <a:t>tinggi</a:t>
            </a:r>
            <a:r>
              <a:rPr lang="en-US" sz="2000" dirty="0"/>
              <a:t>. </a:t>
            </a:r>
            <a:r>
              <a:rPr lang="en-US" sz="2000" dirty="0" err="1"/>
              <a:t>Dengan</a:t>
            </a:r>
            <a:r>
              <a:rPr lang="en-US" sz="2000" dirty="0"/>
              <a:t> </a:t>
            </a:r>
            <a:r>
              <a:rPr lang="en-US" sz="2000" dirty="0" err="1"/>
              <a:t>begitu</a:t>
            </a:r>
            <a:r>
              <a:rPr lang="en-US" sz="2000" dirty="0"/>
              <a:t>, </a:t>
            </a:r>
            <a:r>
              <a:rPr lang="en-US" sz="2000" dirty="0" err="1"/>
              <a:t>beban</a:t>
            </a:r>
            <a:r>
              <a:rPr lang="en-US" sz="2000" dirty="0"/>
              <a:t> </a:t>
            </a:r>
            <a:r>
              <a:rPr lang="en-US" sz="2000" dirty="0" err="1"/>
              <a:t>pajak</a:t>
            </a:r>
            <a:r>
              <a:rPr lang="en-US" sz="2000" dirty="0"/>
              <a:t> di </a:t>
            </a:r>
            <a:r>
              <a:rPr lang="en-US" sz="2000" dirty="0" err="1"/>
              <a:t>dalam</a:t>
            </a:r>
            <a:r>
              <a:rPr lang="en-US" sz="2000" dirty="0"/>
              <a:t> </a:t>
            </a:r>
            <a:r>
              <a:rPr lang="en-US" sz="2000" dirty="0" err="1"/>
              <a:t>negeri</a:t>
            </a:r>
            <a:r>
              <a:rPr lang="en-US" sz="2000" dirty="0"/>
              <a:t> </a:t>
            </a:r>
            <a:r>
              <a:rPr lang="en-US" sz="2000" dirty="0" err="1"/>
              <a:t>bisa</a:t>
            </a:r>
            <a:r>
              <a:rPr lang="en-US" sz="2000" dirty="0"/>
              <a:t> </a:t>
            </a:r>
            <a:r>
              <a:rPr lang="en-US" sz="2000" dirty="0" err="1"/>
              <a:t>ditekan</a:t>
            </a:r>
            <a:r>
              <a:rPr lang="en-US" sz="2000" dirty="0" smtClean="0"/>
              <a:t>.</a:t>
            </a:r>
            <a:endParaRPr lang="en-US" sz="2000" dirty="0"/>
          </a:p>
          <a:p>
            <a:pPr marL="0" lvl="0" indent="0">
              <a:buNone/>
            </a:pPr>
            <a:r>
              <a:rPr lang="fi-FI" sz="2000" dirty="0"/>
              <a:t>Modus operandi yang dilakukan </a:t>
            </a:r>
            <a:r>
              <a:rPr lang="en-US" sz="2000" dirty="0" err="1"/>
              <a:t>Vincentius</a:t>
            </a:r>
            <a:r>
              <a:rPr lang="en-US" sz="2000" dirty="0"/>
              <a:t> Amin </a:t>
            </a:r>
            <a:r>
              <a:rPr lang="en-US" sz="2000" dirty="0" err="1"/>
              <a:t>Sutanto</a:t>
            </a:r>
            <a:r>
              <a:rPr lang="en-US" sz="2000" dirty="0"/>
              <a:t> (Vincent)</a:t>
            </a:r>
            <a:r>
              <a:rPr lang="id-ID" sz="2000" dirty="0"/>
              <a:t>, jabatan </a:t>
            </a:r>
            <a:r>
              <a:rPr lang="id-ID" sz="2000" i="1" dirty="0"/>
              <a:t>Group Financial </a:t>
            </a:r>
            <a:r>
              <a:rPr lang="id-ID" sz="2000" i="1" dirty="0" smtClean="0"/>
              <a:t>Controller</a:t>
            </a:r>
            <a:r>
              <a:rPr lang="en-US" sz="2000" dirty="0"/>
              <a:t> </a:t>
            </a:r>
            <a:r>
              <a:rPr lang="en-US" sz="2000" dirty="0" smtClean="0"/>
              <a:t>:</a:t>
            </a:r>
            <a:r>
              <a:rPr lang="fi-FI" sz="2000" dirty="0" smtClean="0"/>
              <a:t> </a:t>
            </a:r>
            <a:r>
              <a:rPr lang="fi-FI" sz="2000" dirty="0"/>
              <a:t>dengan mendirikan PT fiktif yang menjadi rekanan PT. AAG dalam menjual produk minyaknya keluar negeri dan membuat rekening fiktifnya. Dia bekerja sama dengan kedua temannya yang dikenalnya ketika mengambil </a:t>
            </a:r>
            <a:r>
              <a:rPr lang="fi-FI" sz="2000" dirty="0" smtClean="0"/>
              <a:t>gelar </a:t>
            </a:r>
            <a:r>
              <a:rPr lang="fi-FI" sz="2000" dirty="0"/>
              <a:t>MBA di Amerika, yaitu Hendri Susilo dan AFS yang membuat akta pendirian perusahaan yaitu PT Asian Agri Jaya dan PT Asian Agri Utama. Vincent berjanji akan memberikan 10% keuntungan kepada temannya tersebut.  </a:t>
            </a:r>
            <a:endParaRPr lang="en-US" sz="2000" dirty="0"/>
          </a:p>
          <a:p>
            <a:pPr marL="0" indent="0">
              <a:buNone/>
            </a:pPr>
            <a:r>
              <a:rPr lang="fi-FI" sz="2000" dirty="0"/>
              <a:t>Perusahaan tersebut kemudian membuka rekening di sebuah bank di Indonesia yang digunakan untuk menampung uang hasil kejahatannya. Pada tanggal 13 November 2006, Vincent membuat dua lembar aplikasi pengiriman uang PT Asian Agri Oils and Fats Ltd, yang tersimpan di rekening Fortis  Bank Singapore. Surat itu berisi permintaan agar bank mentransfer USD 1,2 juta ke rekening PT Asian Agri Utama dan USD 1,9 juta ke rekening PT Asia Agri Jaya di Panin Bank. Aplikasi ini dibuat dan ditandatangani Vincent dengan memalsukan </a:t>
            </a:r>
            <a:r>
              <a:rPr lang="fi-FI" sz="2000" dirty="0" smtClean="0"/>
              <a:t>tanda </a:t>
            </a:r>
            <a:r>
              <a:rPr lang="fi-FI" sz="2000" dirty="0"/>
              <a:t>tangan dua pejabat tinggi perusahaan di Singapura</a:t>
            </a:r>
            <a:r>
              <a:rPr lang="fi-FI" sz="2000" dirty="0" smtClean="0"/>
              <a:t>.</a:t>
            </a:r>
            <a:endParaRPr lang="en-US" sz="2000" dirty="0"/>
          </a:p>
        </p:txBody>
      </p:sp>
      <p:sp>
        <p:nvSpPr>
          <p:cNvPr id="4" name="Title 3"/>
          <p:cNvSpPr>
            <a:spLocks noGrp="1"/>
          </p:cNvSpPr>
          <p:nvPr>
            <p:ph type="title"/>
          </p:nvPr>
        </p:nvSpPr>
        <p:spPr/>
        <p:txBody>
          <a:bodyPr/>
          <a:lstStyle/>
          <a:p>
            <a:endParaRPr lang="en-US" dirty="0"/>
          </a:p>
        </p:txBody>
      </p:sp>
    </p:spTree>
    <p:extLst>
      <p:ext uri="{BB962C8B-B14F-4D97-AF65-F5344CB8AC3E}">
        <p14:creationId xmlns:p14="http://schemas.microsoft.com/office/powerpoint/2010/main" val="3514420144"/>
      </p:ext>
    </p:extLst>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Kronologi Kasus</a:t>
            </a:r>
            <a:endParaRPr lang="id-ID"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96349740"/>
              </p:ext>
            </p:extLst>
          </p:nvPr>
        </p:nvGraphicFramePr>
        <p:xfrm>
          <a:off x="838200" y="1438836"/>
          <a:ext cx="10515600" cy="54191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07227105"/>
      </p:ext>
    </p:extLst>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Kronologi Kasus</a:t>
            </a:r>
            <a:endParaRPr lang="id-ID"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64286525"/>
              </p:ext>
            </p:extLst>
          </p:nvPr>
        </p:nvGraphicFramePr>
        <p:xfrm>
          <a:off x="838200" y="1438836"/>
          <a:ext cx="10515600" cy="54191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32419348"/>
      </p:ext>
    </p:extLst>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Kronologi Kasus</a:t>
            </a:r>
            <a:endParaRPr lang="id-ID"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36117077"/>
              </p:ext>
            </p:extLst>
          </p:nvPr>
        </p:nvGraphicFramePr>
        <p:xfrm>
          <a:off x="838200" y="1438836"/>
          <a:ext cx="10515600" cy="54191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32891742"/>
      </p:ext>
    </p:extLst>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81200" y="274638"/>
            <a:ext cx="8229600" cy="418058"/>
          </a:xfrm>
        </p:spPr>
        <p:txBody>
          <a:bodyPr>
            <a:normAutofit fontScale="90000"/>
          </a:bodyPr>
          <a:lstStyle/>
          <a:p>
            <a:r>
              <a:rPr lang="id-ID" dirty="0" smtClean="0"/>
              <a:t> </a:t>
            </a:r>
            <a:endParaRPr lang="id-ID" dirty="0"/>
          </a:p>
        </p:txBody>
      </p:sp>
      <p:sp>
        <p:nvSpPr>
          <p:cNvPr id="5" name="Flowchart: Document 4"/>
          <p:cNvSpPr/>
          <p:nvPr/>
        </p:nvSpPr>
        <p:spPr>
          <a:xfrm>
            <a:off x="2018048" y="580932"/>
            <a:ext cx="1224136" cy="576064"/>
          </a:xfrm>
          <a:prstGeom prst="flowChart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t>SPT AAG</a:t>
            </a:r>
          </a:p>
        </p:txBody>
      </p:sp>
      <p:sp>
        <p:nvSpPr>
          <p:cNvPr id="6" name="Flowchart: Multidocument 5"/>
          <p:cNvSpPr/>
          <p:nvPr/>
        </p:nvSpPr>
        <p:spPr>
          <a:xfrm>
            <a:off x="2018048" y="1373020"/>
            <a:ext cx="1224136" cy="720080"/>
          </a:xfrm>
          <a:prstGeom prst="flowChartMulti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t>Data</a:t>
            </a:r>
          </a:p>
        </p:txBody>
      </p:sp>
      <p:sp>
        <p:nvSpPr>
          <p:cNvPr id="11" name="Rounded Rectangle 10"/>
          <p:cNvSpPr/>
          <p:nvPr/>
        </p:nvSpPr>
        <p:spPr>
          <a:xfrm>
            <a:off x="3746240" y="1012980"/>
            <a:ext cx="1368152" cy="5400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600" dirty="0"/>
              <a:t>Pemeriksaan Bukper</a:t>
            </a:r>
          </a:p>
        </p:txBody>
      </p:sp>
      <p:sp>
        <p:nvSpPr>
          <p:cNvPr id="12" name="Rounded Rectangle 11"/>
          <p:cNvSpPr/>
          <p:nvPr/>
        </p:nvSpPr>
        <p:spPr>
          <a:xfrm>
            <a:off x="5330416" y="1030982"/>
            <a:ext cx="1224136" cy="504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600" dirty="0"/>
              <a:t>Penyidikan</a:t>
            </a:r>
          </a:p>
        </p:txBody>
      </p:sp>
      <p:sp>
        <p:nvSpPr>
          <p:cNvPr id="13" name="Rounded Rectangle 12"/>
          <p:cNvSpPr/>
          <p:nvPr/>
        </p:nvSpPr>
        <p:spPr>
          <a:xfrm>
            <a:off x="6914592" y="1012981"/>
            <a:ext cx="1224136" cy="504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600" dirty="0"/>
              <a:t>Penuntutan/Jaksa</a:t>
            </a:r>
          </a:p>
        </p:txBody>
      </p:sp>
      <p:sp>
        <p:nvSpPr>
          <p:cNvPr id="14" name="Rounded Rectangle 13"/>
          <p:cNvSpPr/>
          <p:nvPr/>
        </p:nvSpPr>
        <p:spPr>
          <a:xfrm>
            <a:off x="6914592" y="2093100"/>
            <a:ext cx="1224136" cy="504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600" dirty="0"/>
              <a:t>Pengadilan Negeri</a:t>
            </a:r>
          </a:p>
        </p:txBody>
      </p:sp>
      <p:sp>
        <p:nvSpPr>
          <p:cNvPr id="15" name="Rounded Rectangle 14"/>
          <p:cNvSpPr/>
          <p:nvPr/>
        </p:nvSpPr>
        <p:spPr>
          <a:xfrm>
            <a:off x="6914592" y="3029204"/>
            <a:ext cx="1224136" cy="504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600" dirty="0"/>
              <a:t>Pengadilan Tinggi</a:t>
            </a:r>
          </a:p>
        </p:txBody>
      </p:sp>
      <p:sp>
        <p:nvSpPr>
          <p:cNvPr id="16" name="Rounded Rectangle 15"/>
          <p:cNvSpPr/>
          <p:nvPr/>
        </p:nvSpPr>
        <p:spPr>
          <a:xfrm>
            <a:off x="6914592" y="4124072"/>
            <a:ext cx="1224136" cy="6480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600" dirty="0"/>
              <a:t>Mahkamah Agung</a:t>
            </a:r>
          </a:p>
        </p:txBody>
      </p:sp>
      <p:sp>
        <p:nvSpPr>
          <p:cNvPr id="17" name="Rectangle 16"/>
          <p:cNvSpPr/>
          <p:nvPr/>
        </p:nvSpPr>
        <p:spPr>
          <a:xfrm>
            <a:off x="8472265" y="4653136"/>
            <a:ext cx="2016222" cy="194421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id-ID" sz="1400" dirty="0"/>
              <a:t>Putusan  MA:</a:t>
            </a:r>
          </a:p>
          <a:p>
            <a:pPr marL="176213" indent="-176213" algn="just">
              <a:buAutoNum type="arabicPeriod"/>
            </a:pPr>
            <a:r>
              <a:rPr lang="id-ID" sz="1400" dirty="0"/>
              <a:t>Suwir Laut terbukti melakukan tindak pidana perpajakan;</a:t>
            </a:r>
          </a:p>
          <a:p>
            <a:pPr marL="176213" indent="-176213" algn="just">
              <a:buAutoNum type="arabicPeriod"/>
            </a:pPr>
            <a:r>
              <a:rPr lang="id-ID" sz="1400" dirty="0"/>
              <a:t>Pidana 2 tahun</a:t>
            </a:r>
          </a:p>
          <a:p>
            <a:pPr marL="176213" indent="-176213" algn="just">
              <a:buAutoNum type="arabicPeriod"/>
            </a:pPr>
            <a:r>
              <a:rPr lang="id-ID" sz="1400" dirty="0"/>
              <a:t>AAG membayar Denda Rp 2.519.955.391.304 </a:t>
            </a:r>
          </a:p>
        </p:txBody>
      </p:sp>
      <p:sp>
        <p:nvSpPr>
          <p:cNvPr id="18" name="Rounded Rectangle 17"/>
          <p:cNvSpPr/>
          <p:nvPr/>
        </p:nvSpPr>
        <p:spPr>
          <a:xfrm>
            <a:off x="5228912" y="4081560"/>
            <a:ext cx="1440160" cy="7200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600" dirty="0"/>
              <a:t>DJP menerbitkan SKP</a:t>
            </a:r>
          </a:p>
        </p:txBody>
      </p:sp>
      <p:sp>
        <p:nvSpPr>
          <p:cNvPr id="19" name="Rounded Rectangle 18"/>
          <p:cNvSpPr/>
          <p:nvPr/>
        </p:nvSpPr>
        <p:spPr>
          <a:xfrm>
            <a:off x="3589208" y="4081560"/>
            <a:ext cx="1440160" cy="7200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600" dirty="0"/>
              <a:t>AAG mengajukan</a:t>
            </a:r>
          </a:p>
          <a:p>
            <a:pPr algn="ctr"/>
            <a:r>
              <a:rPr lang="id-ID" sz="1600" dirty="0"/>
              <a:t>Keberatan</a:t>
            </a:r>
          </a:p>
        </p:txBody>
      </p:sp>
      <p:sp>
        <p:nvSpPr>
          <p:cNvPr id="20" name="Rounded Rectangle 19"/>
          <p:cNvSpPr/>
          <p:nvPr/>
        </p:nvSpPr>
        <p:spPr>
          <a:xfrm>
            <a:off x="1766528" y="3821292"/>
            <a:ext cx="1619672" cy="12601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600" dirty="0"/>
              <a:t>DJP Memproses dan mengeluarkan Kept. Menolak.</a:t>
            </a:r>
          </a:p>
        </p:txBody>
      </p:sp>
      <p:sp>
        <p:nvSpPr>
          <p:cNvPr id="21" name="Rounded Rectangle 20"/>
          <p:cNvSpPr/>
          <p:nvPr/>
        </p:nvSpPr>
        <p:spPr>
          <a:xfrm>
            <a:off x="1766529" y="5405468"/>
            <a:ext cx="1619671" cy="12687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600" dirty="0"/>
              <a:t>AAG mengajukan</a:t>
            </a:r>
          </a:p>
          <a:p>
            <a:pPr algn="ctr"/>
            <a:r>
              <a:rPr lang="id-ID" sz="1600" dirty="0"/>
              <a:t>Banding ke Pengaildan Pajak</a:t>
            </a:r>
          </a:p>
        </p:txBody>
      </p:sp>
      <p:sp>
        <p:nvSpPr>
          <p:cNvPr id="24" name="Rounded Rectangle 23"/>
          <p:cNvSpPr/>
          <p:nvPr/>
        </p:nvSpPr>
        <p:spPr>
          <a:xfrm>
            <a:off x="5330416" y="5297456"/>
            <a:ext cx="2808312" cy="1116124"/>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id-ID" sz="1400" dirty="0"/>
              <a:t>Upaya Penagihan</a:t>
            </a:r>
          </a:p>
          <a:p>
            <a:pPr marL="285750" indent="-285750">
              <a:buFontTx/>
              <a:buChar char="-"/>
            </a:pPr>
            <a:r>
              <a:rPr lang="id-ID" sz="1400" dirty="0"/>
              <a:t>AAG mengagunkan Asetnya</a:t>
            </a:r>
          </a:p>
          <a:p>
            <a:pPr marL="285750" indent="-285750">
              <a:buFontTx/>
              <a:buChar char="-"/>
            </a:pPr>
            <a:r>
              <a:rPr lang="id-ID" sz="1400" dirty="0"/>
              <a:t>Jatuh tempo eksekusi  putusan MA 01-02-2014</a:t>
            </a:r>
          </a:p>
          <a:p>
            <a:pPr algn="ctr"/>
            <a:endParaRPr lang="id-ID" sz="1400" dirty="0"/>
          </a:p>
        </p:txBody>
      </p:sp>
      <p:sp>
        <p:nvSpPr>
          <p:cNvPr id="25" name="Rectangle 24"/>
          <p:cNvSpPr/>
          <p:nvPr/>
        </p:nvSpPr>
        <p:spPr>
          <a:xfrm>
            <a:off x="8472264" y="188640"/>
            <a:ext cx="2016224" cy="219624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id-ID" sz="1400" dirty="0"/>
              <a:t>Putusan  PN:</a:t>
            </a:r>
          </a:p>
          <a:p>
            <a:pPr marL="185738" indent="-185738" algn="just">
              <a:buFont typeface="+mj-lt"/>
              <a:buAutoNum type="arabicPeriod"/>
            </a:pPr>
            <a:r>
              <a:rPr lang="id-ID" sz="1400" dirty="0"/>
              <a:t>Mengabulkan Eksepsi Prematur dari Penasehat Hukum Terdakwa;</a:t>
            </a:r>
          </a:p>
          <a:p>
            <a:pPr marL="185738" indent="-185738">
              <a:buFont typeface="+mj-lt"/>
              <a:buAutoNum type="arabicPeriod"/>
            </a:pPr>
            <a:r>
              <a:rPr lang="id-ID" sz="1400" dirty="0"/>
              <a:t>surat dakwaan Jaksa/Penuntut Umum terhadap Terdakwa Suwir Laut karena Prematur tidak dapat diterima;</a:t>
            </a:r>
          </a:p>
        </p:txBody>
      </p:sp>
      <p:sp>
        <p:nvSpPr>
          <p:cNvPr id="26" name="Rectangle 25"/>
          <p:cNvSpPr/>
          <p:nvPr/>
        </p:nvSpPr>
        <p:spPr>
          <a:xfrm>
            <a:off x="8472265" y="2600908"/>
            <a:ext cx="2016223" cy="183620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id-ID" sz="1400" dirty="0"/>
              <a:t>Putusan  PT:</a:t>
            </a:r>
          </a:p>
          <a:p>
            <a:r>
              <a:rPr lang="fi-FI" sz="1400" dirty="0"/>
              <a:t>Menguatkan putusan Pengadilan Negeri Jakarta Pusat No. 234/PID.B/2011/-</a:t>
            </a:r>
          </a:p>
          <a:p>
            <a:r>
              <a:rPr lang="nn-NO" sz="1400" dirty="0"/>
              <a:t>N.JKT.PST. tanggal 15 Maret 2012</a:t>
            </a:r>
            <a:endParaRPr lang="id-ID" sz="1400" dirty="0"/>
          </a:p>
        </p:txBody>
      </p:sp>
      <p:sp>
        <p:nvSpPr>
          <p:cNvPr id="27" name="Rounded Rectangular Callout 26"/>
          <p:cNvSpPr/>
          <p:nvPr/>
        </p:nvSpPr>
        <p:spPr>
          <a:xfrm>
            <a:off x="3746240" y="2489144"/>
            <a:ext cx="1440160" cy="1332148"/>
          </a:xfrm>
          <a:prstGeom prst="wedgeRoundRect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400" dirty="0">
                <a:solidFill>
                  <a:schemeClr val="tx1"/>
                </a:solidFill>
              </a:rPr>
              <a:t>AAG sudah membayar 50% SKP</a:t>
            </a:r>
          </a:p>
        </p:txBody>
      </p:sp>
      <p:cxnSp>
        <p:nvCxnSpPr>
          <p:cNvPr id="29" name="Elbow Connector 28"/>
          <p:cNvCxnSpPr>
            <a:stCxn id="5" idx="3"/>
            <a:endCxn id="11" idx="1"/>
          </p:cNvCxnSpPr>
          <p:nvPr/>
        </p:nvCxnSpPr>
        <p:spPr>
          <a:xfrm>
            <a:off x="3242184" y="868964"/>
            <a:ext cx="504056" cy="414046"/>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1" name="Elbow Connector 30"/>
          <p:cNvCxnSpPr>
            <a:stCxn id="6" idx="3"/>
            <a:endCxn id="11" idx="1"/>
          </p:cNvCxnSpPr>
          <p:nvPr/>
        </p:nvCxnSpPr>
        <p:spPr>
          <a:xfrm flipV="1">
            <a:off x="3242184" y="1283010"/>
            <a:ext cx="504056" cy="450050"/>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stCxn id="11" idx="3"/>
            <a:endCxn id="12" idx="1"/>
          </p:cNvCxnSpPr>
          <p:nvPr/>
        </p:nvCxnSpPr>
        <p:spPr>
          <a:xfrm>
            <a:off x="5114392" y="1283010"/>
            <a:ext cx="2160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stCxn id="12" idx="3"/>
            <a:endCxn id="13" idx="1"/>
          </p:cNvCxnSpPr>
          <p:nvPr/>
        </p:nvCxnSpPr>
        <p:spPr>
          <a:xfrm flipV="1">
            <a:off x="6554552" y="1265010"/>
            <a:ext cx="360040" cy="1800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stCxn id="13" idx="2"/>
            <a:endCxn id="14" idx="0"/>
          </p:cNvCxnSpPr>
          <p:nvPr/>
        </p:nvCxnSpPr>
        <p:spPr>
          <a:xfrm>
            <a:off x="7526660" y="1517038"/>
            <a:ext cx="0" cy="57606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a:stCxn id="14" idx="2"/>
            <a:endCxn id="15" idx="0"/>
          </p:cNvCxnSpPr>
          <p:nvPr/>
        </p:nvCxnSpPr>
        <p:spPr>
          <a:xfrm>
            <a:off x="7526660" y="2597156"/>
            <a:ext cx="0" cy="432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a:stCxn id="15" idx="2"/>
            <a:endCxn id="16" idx="0"/>
          </p:cNvCxnSpPr>
          <p:nvPr/>
        </p:nvCxnSpPr>
        <p:spPr>
          <a:xfrm>
            <a:off x="7526660" y="3533260"/>
            <a:ext cx="0" cy="5908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a:stCxn id="16" idx="1"/>
            <a:endCxn id="18" idx="3"/>
          </p:cNvCxnSpPr>
          <p:nvPr/>
        </p:nvCxnSpPr>
        <p:spPr>
          <a:xfrm flipH="1" flipV="1">
            <a:off x="6669072" y="4441600"/>
            <a:ext cx="245520" cy="650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a:stCxn id="18" idx="1"/>
            <a:endCxn id="19" idx="3"/>
          </p:cNvCxnSpPr>
          <p:nvPr/>
        </p:nvCxnSpPr>
        <p:spPr>
          <a:xfrm flipH="1">
            <a:off x="5029368" y="4441600"/>
            <a:ext cx="19954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stCxn id="19" idx="1"/>
            <a:endCxn id="20" idx="3"/>
          </p:cNvCxnSpPr>
          <p:nvPr/>
        </p:nvCxnSpPr>
        <p:spPr>
          <a:xfrm flipH="1">
            <a:off x="3386200" y="4441600"/>
            <a:ext cx="203008" cy="976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a:stCxn id="20" idx="2"/>
            <a:endCxn id="21" idx="0"/>
          </p:cNvCxnSpPr>
          <p:nvPr/>
        </p:nvCxnSpPr>
        <p:spPr>
          <a:xfrm>
            <a:off x="2576364" y="5081432"/>
            <a:ext cx="0" cy="32403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3" name="Rounded Rectangle 52"/>
          <p:cNvSpPr/>
          <p:nvPr/>
        </p:nvSpPr>
        <p:spPr>
          <a:xfrm>
            <a:off x="3450464" y="148884"/>
            <a:ext cx="4500500" cy="360000"/>
          </a:xfrm>
          <a:prstGeom prst="roundRect">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t>KRONOLOGIS KASUS AAG</a:t>
            </a:r>
          </a:p>
        </p:txBody>
      </p:sp>
      <p:sp>
        <p:nvSpPr>
          <p:cNvPr id="54" name="Down Arrow 53"/>
          <p:cNvSpPr/>
          <p:nvPr/>
        </p:nvSpPr>
        <p:spPr>
          <a:xfrm>
            <a:off x="6122504" y="4831136"/>
            <a:ext cx="72008" cy="44181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5" name="Down Arrow 54"/>
          <p:cNvSpPr/>
          <p:nvPr/>
        </p:nvSpPr>
        <p:spPr>
          <a:xfrm>
            <a:off x="7490656" y="4829404"/>
            <a:ext cx="72008" cy="44181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Oval 1"/>
          <p:cNvSpPr>
            <a:spLocks noChangeAspect="1"/>
          </p:cNvSpPr>
          <p:nvPr/>
        </p:nvSpPr>
        <p:spPr>
          <a:xfrm>
            <a:off x="5084912" y="902994"/>
            <a:ext cx="288000" cy="255977"/>
          </a:xfrm>
          <a:prstGeom prst="ellipse">
            <a:avLst/>
          </a:prstGeom>
          <a:ln>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id-ID" sz="1200" dirty="0"/>
              <a:t>1</a:t>
            </a:r>
          </a:p>
        </p:txBody>
      </p:sp>
      <p:sp>
        <p:nvSpPr>
          <p:cNvPr id="36" name="Oval 35"/>
          <p:cNvSpPr>
            <a:spLocks noChangeAspect="1"/>
          </p:cNvSpPr>
          <p:nvPr/>
        </p:nvSpPr>
        <p:spPr>
          <a:xfrm>
            <a:off x="7968208" y="868768"/>
            <a:ext cx="288000" cy="255977"/>
          </a:xfrm>
          <a:prstGeom prst="ellipse">
            <a:avLst/>
          </a:prstGeom>
          <a:ln>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id-ID" sz="1200" dirty="0"/>
              <a:t>2</a:t>
            </a:r>
          </a:p>
        </p:txBody>
      </p:sp>
      <p:sp>
        <p:nvSpPr>
          <p:cNvPr id="38" name="Oval 37"/>
          <p:cNvSpPr>
            <a:spLocks noChangeAspect="1"/>
          </p:cNvSpPr>
          <p:nvPr/>
        </p:nvSpPr>
        <p:spPr>
          <a:xfrm>
            <a:off x="7968240" y="1962337"/>
            <a:ext cx="288000" cy="255977"/>
          </a:xfrm>
          <a:prstGeom prst="ellipse">
            <a:avLst/>
          </a:prstGeom>
          <a:ln>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id-ID" sz="1200" dirty="0"/>
              <a:t>3</a:t>
            </a:r>
          </a:p>
        </p:txBody>
      </p:sp>
      <p:sp>
        <p:nvSpPr>
          <p:cNvPr id="40" name="Oval 39"/>
          <p:cNvSpPr>
            <a:spLocks noChangeAspect="1"/>
          </p:cNvSpPr>
          <p:nvPr/>
        </p:nvSpPr>
        <p:spPr>
          <a:xfrm>
            <a:off x="7968208" y="2884992"/>
            <a:ext cx="288000" cy="255977"/>
          </a:xfrm>
          <a:prstGeom prst="ellipse">
            <a:avLst/>
          </a:prstGeom>
          <a:ln>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id-ID" sz="1200" dirty="0"/>
              <a:t>4</a:t>
            </a:r>
          </a:p>
        </p:txBody>
      </p:sp>
      <p:sp>
        <p:nvSpPr>
          <p:cNvPr id="42" name="Oval 41"/>
          <p:cNvSpPr>
            <a:spLocks noChangeAspect="1"/>
          </p:cNvSpPr>
          <p:nvPr/>
        </p:nvSpPr>
        <p:spPr>
          <a:xfrm>
            <a:off x="7936955" y="3996084"/>
            <a:ext cx="288000" cy="255977"/>
          </a:xfrm>
          <a:prstGeom prst="ellipse">
            <a:avLst/>
          </a:prstGeom>
          <a:ln>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id-ID" sz="1200" dirty="0"/>
              <a:t>5</a:t>
            </a:r>
          </a:p>
        </p:txBody>
      </p:sp>
      <p:sp>
        <p:nvSpPr>
          <p:cNvPr id="43" name="Oval 42"/>
          <p:cNvSpPr>
            <a:spLocks noChangeAspect="1"/>
          </p:cNvSpPr>
          <p:nvPr/>
        </p:nvSpPr>
        <p:spPr>
          <a:xfrm>
            <a:off x="6446676" y="3953572"/>
            <a:ext cx="288000" cy="255977"/>
          </a:xfrm>
          <a:prstGeom prst="ellipse">
            <a:avLst/>
          </a:prstGeom>
          <a:ln>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id-ID" sz="1200" dirty="0"/>
              <a:t>6</a:t>
            </a:r>
          </a:p>
        </p:txBody>
      </p:sp>
      <p:sp>
        <p:nvSpPr>
          <p:cNvPr id="44" name="Oval 43"/>
          <p:cNvSpPr>
            <a:spLocks noChangeAspect="1"/>
          </p:cNvSpPr>
          <p:nvPr/>
        </p:nvSpPr>
        <p:spPr>
          <a:xfrm>
            <a:off x="4796912" y="3953571"/>
            <a:ext cx="288000" cy="255977"/>
          </a:xfrm>
          <a:prstGeom prst="ellipse">
            <a:avLst/>
          </a:prstGeom>
          <a:ln>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id-ID" sz="1200" dirty="0"/>
              <a:t>7</a:t>
            </a:r>
          </a:p>
        </p:txBody>
      </p:sp>
      <p:sp>
        <p:nvSpPr>
          <p:cNvPr id="45" name="Oval 44"/>
          <p:cNvSpPr>
            <a:spLocks noChangeAspect="1"/>
          </p:cNvSpPr>
          <p:nvPr/>
        </p:nvSpPr>
        <p:spPr>
          <a:xfrm>
            <a:off x="3163013" y="3712828"/>
            <a:ext cx="288000" cy="255977"/>
          </a:xfrm>
          <a:prstGeom prst="ellipse">
            <a:avLst/>
          </a:prstGeom>
          <a:ln>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id-ID" sz="1200" dirty="0"/>
              <a:t>8</a:t>
            </a:r>
          </a:p>
        </p:txBody>
      </p:sp>
      <p:sp>
        <p:nvSpPr>
          <p:cNvPr id="47" name="Oval 46"/>
          <p:cNvSpPr>
            <a:spLocks noChangeAspect="1"/>
          </p:cNvSpPr>
          <p:nvPr/>
        </p:nvSpPr>
        <p:spPr>
          <a:xfrm>
            <a:off x="3199704" y="5286851"/>
            <a:ext cx="288000" cy="255977"/>
          </a:xfrm>
          <a:prstGeom prst="ellipse">
            <a:avLst/>
          </a:prstGeom>
          <a:ln>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id-ID" sz="1200" dirty="0"/>
              <a:t>9</a:t>
            </a:r>
          </a:p>
        </p:txBody>
      </p:sp>
    </p:spTree>
    <p:extLst>
      <p:ext uri="{BB962C8B-B14F-4D97-AF65-F5344CB8AC3E}">
        <p14:creationId xmlns:p14="http://schemas.microsoft.com/office/powerpoint/2010/main" val="2691882600"/>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a:xfrm>
            <a:off x="1981200" y="274638"/>
            <a:ext cx="8229600" cy="418058"/>
          </a:xfrm>
        </p:spPr>
        <p:txBody>
          <a:bodyPr>
            <a:normAutofit fontScale="90000"/>
          </a:bodyPr>
          <a:lstStyle/>
          <a:p>
            <a:r>
              <a:rPr lang="id-ID" dirty="0" smtClean="0"/>
              <a:t> </a:t>
            </a:r>
            <a:endParaRPr lang="id-ID" dirty="0"/>
          </a:p>
        </p:txBody>
      </p:sp>
      <p:sp>
        <p:nvSpPr>
          <p:cNvPr id="5" name="Flowchart: Document 4"/>
          <p:cNvSpPr/>
          <p:nvPr/>
        </p:nvSpPr>
        <p:spPr>
          <a:xfrm>
            <a:off x="2018048" y="580932"/>
            <a:ext cx="1224136" cy="576064"/>
          </a:xfrm>
          <a:prstGeom prst="flowChart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t>SPT AAG</a:t>
            </a:r>
          </a:p>
        </p:txBody>
      </p:sp>
      <p:sp>
        <p:nvSpPr>
          <p:cNvPr id="6" name="Flowchart: Multidocument 5"/>
          <p:cNvSpPr/>
          <p:nvPr/>
        </p:nvSpPr>
        <p:spPr>
          <a:xfrm>
            <a:off x="2018048" y="1373020"/>
            <a:ext cx="1224136" cy="720080"/>
          </a:xfrm>
          <a:prstGeom prst="flowChartMulti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t>Data</a:t>
            </a:r>
          </a:p>
        </p:txBody>
      </p:sp>
      <p:sp>
        <p:nvSpPr>
          <p:cNvPr id="11" name="Rounded Rectangle 10"/>
          <p:cNvSpPr/>
          <p:nvPr/>
        </p:nvSpPr>
        <p:spPr>
          <a:xfrm>
            <a:off x="3746240" y="1012980"/>
            <a:ext cx="1368152" cy="5400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600" dirty="0"/>
              <a:t>Pemeriksaan Bukper</a:t>
            </a:r>
          </a:p>
        </p:txBody>
      </p:sp>
      <p:sp>
        <p:nvSpPr>
          <p:cNvPr id="12" name="Rounded Rectangle 11"/>
          <p:cNvSpPr/>
          <p:nvPr/>
        </p:nvSpPr>
        <p:spPr>
          <a:xfrm>
            <a:off x="5330416" y="1030982"/>
            <a:ext cx="1224136" cy="504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600" dirty="0"/>
              <a:t>Penyidikan</a:t>
            </a:r>
          </a:p>
        </p:txBody>
      </p:sp>
      <p:sp>
        <p:nvSpPr>
          <p:cNvPr id="13" name="Rounded Rectangle 12"/>
          <p:cNvSpPr/>
          <p:nvPr/>
        </p:nvSpPr>
        <p:spPr>
          <a:xfrm>
            <a:off x="6914592" y="1012981"/>
            <a:ext cx="1224136" cy="504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600" dirty="0"/>
              <a:t>Penuntutan/Jaksa</a:t>
            </a:r>
          </a:p>
        </p:txBody>
      </p:sp>
      <p:sp>
        <p:nvSpPr>
          <p:cNvPr id="14" name="Rounded Rectangle 13"/>
          <p:cNvSpPr/>
          <p:nvPr/>
        </p:nvSpPr>
        <p:spPr>
          <a:xfrm>
            <a:off x="6914592" y="2093100"/>
            <a:ext cx="1224136" cy="504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600" dirty="0"/>
              <a:t>Pengadilan Negeri</a:t>
            </a:r>
          </a:p>
        </p:txBody>
      </p:sp>
      <p:sp>
        <p:nvSpPr>
          <p:cNvPr id="15" name="Rounded Rectangle 14"/>
          <p:cNvSpPr/>
          <p:nvPr/>
        </p:nvSpPr>
        <p:spPr>
          <a:xfrm>
            <a:off x="6914592" y="3029204"/>
            <a:ext cx="1224136" cy="504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600" dirty="0"/>
              <a:t>Pengadilan Tinggi</a:t>
            </a:r>
          </a:p>
        </p:txBody>
      </p:sp>
      <p:sp>
        <p:nvSpPr>
          <p:cNvPr id="16" name="Rounded Rectangle 15"/>
          <p:cNvSpPr/>
          <p:nvPr/>
        </p:nvSpPr>
        <p:spPr>
          <a:xfrm>
            <a:off x="6914592" y="4124072"/>
            <a:ext cx="1224136" cy="6480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600" dirty="0"/>
              <a:t>Mahkamah Agung</a:t>
            </a:r>
          </a:p>
        </p:txBody>
      </p:sp>
      <p:sp>
        <p:nvSpPr>
          <p:cNvPr id="17" name="Rectangle 16"/>
          <p:cNvSpPr/>
          <p:nvPr/>
        </p:nvSpPr>
        <p:spPr>
          <a:xfrm>
            <a:off x="8472265" y="4653136"/>
            <a:ext cx="2016222" cy="194421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id-ID" sz="1400" dirty="0"/>
              <a:t>Putusan  MA:</a:t>
            </a:r>
          </a:p>
          <a:p>
            <a:pPr marL="176213" indent="-176213" algn="just">
              <a:buAutoNum type="arabicPeriod"/>
            </a:pPr>
            <a:r>
              <a:rPr lang="id-ID" sz="1400" dirty="0"/>
              <a:t>Suwir Laut terbukti melakukan tindak pidana perpajakan;</a:t>
            </a:r>
          </a:p>
          <a:p>
            <a:pPr marL="176213" indent="-176213" algn="just">
              <a:buAutoNum type="arabicPeriod"/>
            </a:pPr>
            <a:r>
              <a:rPr lang="id-ID" sz="1400" dirty="0"/>
              <a:t>Pidana 2 tahun</a:t>
            </a:r>
          </a:p>
          <a:p>
            <a:pPr marL="176213" indent="-176213" algn="just">
              <a:buAutoNum type="arabicPeriod"/>
            </a:pPr>
            <a:r>
              <a:rPr lang="id-ID" sz="1400" dirty="0"/>
              <a:t>AAG membayar Denda Rp 2.519.955.391.304 </a:t>
            </a:r>
          </a:p>
        </p:txBody>
      </p:sp>
      <p:sp>
        <p:nvSpPr>
          <p:cNvPr id="18" name="Rounded Rectangle 17"/>
          <p:cNvSpPr/>
          <p:nvPr/>
        </p:nvSpPr>
        <p:spPr>
          <a:xfrm>
            <a:off x="5228912" y="4081560"/>
            <a:ext cx="1440160" cy="7200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600" dirty="0"/>
              <a:t>DJP menerbitkan SKP</a:t>
            </a:r>
          </a:p>
        </p:txBody>
      </p:sp>
      <p:sp>
        <p:nvSpPr>
          <p:cNvPr id="19" name="Rounded Rectangle 18"/>
          <p:cNvSpPr/>
          <p:nvPr/>
        </p:nvSpPr>
        <p:spPr>
          <a:xfrm>
            <a:off x="3589208" y="4081560"/>
            <a:ext cx="1440160" cy="7200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600" dirty="0"/>
              <a:t>AAG mengajukan</a:t>
            </a:r>
          </a:p>
          <a:p>
            <a:pPr algn="ctr"/>
            <a:r>
              <a:rPr lang="id-ID" sz="1600" dirty="0"/>
              <a:t>Keberatan</a:t>
            </a:r>
          </a:p>
        </p:txBody>
      </p:sp>
      <p:sp>
        <p:nvSpPr>
          <p:cNvPr id="20" name="Rounded Rectangle 19"/>
          <p:cNvSpPr/>
          <p:nvPr/>
        </p:nvSpPr>
        <p:spPr>
          <a:xfrm>
            <a:off x="1766528" y="3821292"/>
            <a:ext cx="1619672" cy="12601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600" dirty="0"/>
              <a:t>DJP Memproses dan mengeluarkan Kept. Menolak.</a:t>
            </a:r>
          </a:p>
        </p:txBody>
      </p:sp>
      <p:sp>
        <p:nvSpPr>
          <p:cNvPr id="21" name="Rounded Rectangle 20"/>
          <p:cNvSpPr/>
          <p:nvPr/>
        </p:nvSpPr>
        <p:spPr>
          <a:xfrm>
            <a:off x="1766529" y="5405468"/>
            <a:ext cx="1619671" cy="12687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600" dirty="0"/>
              <a:t>AAG mengajukan</a:t>
            </a:r>
          </a:p>
          <a:p>
            <a:pPr algn="ctr"/>
            <a:r>
              <a:rPr lang="id-ID" sz="1600" dirty="0"/>
              <a:t>Banding ke Pengaildan Pajak</a:t>
            </a:r>
          </a:p>
        </p:txBody>
      </p:sp>
      <p:sp>
        <p:nvSpPr>
          <p:cNvPr id="23" name="Rounded Rectangular Callout 22"/>
          <p:cNvSpPr/>
          <p:nvPr/>
        </p:nvSpPr>
        <p:spPr>
          <a:xfrm>
            <a:off x="1874032" y="2309124"/>
            <a:ext cx="1764000" cy="1332148"/>
          </a:xfrm>
          <a:prstGeom prst="wedgeRoundRect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400" dirty="0">
                <a:solidFill>
                  <a:schemeClr val="tx1"/>
                </a:solidFill>
              </a:rPr>
              <a:t>Ketentuan perpajakan:</a:t>
            </a:r>
          </a:p>
          <a:p>
            <a:pPr algn="ctr"/>
            <a:r>
              <a:rPr lang="id-ID" sz="1400" dirty="0">
                <a:solidFill>
                  <a:schemeClr val="tx1"/>
                </a:solidFill>
              </a:rPr>
              <a:t> Tidak ada ketentuan untuk menolak keberatan AAG</a:t>
            </a:r>
          </a:p>
        </p:txBody>
      </p:sp>
      <p:sp>
        <p:nvSpPr>
          <p:cNvPr id="24" name="Rounded Rectangle 23"/>
          <p:cNvSpPr/>
          <p:nvPr/>
        </p:nvSpPr>
        <p:spPr>
          <a:xfrm>
            <a:off x="5330416" y="5297456"/>
            <a:ext cx="2808312" cy="1116124"/>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id-ID" sz="1400" dirty="0"/>
              <a:t>Upaya Penagihan</a:t>
            </a:r>
          </a:p>
          <a:p>
            <a:pPr marL="285750" indent="-285750">
              <a:buFontTx/>
              <a:buChar char="-"/>
            </a:pPr>
            <a:r>
              <a:rPr lang="id-ID" sz="1400" dirty="0"/>
              <a:t>AAG mengagunkan Asetnya</a:t>
            </a:r>
          </a:p>
          <a:p>
            <a:pPr marL="285750" indent="-285750">
              <a:buFontTx/>
              <a:buChar char="-"/>
            </a:pPr>
            <a:r>
              <a:rPr lang="id-ID" sz="1400" dirty="0"/>
              <a:t>Jatuh tempo eksekusi  putusan MA 01-02-2014</a:t>
            </a:r>
          </a:p>
          <a:p>
            <a:pPr algn="ctr"/>
            <a:endParaRPr lang="id-ID" sz="1400" dirty="0"/>
          </a:p>
        </p:txBody>
      </p:sp>
      <p:sp>
        <p:nvSpPr>
          <p:cNvPr id="25" name="Rectangle 24"/>
          <p:cNvSpPr/>
          <p:nvPr/>
        </p:nvSpPr>
        <p:spPr>
          <a:xfrm>
            <a:off x="8472264" y="188640"/>
            <a:ext cx="2016224" cy="219624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id-ID" sz="1400" dirty="0"/>
              <a:t>Putusan  PN:</a:t>
            </a:r>
          </a:p>
          <a:p>
            <a:pPr marL="185738" indent="-185738" algn="just">
              <a:buFont typeface="+mj-lt"/>
              <a:buAutoNum type="arabicPeriod"/>
            </a:pPr>
            <a:r>
              <a:rPr lang="id-ID" sz="1400" dirty="0"/>
              <a:t>Mengabulkan Eksepsi Prematur dari Penasehat Hukum Terdakwa;</a:t>
            </a:r>
          </a:p>
          <a:p>
            <a:pPr marL="185738" indent="-185738">
              <a:buFont typeface="+mj-lt"/>
              <a:buAutoNum type="arabicPeriod"/>
            </a:pPr>
            <a:r>
              <a:rPr lang="id-ID" sz="1400" dirty="0"/>
              <a:t>surat dakwaan Jaksa/Penuntut Umum terhadap Terdakwa Suwir Laut karena Prematur tidak dapat diterima;</a:t>
            </a:r>
          </a:p>
        </p:txBody>
      </p:sp>
      <p:sp>
        <p:nvSpPr>
          <p:cNvPr id="26" name="Rectangle 25"/>
          <p:cNvSpPr/>
          <p:nvPr/>
        </p:nvSpPr>
        <p:spPr>
          <a:xfrm>
            <a:off x="8472265" y="2600908"/>
            <a:ext cx="2016223" cy="183620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id-ID" sz="1400" dirty="0"/>
              <a:t>Putusan  PT:</a:t>
            </a:r>
          </a:p>
          <a:p>
            <a:r>
              <a:rPr lang="fi-FI" sz="1400" dirty="0"/>
              <a:t>Menguatkan putusan Pengadilan Negeri Jakarta Pusat No. 234/PID.B/2011/-</a:t>
            </a:r>
          </a:p>
          <a:p>
            <a:r>
              <a:rPr lang="nn-NO" sz="1400" dirty="0"/>
              <a:t>N.JKT.PST. tanggal 15 Maret 2012</a:t>
            </a:r>
            <a:endParaRPr lang="id-ID" sz="1400" dirty="0"/>
          </a:p>
        </p:txBody>
      </p:sp>
      <p:sp>
        <p:nvSpPr>
          <p:cNvPr id="27" name="Rounded Rectangular Callout 26"/>
          <p:cNvSpPr/>
          <p:nvPr/>
        </p:nvSpPr>
        <p:spPr>
          <a:xfrm>
            <a:off x="3746240" y="2489144"/>
            <a:ext cx="1440160" cy="1332148"/>
          </a:xfrm>
          <a:prstGeom prst="wedgeRoundRect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400" dirty="0">
                <a:solidFill>
                  <a:schemeClr val="tx1"/>
                </a:solidFill>
              </a:rPr>
              <a:t>AAG sudah membayar 50% SKP</a:t>
            </a:r>
          </a:p>
        </p:txBody>
      </p:sp>
      <p:cxnSp>
        <p:nvCxnSpPr>
          <p:cNvPr id="29" name="Elbow Connector 28"/>
          <p:cNvCxnSpPr>
            <a:stCxn id="5" idx="3"/>
            <a:endCxn id="11" idx="1"/>
          </p:cNvCxnSpPr>
          <p:nvPr/>
        </p:nvCxnSpPr>
        <p:spPr>
          <a:xfrm>
            <a:off x="3242184" y="868964"/>
            <a:ext cx="504056" cy="414046"/>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1" name="Elbow Connector 30"/>
          <p:cNvCxnSpPr>
            <a:stCxn id="6" idx="3"/>
            <a:endCxn id="11" idx="1"/>
          </p:cNvCxnSpPr>
          <p:nvPr/>
        </p:nvCxnSpPr>
        <p:spPr>
          <a:xfrm flipV="1">
            <a:off x="3242184" y="1283010"/>
            <a:ext cx="504056" cy="450050"/>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stCxn id="11" idx="3"/>
            <a:endCxn id="12" idx="1"/>
          </p:cNvCxnSpPr>
          <p:nvPr/>
        </p:nvCxnSpPr>
        <p:spPr>
          <a:xfrm>
            <a:off x="5114392" y="1283010"/>
            <a:ext cx="2160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stCxn id="12" idx="3"/>
            <a:endCxn id="13" idx="1"/>
          </p:cNvCxnSpPr>
          <p:nvPr/>
        </p:nvCxnSpPr>
        <p:spPr>
          <a:xfrm flipV="1">
            <a:off x="6554552" y="1265010"/>
            <a:ext cx="360040" cy="1800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stCxn id="13" idx="2"/>
            <a:endCxn id="14" idx="0"/>
          </p:cNvCxnSpPr>
          <p:nvPr/>
        </p:nvCxnSpPr>
        <p:spPr>
          <a:xfrm>
            <a:off x="7526660" y="1517038"/>
            <a:ext cx="0" cy="57606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a:stCxn id="14" idx="2"/>
            <a:endCxn id="15" idx="0"/>
          </p:cNvCxnSpPr>
          <p:nvPr/>
        </p:nvCxnSpPr>
        <p:spPr>
          <a:xfrm>
            <a:off x="7526660" y="2597156"/>
            <a:ext cx="0" cy="432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a:stCxn id="15" idx="2"/>
            <a:endCxn id="16" idx="0"/>
          </p:cNvCxnSpPr>
          <p:nvPr/>
        </p:nvCxnSpPr>
        <p:spPr>
          <a:xfrm>
            <a:off x="7526660" y="3533260"/>
            <a:ext cx="0" cy="5908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a:stCxn id="16" idx="1"/>
            <a:endCxn id="18" idx="3"/>
          </p:cNvCxnSpPr>
          <p:nvPr/>
        </p:nvCxnSpPr>
        <p:spPr>
          <a:xfrm flipH="1" flipV="1">
            <a:off x="6669072" y="4441600"/>
            <a:ext cx="245520" cy="650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a:stCxn id="18" idx="1"/>
            <a:endCxn id="19" idx="3"/>
          </p:cNvCxnSpPr>
          <p:nvPr/>
        </p:nvCxnSpPr>
        <p:spPr>
          <a:xfrm flipH="1">
            <a:off x="5029368" y="4441600"/>
            <a:ext cx="19954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stCxn id="19" idx="1"/>
            <a:endCxn id="20" idx="3"/>
          </p:cNvCxnSpPr>
          <p:nvPr/>
        </p:nvCxnSpPr>
        <p:spPr>
          <a:xfrm flipH="1">
            <a:off x="3386200" y="4441600"/>
            <a:ext cx="203008" cy="976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a:stCxn id="20" idx="2"/>
            <a:endCxn id="21" idx="0"/>
          </p:cNvCxnSpPr>
          <p:nvPr/>
        </p:nvCxnSpPr>
        <p:spPr>
          <a:xfrm>
            <a:off x="2576364" y="5081432"/>
            <a:ext cx="0" cy="32403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3" name="Rounded Rectangle 52"/>
          <p:cNvSpPr/>
          <p:nvPr/>
        </p:nvSpPr>
        <p:spPr>
          <a:xfrm>
            <a:off x="3450464" y="148884"/>
            <a:ext cx="4500500" cy="360000"/>
          </a:xfrm>
          <a:prstGeom prst="roundRect">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t>KRONOLOGIS KASUS AAG</a:t>
            </a:r>
          </a:p>
        </p:txBody>
      </p:sp>
      <p:sp>
        <p:nvSpPr>
          <p:cNvPr id="54" name="Down Arrow 53"/>
          <p:cNvSpPr/>
          <p:nvPr/>
        </p:nvSpPr>
        <p:spPr>
          <a:xfrm>
            <a:off x="6122504" y="4831136"/>
            <a:ext cx="72008" cy="44181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5" name="Down Arrow 54"/>
          <p:cNvSpPr/>
          <p:nvPr/>
        </p:nvSpPr>
        <p:spPr>
          <a:xfrm>
            <a:off x="7490656" y="4829404"/>
            <a:ext cx="72008" cy="44181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1844283613"/>
      </p:ext>
    </p:extLst>
  </p:cSld>
  <p:clrMapOvr>
    <a:masterClrMapping/>
  </p:clrMapOvr>
  <p:transition spd="slow">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562074"/>
          </a:xfrm>
        </p:spPr>
        <p:txBody>
          <a:bodyPr>
            <a:normAutofit fontScale="90000"/>
          </a:bodyPr>
          <a:lstStyle/>
          <a:p>
            <a:r>
              <a:rPr lang="id-ID" b="1" u="sng" dirty="0" smtClean="0">
                <a:solidFill>
                  <a:schemeClr val="tx1"/>
                </a:solidFill>
              </a:rPr>
              <a:t>Kronologis</a:t>
            </a:r>
            <a:endParaRPr lang="id-ID" b="1" u="sng" dirty="0">
              <a:solidFill>
                <a:schemeClr val="tx1"/>
              </a:solidFill>
            </a:endParaRPr>
          </a:p>
        </p:txBody>
      </p:sp>
      <p:sp>
        <p:nvSpPr>
          <p:cNvPr id="3" name="Content Placeholder 2"/>
          <p:cNvSpPr>
            <a:spLocks noGrp="1"/>
          </p:cNvSpPr>
          <p:nvPr>
            <p:ph sz="quarter" idx="1"/>
          </p:nvPr>
        </p:nvSpPr>
        <p:spPr>
          <a:xfrm>
            <a:off x="1775520" y="764704"/>
            <a:ext cx="8568952" cy="5904656"/>
          </a:xfrm>
        </p:spPr>
        <p:txBody>
          <a:bodyPr>
            <a:normAutofit fontScale="62500" lnSpcReduction="20000"/>
          </a:bodyPr>
          <a:lstStyle/>
          <a:p>
            <a:pPr marL="265113" indent="-265113" algn="just">
              <a:lnSpc>
                <a:spcPct val="120000"/>
              </a:lnSpc>
              <a:buNone/>
            </a:pPr>
            <a:r>
              <a:rPr lang="id-ID" dirty="0" smtClean="0">
                <a:latin typeface="Times New Roman" pitchFamily="18" charset="0"/>
                <a:cs typeface="Times New Roman" pitchFamily="18" charset="0"/>
              </a:rPr>
              <a:t>1. Putusan </a:t>
            </a:r>
            <a:r>
              <a:rPr lang="id-ID" dirty="0">
                <a:latin typeface="Times New Roman" pitchFamily="18" charset="0"/>
                <a:cs typeface="Times New Roman" pitchFamily="18" charset="0"/>
              </a:rPr>
              <a:t>Mahkamah Agung </a:t>
            </a:r>
            <a:r>
              <a:rPr lang="id-ID" dirty="0" smtClean="0">
                <a:latin typeface="Times New Roman" pitchFamily="18" charset="0"/>
                <a:cs typeface="Times New Roman" pitchFamily="18" charset="0"/>
              </a:rPr>
              <a:t>Nomor </a:t>
            </a:r>
            <a:r>
              <a:rPr lang="id-ID" dirty="0">
                <a:latin typeface="Times New Roman" pitchFamily="18" charset="0"/>
                <a:cs typeface="Times New Roman" pitchFamily="18" charset="0"/>
              </a:rPr>
              <a:t>Putusan No. 2239 K/PID.SUS/2012 tanggal </a:t>
            </a:r>
            <a:r>
              <a:rPr lang="id-ID" dirty="0" smtClean="0">
                <a:latin typeface="Times New Roman" pitchFamily="18" charset="0"/>
                <a:cs typeface="Times New Roman" pitchFamily="18" charset="0"/>
              </a:rPr>
              <a:t>18 </a:t>
            </a:r>
            <a:r>
              <a:rPr lang="id-ID" dirty="0">
                <a:latin typeface="Times New Roman" pitchFamily="18" charset="0"/>
                <a:cs typeface="Times New Roman" pitchFamily="18" charset="0"/>
              </a:rPr>
              <a:t>Desember 2012 antara lain memutuskan:</a:t>
            </a:r>
          </a:p>
          <a:p>
            <a:pPr marL="530225" indent="-265113" algn="just">
              <a:lnSpc>
                <a:spcPct val="120000"/>
              </a:lnSpc>
            </a:pPr>
            <a:r>
              <a:rPr lang="id-ID" dirty="0">
                <a:latin typeface="Times New Roman" pitchFamily="18" charset="0"/>
                <a:cs typeface="Times New Roman" pitchFamily="18" charset="0"/>
              </a:rPr>
              <a:t>Menyatakan Terdakwa SUWIR LAUT alias LIU CHE SUI alias ATAK tersebut di atas telah terbukti secara sah dan meyakinkan bersalah melakukan tindak pidana ”MENYAMPAIKAN SURAT PEMBERITAHUAN/ATAU KETERANGAN YANG ISINYA TIDAK BENAR ATAU TIDAK LENGKAP SECARA BERLANJUT”;</a:t>
            </a:r>
          </a:p>
          <a:p>
            <a:pPr marL="530225" indent="-265113" algn="just">
              <a:lnSpc>
                <a:spcPct val="120000"/>
              </a:lnSpc>
            </a:pPr>
            <a:r>
              <a:rPr lang="id-ID" dirty="0">
                <a:latin typeface="Times New Roman" pitchFamily="18" charset="0"/>
                <a:cs typeface="Times New Roman" pitchFamily="18" charset="0"/>
              </a:rPr>
              <a:t>Menjatuhkan pidana oleh karena itu kepada Terdakwa tersebut dengan pidana penjara selama 2 (dua) tahun.</a:t>
            </a:r>
          </a:p>
          <a:p>
            <a:pPr marL="530225" indent="-265113" algn="just">
              <a:lnSpc>
                <a:spcPct val="120000"/>
              </a:lnSpc>
            </a:pPr>
            <a:r>
              <a:rPr lang="id-ID" dirty="0">
                <a:latin typeface="Times New Roman" pitchFamily="18" charset="0"/>
                <a:cs typeface="Times New Roman" pitchFamily="18" charset="0"/>
              </a:rPr>
              <a:t>Menetapkan bahwa pidana tersebut tidak akan dijalani, kecuali jika dikemudian hari ada perintah lain dalam putusan Hakim karena Terdakwa dipersalahkan melakukan sesuatu kejahatan atau tidak mencukupi suatu syarat yang ditentukan sebelum berakhirnya masa percobaan selama 3 (tiga) tahun, dengan syarat khusus dalam waktu 1 (satu) tahun 14 (empat belas) perusahaan yang tergabung dalam AAG yang pengisian SPT Tahunan diwakili oleh Terdakwa untuk membayar denda 2 (dua) kali pajak terutang yang kurang dibayar masing-masing yang keseluruhannya </a:t>
            </a:r>
            <a:r>
              <a:rPr lang="id-ID" dirty="0" smtClean="0">
                <a:latin typeface="Times New Roman" pitchFamily="18" charset="0"/>
                <a:cs typeface="Times New Roman" pitchFamily="18" charset="0"/>
              </a:rPr>
              <a:t>berjumlah:</a:t>
            </a:r>
          </a:p>
          <a:p>
            <a:pPr marL="541338" indent="0" algn="just">
              <a:lnSpc>
                <a:spcPct val="120000"/>
              </a:lnSpc>
              <a:spcBef>
                <a:spcPts val="0"/>
              </a:spcBef>
              <a:buNone/>
            </a:pPr>
            <a:r>
              <a:rPr lang="id-ID" dirty="0" smtClean="0">
                <a:latin typeface="Times New Roman" pitchFamily="18" charset="0"/>
                <a:cs typeface="Times New Roman" pitchFamily="18" charset="0"/>
              </a:rPr>
              <a:t>2 </a:t>
            </a:r>
            <a:r>
              <a:rPr lang="id-ID" dirty="0">
                <a:latin typeface="Times New Roman" pitchFamily="18" charset="0"/>
                <a:cs typeface="Times New Roman" pitchFamily="18" charset="0"/>
              </a:rPr>
              <a:t>x </a:t>
            </a:r>
            <a:r>
              <a:rPr lang="id-ID" dirty="0" smtClean="0">
                <a:latin typeface="Times New Roman" pitchFamily="18" charset="0"/>
                <a:cs typeface="Times New Roman" pitchFamily="18" charset="0"/>
              </a:rPr>
              <a:t>Rp1.259.977.695.652 </a:t>
            </a:r>
            <a:r>
              <a:rPr lang="id-ID" dirty="0">
                <a:latin typeface="Times New Roman" pitchFamily="18" charset="0"/>
                <a:cs typeface="Times New Roman" pitchFamily="18" charset="0"/>
              </a:rPr>
              <a:t>= </a:t>
            </a:r>
            <a:r>
              <a:rPr lang="id-ID" dirty="0" smtClean="0">
                <a:latin typeface="Times New Roman" pitchFamily="18" charset="0"/>
                <a:cs typeface="Times New Roman" pitchFamily="18" charset="0"/>
              </a:rPr>
              <a:t>Rp2.519.955.391.304  secara </a:t>
            </a:r>
            <a:r>
              <a:rPr lang="id-ID" dirty="0">
                <a:latin typeface="Times New Roman" pitchFamily="18" charset="0"/>
                <a:cs typeface="Times New Roman" pitchFamily="18" charset="0"/>
              </a:rPr>
              <a:t>tunai. </a:t>
            </a:r>
          </a:p>
          <a:p>
            <a:pPr marL="0" indent="0">
              <a:lnSpc>
                <a:spcPct val="120000"/>
              </a:lnSpc>
              <a:buNone/>
            </a:pPr>
            <a:endParaRPr lang="id-ID" dirty="0">
              <a:latin typeface="Times New Roman" pitchFamily="18" charset="0"/>
              <a:cs typeface="Times New Roman" pitchFamily="18" charset="0"/>
            </a:endParaRPr>
          </a:p>
        </p:txBody>
      </p:sp>
    </p:spTree>
    <p:extLst>
      <p:ext uri="{BB962C8B-B14F-4D97-AF65-F5344CB8AC3E}">
        <p14:creationId xmlns:p14="http://schemas.microsoft.com/office/powerpoint/2010/main" val="3514957355"/>
      </p:ext>
    </p:extLst>
  </p:cSld>
  <p:clrMapOvr>
    <a:masterClrMapping/>
  </p:clrMapOvr>
  <p:transition spd="slow">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775520" y="764704"/>
            <a:ext cx="8712968" cy="5976664"/>
          </a:xfrm>
        </p:spPr>
        <p:txBody>
          <a:bodyPr>
            <a:normAutofit fontScale="85000" lnSpcReduction="20000"/>
          </a:bodyPr>
          <a:lstStyle/>
          <a:p>
            <a:pPr marL="357188" indent="-357188" algn="just">
              <a:lnSpc>
                <a:spcPct val="120000"/>
              </a:lnSpc>
              <a:buSzPct val="100000"/>
              <a:buFont typeface="+mj-lt"/>
              <a:buAutoNum type="arabicPeriod" startAt="2"/>
            </a:pPr>
            <a:r>
              <a:rPr lang="id-ID" dirty="0" smtClean="0">
                <a:latin typeface="Times New Roman" pitchFamily="18" charset="0"/>
                <a:cs typeface="Times New Roman" pitchFamily="18" charset="0"/>
              </a:rPr>
              <a:t>Atas </a:t>
            </a:r>
            <a:r>
              <a:rPr lang="id-ID" dirty="0">
                <a:latin typeface="Times New Roman" pitchFamily="18" charset="0"/>
                <a:cs typeface="Times New Roman" pitchFamily="18" charset="0"/>
              </a:rPr>
              <a:t>putusan Mahkamah Agung, </a:t>
            </a:r>
            <a:r>
              <a:rPr lang="id-ID" dirty="0" smtClean="0">
                <a:latin typeface="Times New Roman" pitchFamily="18" charset="0"/>
                <a:cs typeface="Times New Roman" pitchFamily="18" charset="0"/>
              </a:rPr>
              <a:t>Direktorat Jenderal Pajak (DJP) </a:t>
            </a:r>
            <a:r>
              <a:rPr lang="id-ID" dirty="0">
                <a:latin typeface="Times New Roman" pitchFamily="18" charset="0"/>
                <a:cs typeface="Times New Roman" pitchFamily="18" charset="0"/>
              </a:rPr>
              <a:t>telah menerbitkan 108 </a:t>
            </a:r>
            <a:r>
              <a:rPr lang="id-ID" dirty="0" smtClean="0">
                <a:latin typeface="Times New Roman" pitchFamily="18" charset="0"/>
                <a:cs typeface="Times New Roman" pitchFamily="18" charset="0"/>
              </a:rPr>
              <a:t>Surat Ketetapan Pajak Kurang Bayar (SKPKB) sebesar Rp1,96 </a:t>
            </a:r>
            <a:r>
              <a:rPr lang="id-ID" dirty="0">
                <a:latin typeface="Times New Roman" pitchFamily="18" charset="0"/>
                <a:cs typeface="Times New Roman" pitchFamily="18" charset="0"/>
              </a:rPr>
              <a:t>triliun </a:t>
            </a:r>
            <a:r>
              <a:rPr lang="id-ID" dirty="0" smtClean="0">
                <a:latin typeface="Times New Roman" pitchFamily="18" charset="0"/>
                <a:cs typeface="Times New Roman" pitchFamily="18" charset="0"/>
              </a:rPr>
              <a:t>pada </a:t>
            </a:r>
            <a:r>
              <a:rPr lang="id-ID" dirty="0">
                <a:latin typeface="Times New Roman" pitchFamily="18" charset="0"/>
                <a:cs typeface="Times New Roman" pitchFamily="18" charset="0"/>
              </a:rPr>
              <a:t>Agustus 2013. Nilai SKPKB sudah mencakup pokok pajak dan denda yang beragam antara 48% dan 100 % untuk tiap SKP. </a:t>
            </a:r>
            <a:endParaRPr lang="id-ID" dirty="0" smtClean="0">
              <a:latin typeface="Times New Roman" pitchFamily="18" charset="0"/>
              <a:cs typeface="Times New Roman" pitchFamily="18" charset="0"/>
            </a:endParaRPr>
          </a:p>
          <a:p>
            <a:pPr marL="357188" indent="-357188" algn="just">
              <a:lnSpc>
                <a:spcPct val="120000"/>
              </a:lnSpc>
              <a:buSzPct val="100000"/>
              <a:buFont typeface="+mj-lt"/>
              <a:buAutoNum type="arabicPeriod" startAt="2"/>
            </a:pPr>
            <a:r>
              <a:rPr lang="id-ID" dirty="0" smtClean="0">
                <a:latin typeface="Times New Roman" pitchFamily="18" charset="0"/>
                <a:cs typeface="Times New Roman" pitchFamily="18" charset="0"/>
              </a:rPr>
              <a:t>Empat </a:t>
            </a:r>
            <a:r>
              <a:rPr lang="id-ID" dirty="0">
                <a:latin typeface="Times New Roman" pitchFamily="18" charset="0"/>
                <a:cs typeface="Times New Roman" pitchFamily="18" charset="0"/>
              </a:rPr>
              <a:t>belas (14) perusahaan </a:t>
            </a:r>
            <a:r>
              <a:rPr lang="id-ID" i="1" dirty="0">
                <a:latin typeface="Times New Roman" pitchFamily="18" charset="0"/>
                <a:cs typeface="Times New Roman" pitchFamily="18" charset="0"/>
              </a:rPr>
              <a:t>Asian Agri </a:t>
            </a:r>
            <a:r>
              <a:rPr lang="id-ID" i="1" dirty="0" smtClean="0">
                <a:latin typeface="Times New Roman" pitchFamily="18" charset="0"/>
                <a:cs typeface="Times New Roman" pitchFamily="18" charset="0"/>
              </a:rPr>
              <a:t>Group </a:t>
            </a:r>
            <a:r>
              <a:rPr lang="id-ID" dirty="0" smtClean="0">
                <a:latin typeface="Times New Roman" pitchFamily="18" charset="0"/>
                <a:cs typeface="Times New Roman" pitchFamily="18" charset="0"/>
              </a:rPr>
              <a:t>(AAG) </a:t>
            </a:r>
            <a:r>
              <a:rPr lang="id-ID" dirty="0">
                <a:latin typeface="Times New Roman" pitchFamily="18" charset="0"/>
                <a:cs typeface="Times New Roman" pitchFamily="18" charset="0"/>
              </a:rPr>
              <a:t>mengajukan keberatan ke DJP atas SKP yang </a:t>
            </a:r>
            <a:r>
              <a:rPr lang="id-ID" dirty="0" smtClean="0">
                <a:latin typeface="Times New Roman" pitchFamily="18" charset="0"/>
                <a:cs typeface="Times New Roman" pitchFamily="18" charset="0"/>
              </a:rPr>
              <a:t>diterbitkan.</a:t>
            </a:r>
          </a:p>
          <a:p>
            <a:pPr marL="357188" indent="-357188" algn="just">
              <a:lnSpc>
                <a:spcPct val="120000"/>
              </a:lnSpc>
              <a:buSzPct val="100000"/>
              <a:buFont typeface="+mj-lt"/>
              <a:buAutoNum type="arabicPeriod" startAt="2"/>
            </a:pPr>
            <a:r>
              <a:rPr lang="id-ID" dirty="0" smtClean="0">
                <a:latin typeface="Times New Roman" pitchFamily="18" charset="0"/>
                <a:cs typeface="Times New Roman" pitchFamily="18" charset="0"/>
              </a:rPr>
              <a:t>DJP ( dalam hal ini Kanwil DJP </a:t>
            </a:r>
            <a:r>
              <a:rPr lang="id-ID" dirty="0">
                <a:latin typeface="Times New Roman" pitchFamily="18" charset="0"/>
                <a:cs typeface="Times New Roman" pitchFamily="18" charset="0"/>
              </a:rPr>
              <a:t>Wajib Pajak Besar, Kanwil DJP Jakarta Pusat dan </a:t>
            </a:r>
            <a:r>
              <a:rPr lang="id-ID" dirty="0" smtClean="0">
                <a:latin typeface="Times New Roman" pitchFamily="18" charset="0"/>
                <a:cs typeface="Times New Roman" pitchFamily="18" charset="0"/>
              </a:rPr>
              <a:t>Kanwil </a:t>
            </a:r>
            <a:r>
              <a:rPr lang="id-ID" dirty="0">
                <a:latin typeface="Times New Roman" pitchFamily="18" charset="0"/>
                <a:cs typeface="Times New Roman" pitchFamily="18" charset="0"/>
              </a:rPr>
              <a:t>DJP Sumatera Utara II)  telah mengeluarkan putusan keberatan 14 </a:t>
            </a:r>
            <a:r>
              <a:rPr lang="id-ID" dirty="0" smtClean="0">
                <a:latin typeface="Times New Roman" pitchFamily="18" charset="0"/>
                <a:cs typeface="Times New Roman" pitchFamily="18" charset="0"/>
              </a:rPr>
              <a:t>perusahaan </a:t>
            </a:r>
            <a:r>
              <a:rPr lang="id-ID" dirty="0">
                <a:latin typeface="Times New Roman" pitchFamily="18" charset="0"/>
                <a:cs typeface="Times New Roman" pitchFamily="18" charset="0"/>
              </a:rPr>
              <a:t>AAG dengan putusan menolak keberatan Wajib </a:t>
            </a:r>
            <a:r>
              <a:rPr lang="id-ID" dirty="0" smtClean="0">
                <a:latin typeface="Times New Roman" pitchFamily="18" charset="0"/>
                <a:cs typeface="Times New Roman" pitchFamily="18" charset="0"/>
              </a:rPr>
              <a:t>Pajak.</a:t>
            </a:r>
          </a:p>
          <a:p>
            <a:pPr marL="357188" indent="-357188" algn="just">
              <a:lnSpc>
                <a:spcPct val="120000"/>
              </a:lnSpc>
              <a:buSzPct val="100000"/>
              <a:buFont typeface="+mj-lt"/>
              <a:buAutoNum type="arabicPeriod" startAt="2"/>
            </a:pPr>
            <a:r>
              <a:rPr lang="id-ID" dirty="0" smtClean="0">
                <a:latin typeface="Times New Roman" pitchFamily="18" charset="0"/>
                <a:cs typeface="Times New Roman" pitchFamily="18" charset="0"/>
              </a:rPr>
              <a:t>Terhadap </a:t>
            </a:r>
            <a:r>
              <a:rPr lang="id-ID" dirty="0">
                <a:latin typeface="Times New Roman" pitchFamily="18" charset="0"/>
                <a:cs typeface="Times New Roman" pitchFamily="18" charset="0"/>
              </a:rPr>
              <a:t>putusan penolakan atas keberatan WP tersebut, sampai dengan akhir </a:t>
            </a:r>
            <a:r>
              <a:rPr lang="id-ID" dirty="0" smtClean="0">
                <a:latin typeface="Times New Roman" pitchFamily="18" charset="0"/>
                <a:cs typeface="Times New Roman" pitchFamily="18" charset="0"/>
              </a:rPr>
              <a:t>2013 </a:t>
            </a:r>
            <a:r>
              <a:rPr lang="id-ID" dirty="0">
                <a:latin typeface="Times New Roman" pitchFamily="18" charset="0"/>
                <a:cs typeface="Times New Roman" pitchFamily="18" charset="0"/>
              </a:rPr>
              <a:t>sudah ada satu perusahaan yang mengajukan banding ke Pengadilan </a:t>
            </a:r>
            <a:r>
              <a:rPr lang="id-ID" dirty="0" smtClean="0">
                <a:latin typeface="Times New Roman" pitchFamily="18" charset="0"/>
                <a:cs typeface="Times New Roman" pitchFamily="18" charset="0"/>
              </a:rPr>
              <a:t>Pajak.</a:t>
            </a:r>
          </a:p>
        </p:txBody>
      </p:sp>
      <p:sp>
        <p:nvSpPr>
          <p:cNvPr id="5" name="Title 1"/>
          <p:cNvSpPr txBox="1">
            <a:spLocks/>
          </p:cNvSpPr>
          <p:nvPr/>
        </p:nvSpPr>
        <p:spPr>
          <a:xfrm>
            <a:off x="1981200" y="274638"/>
            <a:ext cx="8229600" cy="562074"/>
          </a:xfrm>
          <a:prstGeom prst="rect">
            <a:avLst/>
          </a:prstGeom>
        </p:spPr>
        <p:txBody>
          <a:bodyPr bIns="91440" anchor="b" anchorCtr="0">
            <a:normAutofit fontScale="82500" lnSpcReduction="20000"/>
          </a:bodyPr>
          <a:lstStyle>
            <a:lvl1pPr algn="l" rtl="0" eaLnBrk="1" latinLnBrk="0" hangingPunct="1">
              <a:spcBef>
                <a:spcPct val="0"/>
              </a:spcBef>
              <a:buNone/>
              <a:defRPr kumimoji="0" sz="4000" kern="1200">
                <a:solidFill>
                  <a:schemeClr val="tx2"/>
                </a:solidFill>
                <a:latin typeface="+mj-lt"/>
                <a:ea typeface="+mj-ea"/>
                <a:cs typeface="+mj-cs"/>
              </a:defRPr>
            </a:lvl1pPr>
          </a:lstStyle>
          <a:p>
            <a:r>
              <a:rPr lang="id-ID" b="1" u="sng" dirty="0">
                <a:solidFill>
                  <a:schemeClr val="tx1"/>
                </a:solidFill>
              </a:rPr>
              <a:t>Kronologis</a:t>
            </a:r>
          </a:p>
        </p:txBody>
      </p:sp>
    </p:spTree>
    <p:extLst>
      <p:ext uri="{BB962C8B-B14F-4D97-AF65-F5344CB8AC3E}">
        <p14:creationId xmlns:p14="http://schemas.microsoft.com/office/powerpoint/2010/main" val="3584368087"/>
      </p:ext>
    </p:extLst>
  </p:cSld>
  <p:clrMapOvr>
    <a:masterClrMapping/>
  </p:clrMapOvr>
  <p:transition spd="slow">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32155"/>
          </a:xfrm>
        </p:spPr>
        <p:txBody>
          <a:bodyPr/>
          <a:lstStyle/>
          <a:p>
            <a:pPr algn="ctr"/>
            <a:r>
              <a:rPr lang="en-US" b="1" dirty="0" smtClean="0"/>
              <a:t>Proses Banding PT AAG</a:t>
            </a:r>
            <a:endParaRPr lang="en-SG" b="1" dirty="0"/>
          </a:p>
        </p:txBody>
      </p:sp>
      <p:sp>
        <p:nvSpPr>
          <p:cNvPr id="3" name="Content Placeholder 2"/>
          <p:cNvSpPr>
            <a:spLocks noGrp="1"/>
          </p:cNvSpPr>
          <p:nvPr>
            <p:ph idx="1"/>
          </p:nvPr>
        </p:nvSpPr>
        <p:spPr>
          <a:xfrm>
            <a:off x="838200" y="2032000"/>
            <a:ext cx="10515600" cy="4144963"/>
          </a:xfrm>
        </p:spPr>
        <p:txBody>
          <a:bodyPr>
            <a:normAutofit/>
          </a:bodyPr>
          <a:lstStyle/>
          <a:p>
            <a:pPr marL="514350" indent="-514350" algn="just">
              <a:buFont typeface="+mj-lt"/>
              <a:buAutoNum type="arabicPeriod"/>
            </a:pPr>
            <a:r>
              <a:rPr lang="en-SG" sz="2000" dirty="0" smtClean="0"/>
              <a:t>Asian </a:t>
            </a:r>
            <a:r>
              <a:rPr lang="en-SG" sz="2000" dirty="0" err="1"/>
              <a:t>Agri</a:t>
            </a:r>
            <a:r>
              <a:rPr lang="en-SG" sz="2000" dirty="0"/>
              <a:t> </a:t>
            </a:r>
            <a:r>
              <a:rPr lang="en-SG" sz="2000" dirty="0" err="1" smtClean="0"/>
              <a:t>melayangkan</a:t>
            </a:r>
            <a:r>
              <a:rPr lang="en-SG" sz="2000" dirty="0" smtClean="0"/>
              <a:t> </a:t>
            </a:r>
            <a:r>
              <a:rPr lang="en-SG" sz="2000" dirty="0" err="1"/>
              <a:t>surat</a:t>
            </a:r>
            <a:r>
              <a:rPr lang="en-SG" sz="2000" dirty="0"/>
              <a:t> </a:t>
            </a:r>
            <a:r>
              <a:rPr lang="en-SG" sz="2000" dirty="0" err="1"/>
              <a:t>keberatan</a:t>
            </a:r>
            <a:r>
              <a:rPr lang="en-SG" sz="2000" dirty="0"/>
              <a:t> </a:t>
            </a:r>
            <a:r>
              <a:rPr lang="en-SG" sz="2000" dirty="0" err="1"/>
              <a:t>kepada</a:t>
            </a:r>
            <a:r>
              <a:rPr lang="en-SG" sz="2000" dirty="0"/>
              <a:t> </a:t>
            </a:r>
            <a:r>
              <a:rPr lang="en-SG" sz="2000" dirty="0" smtClean="0"/>
              <a:t>DJP </a:t>
            </a:r>
            <a:r>
              <a:rPr lang="en-SG" sz="2000" dirty="0" err="1"/>
              <a:t>terkait</a:t>
            </a:r>
            <a:r>
              <a:rPr lang="en-SG" sz="2000" dirty="0"/>
              <a:t> </a:t>
            </a:r>
            <a:r>
              <a:rPr lang="en-SG" sz="2000" dirty="0" smtClean="0"/>
              <a:t>SKP </a:t>
            </a:r>
            <a:r>
              <a:rPr lang="en-SG" sz="2000" dirty="0" err="1"/>
              <a:t>kepada</a:t>
            </a:r>
            <a:r>
              <a:rPr lang="en-SG" sz="2000" dirty="0"/>
              <a:t> 14 </a:t>
            </a:r>
            <a:r>
              <a:rPr lang="en-SG" sz="2000" dirty="0" err="1"/>
              <a:t>anak</a:t>
            </a:r>
            <a:r>
              <a:rPr lang="en-SG" sz="2000" dirty="0"/>
              <a:t> </a:t>
            </a:r>
            <a:r>
              <a:rPr lang="en-SG" sz="2000" dirty="0" err="1" smtClean="0"/>
              <a:t>perusahaannya</a:t>
            </a:r>
            <a:r>
              <a:rPr lang="en-SG" sz="2000" dirty="0" smtClean="0"/>
              <a:t> </a:t>
            </a:r>
            <a:r>
              <a:rPr lang="en-SG" sz="2000" dirty="0" err="1"/>
              <a:t>setelah</a:t>
            </a:r>
            <a:r>
              <a:rPr lang="en-SG" sz="2000" dirty="0"/>
              <a:t> </a:t>
            </a:r>
            <a:r>
              <a:rPr lang="en-SG" sz="2000" dirty="0" err="1"/>
              <a:t>membayar</a:t>
            </a:r>
            <a:r>
              <a:rPr lang="en-SG" sz="2000" dirty="0"/>
              <a:t> </a:t>
            </a:r>
            <a:r>
              <a:rPr lang="en-SG" sz="2000" dirty="0" err="1"/>
              <a:t>senilai</a:t>
            </a:r>
            <a:r>
              <a:rPr lang="en-SG" sz="2000" dirty="0"/>
              <a:t> </a:t>
            </a:r>
            <a:r>
              <a:rPr lang="en-SG" sz="2000" dirty="0" err="1"/>
              <a:t>Rp</a:t>
            </a:r>
            <a:r>
              <a:rPr lang="en-SG" sz="2000" dirty="0"/>
              <a:t> 969,675 </a:t>
            </a:r>
            <a:r>
              <a:rPr lang="en-SG" sz="2000" dirty="0" err="1"/>
              <a:t>miliar</a:t>
            </a:r>
            <a:r>
              <a:rPr lang="en-SG" sz="2000" dirty="0"/>
              <a:t> </a:t>
            </a:r>
            <a:r>
              <a:rPr lang="en-SG" sz="2000" dirty="0" err="1"/>
              <a:t>atau</a:t>
            </a:r>
            <a:r>
              <a:rPr lang="en-SG" sz="2000" dirty="0"/>
              <a:t> 49% </a:t>
            </a:r>
            <a:r>
              <a:rPr lang="en-SG" sz="2000" dirty="0" err="1"/>
              <a:t>dari</a:t>
            </a:r>
            <a:r>
              <a:rPr lang="en-SG" sz="2000" dirty="0"/>
              <a:t> total </a:t>
            </a:r>
            <a:r>
              <a:rPr lang="en-SG" sz="2000" dirty="0" err="1"/>
              <a:t>pajak</a:t>
            </a:r>
            <a:r>
              <a:rPr lang="en-SG" sz="2000" dirty="0"/>
              <a:t> </a:t>
            </a:r>
            <a:r>
              <a:rPr lang="en-SG" sz="2000" dirty="0" err="1"/>
              <a:t>terutang</a:t>
            </a:r>
            <a:r>
              <a:rPr lang="en-SG" sz="2000" dirty="0"/>
              <a:t> </a:t>
            </a:r>
            <a:r>
              <a:rPr lang="en-SG" sz="2000" dirty="0" err="1"/>
              <a:t>yakni</a:t>
            </a:r>
            <a:r>
              <a:rPr lang="en-SG" sz="2000" dirty="0"/>
              <a:t> </a:t>
            </a:r>
            <a:r>
              <a:rPr lang="en-SG" sz="2000" dirty="0" err="1"/>
              <a:t>mencapai</a:t>
            </a:r>
            <a:r>
              <a:rPr lang="en-SG" sz="2000" dirty="0"/>
              <a:t> </a:t>
            </a:r>
            <a:r>
              <a:rPr lang="en-SG" sz="2000" dirty="0" err="1"/>
              <a:t>Rp</a:t>
            </a:r>
            <a:r>
              <a:rPr lang="en-SG" sz="2000" dirty="0"/>
              <a:t> 1,95 </a:t>
            </a:r>
            <a:r>
              <a:rPr lang="en-SG" sz="2000" dirty="0" err="1"/>
              <a:t>triliun</a:t>
            </a:r>
            <a:r>
              <a:rPr lang="en-SG" sz="2000" dirty="0"/>
              <a:t>. </a:t>
            </a:r>
            <a:r>
              <a:rPr lang="en-SG" sz="2000" dirty="0" err="1" smtClean="0"/>
              <a:t>Alasan</a:t>
            </a:r>
            <a:r>
              <a:rPr lang="en-SG" sz="2000" dirty="0" smtClean="0"/>
              <a:t> </a:t>
            </a:r>
            <a:r>
              <a:rPr lang="en-SG" sz="2000" dirty="0" err="1" smtClean="0"/>
              <a:t>AsianAgri</a:t>
            </a:r>
            <a:r>
              <a:rPr lang="en-SG" sz="2000" dirty="0" smtClean="0"/>
              <a:t> </a:t>
            </a:r>
            <a:r>
              <a:rPr lang="en-SG" sz="2000" dirty="0" err="1"/>
              <a:t>melayangkan</a:t>
            </a:r>
            <a:r>
              <a:rPr lang="en-SG" sz="2000" dirty="0"/>
              <a:t> </a:t>
            </a:r>
            <a:r>
              <a:rPr lang="en-SG" sz="2000" dirty="0" err="1"/>
              <a:t>keberatan</a:t>
            </a:r>
            <a:r>
              <a:rPr lang="en-SG" sz="2000" dirty="0"/>
              <a:t> </a:t>
            </a:r>
            <a:r>
              <a:rPr lang="en-SG" sz="2000" dirty="0" err="1" smtClean="0"/>
              <a:t>adalah</a:t>
            </a:r>
            <a:r>
              <a:rPr lang="en-SG" sz="2000" dirty="0" smtClean="0"/>
              <a:t> SKP </a:t>
            </a:r>
            <a:r>
              <a:rPr lang="en-SG" sz="2000" dirty="0"/>
              <a:t>yang </a:t>
            </a:r>
            <a:r>
              <a:rPr lang="en-SG" sz="2000" dirty="0" err="1"/>
              <a:t>mencapai</a:t>
            </a:r>
            <a:r>
              <a:rPr lang="en-SG" sz="2000" dirty="0"/>
              <a:t> </a:t>
            </a:r>
            <a:r>
              <a:rPr lang="en-SG" sz="2000" dirty="0" err="1"/>
              <a:t>Rp</a:t>
            </a:r>
            <a:r>
              <a:rPr lang="en-SG" sz="2000" dirty="0"/>
              <a:t> 1,95 </a:t>
            </a:r>
            <a:r>
              <a:rPr lang="en-SG" sz="2000" dirty="0" err="1"/>
              <a:t>triliun</a:t>
            </a:r>
            <a:r>
              <a:rPr lang="en-SG" sz="2000" dirty="0"/>
              <a:t> </a:t>
            </a:r>
            <a:r>
              <a:rPr lang="en-SG" sz="2000" dirty="0" err="1"/>
              <a:t>tidak</a:t>
            </a:r>
            <a:r>
              <a:rPr lang="en-SG" sz="2000" dirty="0"/>
              <a:t> </a:t>
            </a:r>
            <a:r>
              <a:rPr lang="en-SG" sz="2000" dirty="0" err="1"/>
              <a:t>sesuai</a:t>
            </a:r>
            <a:r>
              <a:rPr lang="en-SG" sz="2000" dirty="0"/>
              <a:t>, </a:t>
            </a:r>
            <a:r>
              <a:rPr lang="en-SG" sz="2000" dirty="0" err="1"/>
              <a:t>sebab</a:t>
            </a:r>
            <a:r>
              <a:rPr lang="en-SG" sz="2000" dirty="0"/>
              <a:t> </a:t>
            </a:r>
            <a:r>
              <a:rPr lang="en-SG" sz="2000" dirty="0" err="1"/>
              <a:t>melebihi</a:t>
            </a:r>
            <a:r>
              <a:rPr lang="en-SG" sz="2000" dirty="0"/>
              <a:t> total </a:t>
            </a:r>
            <a:r>
              <a:rPr lang="en-SG" sz="2000" dirty="0" err="1"/>
              <a:t>keuntungan</a:t>
            </a:r>
            <a:r>
              <a:rPr lang="en-SG" sz="2000" dirty="0"/>
              <a:t> </a:t>
            </a:r>
            <a:r>
              <a:rPr lang="en-SG" sz="2000" dirty="0" err="1"/>
              <a:t>perusahaannya</a:t>
            </a:r>
            <a:r>
              <a:rPr lang="en-SG" sz="2000" dirty="0"/>
              <a:t> yang </a:t>
            </a:r>
            <a:r>
              <a:rPr lang="en-SG" sz="2000" dirty="0" err="1"/>
              <a:t>pada</a:t>
            </a:r>
            <a:r>
              <a:rPr lang="en-SG" sz="2000" dirty="0"/>
              <a:t> 2002-2005 </a:t>
            </a:r>
            <a:r>
              <a:rPr lang="en-SG" sz="2000" dirty="0" smtClean="0"/>
              <a:t>yang </a:t>
            </a:r>
            <a:r>
              <a:rPr lang="en-SG" sz="2000" dirty="0" err="1" smtClean="0"/>
              <a:t>hanya</a:t>
            </a:r>
            <a:r>
              <a:rPr lang="en-SG" sz="2000" dirty="0" smtClean="0"/>
              <a:t> </a:t>
            </a:r>
            <a:r>
              <a:rPr lang="en-SG" sz="2000" dirty="0" err="1"/>
              <a:t>Rp</a:t>
            </a:r>
            <a:r>
              <a:rPr lang="en-SG" sz="2000" dirty="0"/>
              <a:t> </a:t>
            </a:r>
            <a:r>
              <a:rPr lang="en-SG" sz="2000" dirty="0" smtClean="0"/>
              <a:t>1,24 </a:t>
            </a:r>
            <a:r>
              <a:rPr lang="en-SG" sz="2000" dirty="0" err="1" smtClean="0"/>
              <a:t>triliun</a:t>
            </a:r>
            <a:r>
              <a:rPr lang="en-SG" sz="2000" dirty="0" smtClean="0"/>
              <a:t>.</a:t>
            </a:r>
          </a:p>
          <a:p>
            <a:pPr marL="514350" indent="-514350" algn="just">
              <a:buFont typeface="+mj-lt"/>
              <a:buAutoNum type="arabicPeriod"/>
            </a:pPr>
            <a:r>
              <a:rPr lang="en-SG" sz="2000" dirty="0" err="1" smtClean="0"/>
              <a:t>Surat</a:t>
            </a:r>
            <a:r>
              <a:rPr lang="en-SG" sz="2000" dirty="0" smtClean="0"/>
              <a:t> </a:t>
            </a:r>
            <a:r>
              <a:rPr lang="en-SG" sz="2000" dirty="0" err="1" smtClean="0"/>
              <a:t>keberatan</a:t>
            </a:r>
            <a:r>
              <a:rPr lang="en-SG" sz="2000" dirty="0" smtClean="0"/>
              <a:t> </a:t>
            </a:r>
            <a:r>
              <a:rPr lang="en-SG" sz="2000" dirty="0" err="1" smtClean="0"/>
              <a:t>diterima</a:t>
            </a:r>
            <a:r>
              <a:rPr lang="en-SG" sz="2000" dirty="0" smtClean="0"/>
              <a:t> </a:t>
            </a:r>
            <a:r>
              <a:rPr lang="en-SG" sz="2000" dirty="0" err="1" smtClean="0"/>
              <a:t>oleh</a:t>
            </a:r>
            <a:r>
              <a:rPr lang="en-SG" sz="2000" dirty="0" smtClean="0"/>
              <a:t> DJP </a:t>
            </a:r>
            <a:r>
              <a:rPr lang="en-SG" sz="2000" dirty="0" err="1" smtClean="0"/>
              <a:t>pada</a:t>
            </a:r>
            <a:r>
              <a:rPr lang="en-SG" sz="2000" dirty="0" smtClean="0"/>
              <a:t> 28 </a:t>
            </a:r>
            <a:r>
              <a:rPr lang="en-SG" sz="2000" dirty="0" err="1"/>
              <a:t>Agustus</a:t>
            </a:r>
            <a:r>
              <a:rPr lang="en-SG" sz="2000" dirty="0"/>
              <a:t> </a:t>
            </a:r>
            <a:r>
              <a:rPr lang="en-SG" sz="2000" dirty="0" smtClean="0"/>
              <a:t>2013 </a:t>
            </a:r>
            <a:r>
              <a:rPr lang="en-SG" sz="2000" dirty="0" err="1" smtClean="0"/>
              <a:t>dan</a:t>
            </a:r>
            <a:r>
              <a:rPr lang="en-SG" sz="2000" dirty="0" smtClean="0"/>
              <a:t> </a:t>
            </a:r>
            <a:r>
              <a:rPr lang="en-SG" sz="2000" dirty="0" err="1"/>
              <a:t>wajib</a:t>
            </a:r>
            <a:r>
              <a:rPr lang="en-SG" sz="2000" dirty="0"/>
              <a:t> </a:t>
            </a:r>
            <a:r>
              <a:rPr lang="en-SG" sz="2000" dirty="0" err="1" smtClean="0"/>
              <a:t>memberikan</a:t>
            </a:r>
            <a:r>
              <a:rPr lang="en-SG" sz="2000" dirty="0" smtClean="0"/>
              <a:t> </a:t>
            </a:r>
            <a:r>
              <a:rPr lang="en-SG" sz="2000" dirty="0" err="1" smtClean="0"/>
              <a:t>keputusan</a:t>
            </a:r>
            <a:r>
              <a:rPr lang="en-SG" sz="2000" dirty="0" smtClean="0"/>
              <a:t> </a:t>
            </a:r>
            <a:r>
              <a:rPr lang="en-SG" sz="2000" dirty="0" err="1"/>
              <a:t>atas</a:t>
            </a:r>
            <a:r>
              <a:rPr lang="en-SG" sz="2000" dirty="0"/>
              <a:t> </a:t>
            </a:r>
            <a:r>
              <a:rPr lang="en-SG" sz="2000" dirty="0" err="1"/>
              <a:t>keberatan</a:t>
            </a:r>
            <a:r>
              <a:rPr lang="en-SG" sz="2000" dirty="0"/>
              <a:t> </a:t>
            </a:r>
            <a:r>
              <a:rPr lang="en-SG" sz="2000" dirty="0" err="1"/>
              <a:t>itu</a:t>
            </a:r>
            <a:r>
              <a:rPr lang="en-SG" sz="2000" dirty="0"/>
              <a:t> paling </a:t>
            </a:r>
            <a:r>
              <a:rPr lang="en-SG" sz="2000" dirty="0" err="1"/>
              <a:t>lambat</a:t>
            </a:r>
            <a:r>
              <a:rPr lang="en-SG" sz="2000" dirty="0"/>
              <a:t> </a:t>
            </a:r>
            <a:r>
              <a:rPr lang="en-SG" sz="2000" dirty="0" err="1"/>
              <a:t>dua</a:t>
            </a:r>
            <a:r>
              <a:rPr lang="en-SG" sz="2000" dirty="0"/>
              <a:t> </a:t>
            </a:r>
            <a:r>
              <a:rPr lang="en-SG" sz="2000" dirty="0" err="1"/>
              <a:t>belas</a:t>
            </a:r>
            <a:r>
              <a:rPr lang="en-SG" sz="2000" dirty="0"/>
              <a:t> </a:t>
            </a:r>
            <a:r>
              <a:rPr lang="en-SG" sz="2000" dirty="0" err="1"/>
              <a:t>bulan</a:t>
            </a:r>
            <a:r>
              <a:rPr lang="en-SG" sz="2000" dirty="0" smtClean="0"/>
              <a:t>. </a:t>
            </a:r>
            <a:r>
              <a:rPr lang="en-SG" sz="2000" dirty="0" err="1" smtClean="0"/>
              <a:t>Meski</a:t>
            </a:r>
            <a:r>
              <a:rPr lang="en-SG" sz="2000" dirty="0" smtClean="0"/>
              <a:t> </a:t>
            </a:r>
            <a:r>
              <a:rPr lang="en-SG" sz="2000" dirty="0" err="1" smtClean="0"/>
              <a:t>dalam</a:t>
            </a:r>
            <a:r>
              <a:rPr lang="en-SG" sz="2000" dirty="0" smtClean="0"/>
              <a:t> </a:t>
            </a:r>
            <a:r>
              <a:rPr lang="en-SG" sz="2000" dirty="0" err="1" smtClean="0"/>
              <a:t>porses</a:t>
            </a:r>
            <a:r>
              <a:rPr lang="en-SG" sz="2000" dirty="0" smtClean="0"/>
              <a:t> </a:t>
            </a:r>
            <a:r>
              <a:rPr lang="en-SG" sz="2000" dirty="0" err="1"/>
              <a:t>keberatan</a:t>
            </a:r>
            <a:r>
              <a:rPr lang="en-SG" sz="2000" dirty="0"/>
              <a:t>, Asian </a:t>
            </a:r>
            <a:r>
              <a:rPr lang="en-SG" sz="2000" dirty="0" err="1"/>
              <a:t>Agri</a:t>
            </a:r>
            <a:r>
              <a:rPr lang="en-SG" sz="2000" dirty="0"/>
              <a:t> </a:t>
            </a:r>
            <a:r>
              <a:rPr lang="en-SG" sz="2000" dirty="0" err="1"/>
              <a:t>tetap</a:t>
            </a:r>
            <a:r>
              <a:rPr lang="en-SG" sz="2000" dirty="0"/>
              <a:t> </a:t>
            </a:r>
            <a:r>
              <a:rPr lang="en-SG" sz="2000" dirty="0" err="1"/>
              <a:t>harus</a:t>
            </a:r>
            <a:r>
              <a:rPr lang="en-SG" sz="2000" dirty="0"/>
              <a:t> </a:t>
            </a:r>
            <a:r>
              <a:rPr lang="en-SG" sz="2000" dirty="0" err="1"/>
              <a:t>membayar</a:t>
            </a:r>
            <a:r>
              <a:rPr lang="en-SG" sz="2000" dirty="0"/>
              <a:t> </a:t>
            </a:r>
            <a:r>
              <a:rPr lang="en-SG" sz="2000" dirty="0" err="1"/>
              <a:t>sisa</a:t>
            </a:r>
            <a:r>
              <a:rPr lang="en-SG" sz="2000" dirty="0"/>
              <a:t> </a:t>
            </a:r>
            <a:r>
              <a:rPr lang="en-SG" sz="2000" dirty="0" err="1"/>
              <a:t>utang</a:t>
            </a:r>
            <a:r>
              <a:rPr lang="en-SG" sz="2000" dirty="0"/>
              <a:t> </a:t>
            </a:r>
            <a:r>
              <a:rPr lang="en-SG" sz="2000" dirty="0" err="1"/>
              <a:t>pajak</a:t>
            </a:r>
            <a:r>
              <a:rPr lang="en-SG" sz="2000" dirty="0"/>
              <a:t> </a:t>
            </a:r>
            <a:r>
              <a:rPr lang="en-SG" sz="2000" dirty="0" err="1"/>
              <a:t>seperti</a:t>
            </a:r>
            <a:r>
              <a:rPr lang="en-SG" sz="2000" dirty="0"/>
              <a:t> </a:t>
            </a:r>
            <a:r>
              <a:rPr lang="en-SG" sz="2000" dirty="0" err="1" smtClean="0"/>
              <a:t>dalam</a:t>
            </a:r>
            <a:r>
              <a:rPr lang="en-SG" sz="2000" dirty="0" smtClean="0"/>
              <a:t> SKP</a:t>
            </a:r>
            <a:r>
              <a:rPr lang="en-SG" sz="2000" dirty="0"/>
              <a:t>. </a:t>
            </a:r>
            <a:r>
              <a:rPr lang="en-SG" sz="2000" dirty="0" err="1"/>
              <a:t>Jika</a:t>
            </a:r>
            <a:r>
              <a:rPr lang="en-SG" sz="2000" dirty="0"/>
              <a:t> </a:t>
            </a:r>
            <a:r>
              <a:rPr lang="en-SG" sz="2000" dirty="0" err="1" smtClean="0"/>
              <a:t>tidak</a:t>
            </a:r>
            <a:r>
              <a:rPr lang="en-SG" sz="2000" dirty="0" smtClean="0"/>
              <a:t>, DJP </a:t>
            </a:r>
            <a:r>
              <a:rPr lang="en-SG" sz="2000" dirty="0" err="1" smtClean="0"/>
              <a:t>dapat</a:t>
            </a:r>
            <a:r>
              <a:rPr lang="en-SG" sz="2000" dirty="0" smtClean="0"/>
              <a:t> </a:t>
            </a:r>
            <a:r>
              <a:rPr lang="en-SG" sz="2000" dirty="0" err="1" smtClean="0"/>
              <a:t>melakukan</a:t>
            </a:r>
            <a:r>
              <a:rPr lang="en-SG" sz="2000" dirty="0" smtClean="0"/>
              <a:t> </a:t>
            </a:r>
            <a:r>
              <a:rPr lang="en-SG" sz="2000" dirty="0" err="1"/>
              <a:t>penagihan</a:t>
            </a:r>
            <a:r>
              <a:rPr lang="en-SG" sz="2000" dirty="0"/>
              <a:t> </a:t>
            </a:r>
            <a:r>
              <a:rPr lang="en-SG" sz="2000" dirty="0" err="1"/>
              <a:t>aktif</a:t>
            </a:r>
            <a:r>
              <a:rPr lang="en-SG" sz="2000" dirty="0"/>
              <a:t> </a:t>
            </a:r>
            <a:r>
              <a:rPr lang="en-SG" sz="2000" dirty="0" err="1"/>
              <a:t>berupa</a:t>
            </a:r>
            <a:r>
              <a:rPr lang="en-SG" sz="2000" dirty="0"/>
              <a:t> </a:t>
            </a:r>
            <a:r>
              <a:rPr lang="en-SG" sz="2000" dirty="0" err="1"/>
              <a:t>teguran</a:t>
            </a:r>
            <a:r>
              <a:rPr lang="en-SG" sz="2000" dirty="0"/>
              <a:t>, </a:t>
            </a:r>
            <a:r>
              <a:rPr lang="en-SG" sz="2000" dirty="0" err="1"/>
              <a:t>penerbitan</a:t>
            </a:r>
            <a:r>
              <a:rPr lang="en-SG" sz="2000" dirty="0"/>
              <a:t> </a:t>
            </a:r>
            <a:r>
              <a:rPr lang="en-SG" sz="2000" dirty="0" err="1"/>
              <a:t>surat</a:t>
            </a:r>
            <a:r>
              <a:rPr lang="en-SG" sz="2000" dirty="0"/>
              <a:t> </a:t>
            </a:r>
            <a:r>
              <a:rPr lang="en-SG" sz="2000" dirty="0" err="1"/>
              <a:t>paksa</a:t>
            </a:r>
            <a:r>
              <a:rPr lang="en-SG" sz="2000" dirty="0"/>
              <a:t>, </a:t>
            </a:r>
            <a:r>
              <a:rPr lang="en-SG" sz="2000" dirty="0" err="1"/>
              <a:t>penyitaan</a:t>
            </a:r>
            <a:r>
              <a:rPr lang="en-SG" sz="2000" dirty="0"/>
              <a:t> </a:t>
            </a:r>
            <a:r>
              <a:rPr lang="en-SG" sz="2000" dirty="0" err="1"/>
              <a:t>dan</a:t>
            </a:r>
            <a:r>
              <a:rPr lang="en-SG" sz="2000" dirty="0"/>
              <a:t> </a:t>
            </a:r>
            <a:r>
              <a:rPr lang="en-SG" sz="2000" dirty="0" err="1"/>
              <a:t>blokir</a:t>
            </a:r>
            <a:r>
              <a:rPr lang="en-SG" sz="2000" dirty="0"/>
              <a:t> </a:t>
            </a:r>
            <a:r>
              <a:rPr lang="en-SG" sz="2000" dirty="0" err="1"/>
              <a:t>rekening</a:t>
            </a:r>
            <a:r>
              <a:rPr lang="en-SG" sz="2000" dirty="0"/>
              <a:t> </a:t>
            </a:r>
            <a:r>
              <a:rPr lang="en-SG" sz="2000" dirty="0" err="1"/>
              <a:t>hingga</a:t>
            </a:r>
            <a:r>
              <a:rPr lang="en-SG" sz="2000" dirty="0"/>
              <a:t> </a:t>
            </a:r>
            <a:r>
              <a:rPr lang="en-SG" sz="2000" dirty="0" err="1"/>
              <a:t>pelelangan</a:t>
            </a:r>
            <a:r>
              <a:rPr lang="en-SG" sz="2000" dirty="0"/>
              <a:t> </a:t>
            </a:r>
            <a:r>
              <a:rPr lang="en-SG" sz="2000" dirty="0" err="1"/>
              <a:t>aset</a:t>
            </a:r>
            <a:r>
              <a:rPr lang="en-SG" sz="2000" dirty="0" smtClean="0"/>
              <a:t>.</a:t>
            </a:r>
          </a:p>
        </p:txBody>
      </p:sp>
    </p:spTree>
    <p:extLst>
      <p:ext uri="{BB962C8B-B14F-4D97-AF65-F5344CB8AC3E}">
        <p14:creationId xmlns:p14="http://schemas.microsoft.com/office/powerpoint/2010/main" val="1423448082"/>
      </p:ext>
    </p:extLst>
  </p:cSld>
  <p:clrMapOvr>
    <a:masterClrMapping/>
  </p:clrMapOvr>
  <p:transition spd="slow">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nvPr>
        </p:nvGraphicFramePr>
        <p:xfrm>
          <a:off x="3071664" y="1628800"/>
          <a:ext cx="6984776" cy="3390900"/>
        </p:xfrm>
        <a:graphic>
          <a:graphicData uri="http://schemas.openxmlformats.org/presentationml/2006/ole">
            <mc:AlternateContent xmlns:mc="http://schemas.openxmlformats.org/markup-compatibility/2006">
              <mc:Choice xmlns:v="urn:schemas-microsoft-com:vml" Requires="v">
                <p:oleObj spid="_x0000_s1044" name="Document" r:id="rId4" imgW="9997800" imgH="5562251" progId="Word.Document.12">
                  <p:embed/>
                </p:oleObj>
              </mc:Choice>
              <mc:Fallback>
                <p:oleObj name="Document" r:id="rId4" imgW="9997800" imgH="5562251" progId="Word.Document.12">
                  <p:embed/>
                  <p:pic>
                    <p:nvPicPr>
                      <p:cNvPr id="0" name=""/>
                      <p:cNvPicPr/>
                      <p:nvPr/>
                    </p:nvPicPr>
                    <p:blipFill>
                      <a:blip r:embed="rId5"/>
                      <a:stretch>
                        <a:fillRect/>
                      </a:stretch>
                    </p:blipFill>
                    <p:spPr>
                      <a:xfrm>
                        <a:off x="3071664" y="1628800"/>
                        <a:ext cx="6984776" cy="3390900"/>
                      </a:xfrm>
                      <a:prstGeom prst="rect">
                        <a:avLst/>
                      </a:prstGeom>
                    </p:spPr>
                  </p:pic>
                </p:oleObj>
              </mc:Fallback>
            </mc:AlternateContent>
          </a:graphicData>
        </a:graphic>
      </p:graphicFrame>
      <p:graphicFrame>
        <p:nvGraphicFramePr>
          <p:cNvPr id="3" name="Table 2"/>
          <p:cNvGraphicFramePr>
            <a:graphicFrameLocks noGrp="1"/>
          </p:cNvGraphicFramePr>
          <p:nvPr>
            <p:extLst/>
          </p:nvPr>
        </p:nvGraphicFramePr>
        <p:xfrm>
          <a:off x="1749016" y="764704"/>
          <a:ext cx="8712968" cy="5628958"/>
        </p:xfrm>
        <a:graphic>
          <a:graphicData uri="http://schemas.openxmlformats.org/drawingml/2006/table">
            <a:tbl>
              <a:tblPr firstRow="1" firstCol="1" bandRow="1">
                <a:tableStyleId>{5C22544A-7EE6-4342-B048-85BDC9FD1C3A}</a:tableStyleId>
              </a:tblPr>
              <a:tblGrid>
                <a:gridCol w="399591"/>
                <a:gridCol w="3729729"/>
                <a:gridCol w="4583648"/>
              </a:tblGrid>
              <a:tr h="5628958">
                <a:tc>
                  <a:txBody>
                    <a:bodyPr/>
                    <a:lstStyle/>
                    <a:p>
                      <a:pPr>
                        <a:lnSpc>
                          <a:spcPct val="115000"/>
                        </a:lnSpc>
                        <a:spcAft>
                          <a:spcPts val="0"/>
                        </a:spcAft>
                      </a:pPr>
                      <a:r>
                        <a:rPr lang="id-ID" sz="1400" dirty="0" smtClean="0">
                          <a:solidFill>
                            <a:schemeClr val="tx1"/>
                          </a:solidFill>
                          <a:effectLst/>
                        </a:rPr>
                        <a:t>1.</a:t>
                      </a:r>
                      <a:endParaRPr lang="id-ID" sz="1400" dirty="0">
                        <a:solidFill>
                          <a:schemeClr val="tx1"/>
                        </a:solidFill>
                        <a:effectLst/>
                        <a:latin typeface="Calibri"/>
                        <a:ea typeface="Calibri"/>
                        <a:cs typeface="Times New Roman"/>
                      </a:endParaRPr>
                    </a:p>
                  </a:txBody>
                  <a:tcPr marL="50313" marR="50313" marT="0" marB="0">
                    <a:solidFill>
                      <a:schemeClr val="accent1">
                        <a:lumMod val="20000"/>
                        <a:lumOff val="80000"/>
                      </a:schemeClr>
                    </a:solidFill>
                  </a:tcPr>
                </a:tc>
                <a:tc>
                  <a:txBody>
                    <a:bodyPr/>
                    <a:lstStyle/>
                    <a:p>
                      <a:pPr algn="just">
                        <a:lnSpc>
                          <a:spcPct val="115000"/>
                        </a:lnSpc>
                        <a:spcAft>
                          <a:spcPts val="0"/>
                        </a:spcAft>
                      </a:pPr>
                      <a:r>
                        <a:rPr lang="id-ID" sz="1400" dirty="0">
                          <a:solidFill>
                            <a:schemeClr val="tx1"/>
                          </a:solidFill>
                          <a:effectLst/>
                        </a:rPr>
                        <a:t>Apakah atas SKPKB dan SKPKBT yang diterbitkan </a:t>
                      </a:r>
                      <a:r>
                        <a:rPr lang="id-ID" sz="1400" dirty="0" smtClean="0">
                          <a:solidFill>
                            <a:schemeClr val="tx1"/>
                          </a:solidFill>
                          <a:effectLst/>
                        </a:rPr>
                        <a:t>berdasarkan </a:t>
                      </a:r>
                      <a:r>
                        <a:rPr lang="id-ID" sz="1400" dirty="0">
                          <a:solidFill>
                            <a:schemeClr val="tx1"/>
                          </a:solidFill>
                          <a:effectLst/>
                        </a:rPr>
                        <a:t>putusan pidana di bidang perpajakan dari MA dapat diajukan keberatan dan banding dan bagaimana DJP dalam menghadapinya.</a:t>
                      </a:r>
                      <a:endParaRPr lang="id-ID" sz="1400" dirty="0">
                        <a:solidFill>
                          <a:schemeClr val="tx1"/>
                        </a:solidFill>
                        <a:effectLst/>
                        <a:latin typeface="Calibri"/>
                        <a:ea typeface="Calibri"/>
                        <a:cs typeface="Times New Roman"/>
                      </a:endParaRPr>
                    </a:p>
                  </a:txBody>
                  <a:tcPr marL="50313" marR="50313" marT="0" marB="0">
                    <a:solidFill>
                      <a:schemeClr val="accent1">
                        <a:lumMod val="20000"/>
                        <a:lumOff val="80000"/>
                      </a:schemeClr>
                    </a:solidFill>
                  </a:tcPr>
                </a:tc>
                <a:tc>
                  <a:txBody>
                    <a:bodyPr/>
                    <a:lstStyle/>
                    <a:p>
                      <a:pPr marL="185738" lvl="0" indent="-185738" algn="just">
                        <a:lnSpc>
                          <a:spcPct val="115000"/>
                        </a:lnSpc>
                        <a:spcAft>
                          <a:spcPts val="0"/>
                        </a:spcAft>
                        <a:buFont typeface="Symbol"/>
                        <a:buChar char=""/>
                      </a:pPr>
                      <a:r>
                        <a:rPr lang="id-ID" sz="1400" dirty="0">
                          <a:solidFill>
                            <a:schemeClr val="tx1"/>
                          </a:solidFill>
                          <a:effectLst/>
                        </a:rPr>
                        <a:t>Ke depan, apabila terdapat keberatan atas SKP yang diterbitkan berdasarkan putusan hukum yang mempunyai kekuatan hukum tetap, DJP tidak perlu memprosesnya.</a:t>
                      </a:r>
                    </a:p>
                    <a:p>
                      <a:pPr marL="185738" lvl="0" indent="-185738" algn="just">
                        <a:lnSpc>
                          <a:spcPct val="115000"/>
                        </a:lnSpc>
                        <a:spcAft>
                          <a:spcPts val="0"/>
                        </a:spcAft>
                        <a:buFont typeface="Symbol"/>
                        <a:buChar char=""/>
                      </a:pPr>
                      <a:r>
                        <a:rPr lang="id-ID" sz="1400" dirty="0">
                          <a:solidFill>
                            <a:schemeClr val="tx1"/>
                          </a:solidFill>
                          <a:effectLst/>
                        </a:rPr>
                        <a:t>Secara substansi dan berdasarkan UU Kekuasaan kehakiman, UU Pengadilan Pajak UU KUP, dan UU PTUN, SKP yang diterbitkan berdasarkan putusan peradilan yang telah mempunyai kekuatan hukum tetap tidak dapat diajukan keberatan dengan pemikiran sebagai berikut:</a:t>
                      </a:r>
                    </a:p>
                    <a:p>
                      <a:pPr marL="450850" lvl="0" indent="-265113" algn="just">
                        <a:lnSpc>
                          <a:spcPct val="115000"/>
                        </a:lnSpc>
                        <a:spcAft>
                          <a:spcPts val="0"/>
                        </a:spcAft>
                        <a:buFont typeface="+mj-lt"/>
                        <a:buAutoNum type="arabicParenR"/>
                      </a:pPr>
                      <a:r>
                        <a:rPr lang="id-ID" sz="1400" dirty="0">
                          <a:solidFill>
                            <a:schemeClr val="tx1"/>
                          </a:solidFill>
                          <a:effectLst/>
                        </a:rPr>
                        <a:t>Pengadilan Pajak berada di lingkungan peradilan TUN dan fungsi keberatan di DJP  merupakan kuasi peradilan yang berada di instansi pemerintah.</a:t>
                      </a:r>
                    </a:p>
                    <a:p>
                      <a:pPr marL="450850" lvl="0" indent="-265113" algn="just">
                        <a:lnSpc>
                          <a:spcPct val="115000"/>
                        </a:lnSpc>
                        <a:spcAft>
                          <a:spcPts val="0"/>
                        </a:spcAft>
                        <a:buFont typeface="+mj-lt"/>
                        <a:buAutoNum type="arabicParenR"/>
                      </a:pPr>
                      <a:r>
                        <a:rPr lang="id-ID" sz="1400" dirty="0">
                          <a:solidFill>
                            <a:schemeClr val="tx1"/>
                          </a:solidFill>
                          <a:effectLst/>
                        </a:rPr>
                        <a:t>Berdasarkan Pasal 2 angka 5 UU PTUN, kepututusan TUN yang dibuat berdasarkan hasil pemeriksaan badan peradilan tidak termasuk keputusan tata usaha negara yang dapt diseketakan di pengadilan TUN. Dengan demikian, DJP tidak dapat memproses keberatan AAG dan Pengadilan Pajak pun tidak bisa memeriksa sengketa SKPKB yang diterbitkan berdasarkan putusan peradilan.</a:t>
                      </a:r>
                    </a:p>
                    <a:p>
                      <a:pPr marL="450850" lvl="0" indent="-265113" algn="just">
                        <a:lnSpc>
                          <a:spcPct val="115000"/>
                        </a:lnSpc>
                        <a:spcAft>
                          <a:spcPts val="0"/>
                        </a:spcAft>
                        <a:buFont typeface="+mj-lt"/>
                        <a:buAutoNum type="arabicParenR"/>
                      </a:pPr>
                      <a:r>
                        <a:rPr lang="id-ID" sz="1400" dirty="0">
                          <a:solidFill>
                            <a:schemeClr val="tx1"/>
                          </a:solidFill>
                          <a:effectLst/>
                        </a:rPr>
                        <a:t>Berdasarkan Pasal 263 KUHAP, upaya yang dapat dilakukan AAG adalah dengan melakukan peninjauan kembali ke MA.</a:t>
                      </a:r>
                      <a:endParaRPr lang="id-ID" sz="1400" dirty="0">
                        <a:solidFill>
                          <a:schemeClr val="tx1"/>
                        </a:solidFill>
                        <a:effectLst/>
                        <a:latin typeface="Calibri"/>
                        <a:ea typeface="Calibri"/>
                        <a:cs typeface="Times New Roman"/>
                      </a:endParaRPr>
                    </a:p>
                  </a:txBody>
                  <a:tcPr marL="50313" marR="50313" marT="0" marB="0">
                    <a:solidFill>
                      <a:schemeClr val="accent1">
                        <a:lumMod val="20000"/>
                        <a:lumOff val="80000"/>
                      </a:schemeClr>
                    </a:solidFill>
                  </a:tcPr>
                </a:tc>
              </a:tr>
            </a:tbl>
          </a:graphicData>
        </a:graphic>
      </p:graphicFrame>
      <p:sp>
        <p:nvSpPr>
          <p:cNvPr id="4" name="Title 3"/>
          <p:cNvSpPr>
            <a:spLocks noGrp="1"/>
          </p:cNvSpPr>
          <p:nvPr>
            <p:ph type="title"/>
          </p:nvPr>
        </p:nvSpPr>
        <p:spPr>
          <a:xfrm>
            <a:off x="1991544" y="116632"/>
            <a:ext cx="8229600" cy="288032"/>
          </a:xfrm>
        </p:spPr>
        <p:txBody>
          <a:bodyPr>
            <a:noAutofit/>
          </a:bodyPr>
          <a:lstStyle/>
          <a:p>
            <a:pPr algn="ctr"/>
            <a:r>
              <a:rPr lang="id-ID" sz="1600" dirty="0"/>
              <a:t>MATRIKS PERMASALAHAN KASUS AAG</a:t>
            </a:r>
          </a:p>
        </p:txBody>
      </p:sp>
      <p:graphicFrame>
        <p:nvGraphicFramePr>
          <p:cNvPr id="5" name="Table 4"/>
          <p:cNvGraphicFramePr>
            <a:graphicFrameLocks noGrp="1"/>
          </p:cNvGraphicFramePr>
          <p:nvPr>
            <p:extLst/>
          </p:nvPr>
        </p:nvGraphicFramePr>
        <p:xfrm>
          <a:off x="1754764" y="417917"/>
          <a:ext cx="8712000" cy="332297"/>
        </p:xfrm>
        <a:graphic>
          <a:graphicData uri="http://schemas.openxmlformats.org/drawingml/2006/table">
            <a:tbl>
              <a:tblPr firstRow="1" firstCol="1" bandRow="1">
                <a:tableStyleId>{5C22544A-7EE6-4342-B048-85BDC9FD1C3A}</a:tableStyleId>
              </a:tblPr>
              <a:tblGrid>
                <a:gridCol w="399600"/>
                <a:gridCol w="3729600"/>
                <a:gridCol w="4582800"/>
              </a:tblGrid>
              <a:tr h="332297">
                <a:tc>
                  <a:txBody>
                    <a:bodyPr/>
                    <a:lstStyle/>
                    <a:p>
                      <a:pPr algn="ctr">
                        <a:lnSpc>
                          <a:spcPct val="115000"/>
                        </a:lnSpc>
                        <a:spcAft>
                          <a:spcPts val="0"/>
                        </a:spcAft>
                      </a:pPr>
                      <a:r>
                        <a:rPr lang="id-ID" sz="1400" dirty="0">
                          <a:effectLst/>
                        </a:rPr>
                        <a:t>No</a:t>
                      </a:r>
                      <a:endParaRPr lang="id-ID" sz="1400" dirty="0">
                        <a:effectLst/>
                        <a:latin typeface="Calibri"/>
                        <a:ea typeface="Calibri"/>
                        <a:cs typeface="Times New Roman"/>
                      </a:endParaRPr>
                    </a:p>
                  </a:txBody>
                  <a:tcPr marL="56485" marR="56485" marT="0" marB="0"/>
                </a:tc>
                <a:tc>
                  <a:txBody>
                    <a:bodyPr/>
                    <a:lstStyle/>
                    <a:p>
                      <a:pPr algn="ctr">
                        <a:lnSpc>
                          <a:spcPct val="115000"/>
                        </a:lnSpc>
                        <a:spcAft>
                          <a:spcPts val="0"/>
                        </a:spcAft>
                        <a:tabLst>
                          <a:tab pos="4184015" algn="r"/>
                        </a:tabLst>
                      </a:pPr>
                      <a:r>
                        <a:rPr lang="id-ID" sz="1400" dirty="0">
                          <a:effectLst/>
                        </a:rPr>
                        <a:t>Permasalahan</a:t>
                      </a:r>
                      <a:endParaRPr lang="id-ID" sz="1400" dirty="0">
                        <a:effectLst/>
                        <a:latin typeface="Calibri"/>
                        <a:ea typeface="Calibri"/>
                        <a:cs typeface="Times New Roman"/>
                      </a:endParaRPr>
                    </a:p>
                  </a:txBody>
                  <a:tcPr marL="56485" marR="56485" marT="0" marB="0"/>
                </a:tc>
                <a:tc>
                  <a:txBody>
                    <a:bodyPr/>
                    <a:lstStyle/>
                    <a:p>
                      <a:pPr algn="ctr">
                        <a:lnSpc>
                          <a:spcPct val="115000"/>
                        </a:lnSpc>
                        <a:spcAft>
                          <a:spcPts val="0"/>
                        </a:spcAft>
                      </a:pPr>
                      <a:r>
                        <a:rPr lang="id-ID" sz="1400" dirty="0">
                          <a:effectLst/>
                        </a:rPr>
                        <a:t>Pembahasan/Usulan</a:t>
                      </a:r>
                      <a:endParaRPr lang="id-ID" sz="1400" dirty="0">
                        <a:effectLst/>
                        <a:latin typeface="Calibri"/>
                        <a:ea typeface="Calibri"/>
                        <a:cs typeface="Times New Roman"/>
                      </a:endParaRPr>
                    </a:p>
                  </a:txBody>
                  <a:tcPr marL="56485" marR="56485" marT="0" marB="0"/>
                </a:tc>
              </a:tr>
            </a:tbl>
          </a:graphicData>
        </a:graphic>
      </p:graphicFrame>
    </p:spTree>
    <p:extLst>
      <p:ext uri="{BB962C8B-B14F-4D97-AF65-F5344CB8AC3E}">
        <p14:creationId xmlns:p14="http://schemas.microsoft.com/office/powerpoint/2010/main" val="3473125166"/>
      </p:ext>
    </p:extLst>
  </p:cSld>
  <p:clrMapOvr>
    <a:masterClrMapping/>
  </p:clrMapOvr>
  <p:transition spd="slow">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fontScale="70000" lnSpcReduction="20000"/>
          </a:bodyPr>
          <a:lstStyle/>
          <a:p>
            <a:pPr marL="0" fontAlgn="t">
              <a:lnSpc>
                <a:spcPct val="115000"/>
              </a:lnSpc>
              <a:spcBef>
                <a:spcPts val="0"/>
              </a:spcBef>
            </a:pPr>
            <a:r>
              <a:rPr lang="id-ID" sz="1400" b="1" dirty="0">
                <a:solidFill>
                  <a:srgbClr val="FFFFFF"/>
                </a:solidFill>
              </a:rPr>
              <a:t>2</a:t>
            </a:r>
            <a:endParaRPr lang="id-ID" sz="4000" dirty="0">
              <a:latin typeface="Arial"/>
            </a:endParaRPr>
          </a:p>
          <a:p>
            <a:pPr marL="0" fontAlgn="t">
              <a:lnSpc>
                <a:spcPct val="115000"/>
              </a:lnSpc>
              <a:spcBef>
                <a:spcPts val="0"/>
              </a:spcBef>
            </a:pPr>
            <a:r>
              <a:rPr lang="id-ID" b="1" dirty="0">
                <a:solidFill>
                  <a:srgbClr val="FFFFFF"/>
                </a:solidFill>
              </a:rPr>
              <a:t>Dasar hukum penerbitan SKPKB sebelum daluwarsa.</a:t>
            </a:r>
            <a:endParaRPr lang="id-ID" sz="4000" dirty="0">
              <a:latin typeface="Arial"/>
            </a:endParaRPr>
          </a:p>
          <a:p>
            <a:pPr marL="347472" indent="-347472" algn="just" fontAlgn="t">
              <a:lnSpc>
                <a:spcPct val="115000"/>
              </a:lnSpc>
              <a:spcBef>
                <a:spcPts val="0"/>
              </a:spcBef>
            </a:pPr>
            <a:r>
              <a:rPr lang="id-ID" b="1" dirty="0">
                <a:solidFill>
                  <a:srgbClr val="FFFFFF"/>
                </a:solidFill>
              </a:rPr>
              <a:t>Penerbitan SKPKB yang belum daluwarsa apakah termasuk yang diatur dalam pasal 13 ayat (1) UU KUP atau tidak.  Hal ini karena Pengenaan sanksi WP yang terbukti melakukan tindak pidana yang telah daluwarsa  berdasarkan pasal 15 ayat (4) maksimal 48%, sementara apabila belum daluwarsa berdasarkan ketentuan Pasal 13 ayat (2) sanksinya 100%. Tidak diketahui apakah perbedaan ini memang dimaksudkan oleh pembuat undang-undang  untuk tidak memberatkan terhadap pengenaan pajak yang telah daluwarsa, atau memang karena belum terpikir oleh pembuat undang-undang.</a:t>
            </a:r>
            <a:endParaRPr lang="id-ID" sz="4000" dirty="0">
              <a:latin typeface="Arial"/>
            </a:endParaRPr>
          </a:p>
          <a:p>
            <a:pPr marL="0" algn="just" fontAlgn="t">
              <a:lnSpc>
                <a:spcPct val="115000"/>
              </a:lnSpc>
              <a:spcBef>
                <a:spcPts val="0"/>
              </a:spcBef>
            </a:pPr>
            <a:r>
              <a:rPr lang="id-ID" b="1" dirty="0">
                <a:solidFill>
                  <a:srgbClr val="FFFFFF"/>
                </a:solidFill>
              </a:rPr>
              <a:t> </a:t>
            </a:r>
            <a:endParaRPr lang="id-ID" sz="4000" dirty="0">
              <a:latin typeface="Arial"/>
            </a:endParaRPr>
          </a:p>
          <a:p>
            <a:pPr marL="0" algn="just" fontAlgn="t">
              <a:lnSpc>
                <a:spcPct val="115000"/>
              </a:lnSpc>
              <a:spcBef>
                <a:spcPts val="0"/>
              </a:spcBef>
            </a:pPr>
            <a:r>
              <a:rPr lang="id-ID" b="1" dirty="0">
                <a:solidFill>
                  <a:srgbClr val="FFFFFF"/>
                </a:solidFill>
              </a:rPr>
              <a:t> </a:t>
            </a:r>
            <a:endParaRPr lang="id-ID" sz="4000" dirty="0">
              <a:latin typeface="Arial"/>
            </a:endParaRPr>
          </a:p>
          <a:p>
            <a:pPr marL="0" algn="just" fontAlgn="t">
              <a:lnSpc>
                <a:spcPct val="115000"/>
              </a:lnSpc>
              <a:spcBef>
                <a:spcPts val="0"/>
              </a:spcBef>
            </a:pPr>
            <a:r>
              <a:rPr lang="id-ID" b="1" dirty="0">
                <a:solidFill>
                  <a:srgbClr val="FFFFFF"/>
                </a:solidFill>
              </a:rPr>
              <a:t> </a:t>
            </a:r>
            <a:endParaRPr lang="id-ID" sz="4000" dirty="0">
              <a:latin typeface="Arial"/>
            </a:endParaRPr>
          </a:p>
          <a:p>
            <a:pPr marL="347472" indent="-347472" algn="just" fontAlgn="t">
              <a:lnSpc>
                <a:spcPct val="115000"/>
              </a:lnSpc>
              <a:spcBef>
                <a:spcPts val="0"/>
              </a:spcBef>
            </a:pPr>
            <a:r>
              <a:rPr lang="id-ID" b="1" dirty="0">
                <a:solidFill>
                  <a:srgbClr val="FFFFFF"/>
                </a:solidFill>
              </a:rPr>
              <a:t>Sementara untuk penerbitan SKPKBT terkait WP yang terkait tindak pindana perpajakan atas kewajiban perpajakan yang belum daluwarsa memang belum diatur, sehingga diusulkan diatur dalam perubahan UU KUP.</a:t>
            </a:r>
            <a:endParaRPr lang="id-ID" sz="4000" dirty="0">
              <a:latin typeface="Arial"/>
            </a:endParaRPr>
          </a:p>
          <a:p>
            <a:endParaRPr lang="id-ID" dirty="0"/>
          </a:p>
        </p:txBody>
      </p:sp>
      <p:graphicFrame>
        <p:nvGraphicFramePr>
          <p:cNvPr id="4" name="Table 3"/>
          <p:cNvGraphicFramePr>
            <a:graphicFrameLocks noGrp="1"/>
          </p:cNvGraphicFramePr>
          <p:nvPr>
            <p:extLst/>
          </p:nvPr>
        </p:nvGraphicFramePr>
        <p:xfrm>
          <a:off x="1847529" y="980728"/>
          <a:ext cx="8633737" cy="4536504"/>
        </p:xfrm>
        <a:graphic>
          <a:graphicData uri="http://schemas.openxmlformats.org/drawingml/2006/table">
            <a:tbl>
              <a:tblPr firstRow="1" firstCol="1" bandRow="1">
                <a:tableStyleId>{5C22544A-7EE6-4342-B048-85BDC9FD1C3A}</a:tableStyleId>
              </a:tblPr>
              <a:tblGrid>
                <a:gridCol w="432048"/>
                <a:gridCol w="3613816"/>
                <a:gridCol w="4587873"/>
              </a:tblGrid>
              <a:tr h="4536504">
                <a:tc>
                  <a:txBody>
                    <a:bodyPr/>
                    <a:lstStyle/>
                    <a:p>
                      <a:pPr>
                        <a:lnSpc>
                          <a:spcPct val="115000"/>
                        </a:lnSpc>
                        <a:spcAft>
                          <a:spcPts val="0"/>
                        </a:spcAft>
                      </a:pPr>
                      <a:r>
                        <a:rPr lang="id-ID" sz="1400" dirty="0" smtClean="0">
                          <a:solidFill>
                            <a:schemeClr val="tx1"/>
                          </a:solidFill>
                          <a:effectLst/>
                        </a:rPr>
                        <a:t>2.</a:t>
                      </a:r>
                      <a:endParaRPr lang="id-ID" sz="1400" dirty="0">
                        <a:solidFill>
                          <a:schemeClr val="tx1"/>
                        </a:solidFill>
                        <a:effectLst/>
                        <a:latin typeface="Calibri"/>
                        <a:ea typeface="Calibri"/>
                        <a:cs typeface="Times New Roman"/>
                      </a:endParaRPr>
                    </a:p>
                  </a:txBody>
                  <a:tcPr marL="50313" marR="50313" marT="0" marB="0">
                    <a:solidFill>
                      <a:schemeClr val="accent1">
                        <a:lumMod val="20000"/>
                        <a:lumOff val="80000"/>
                      </a:schemeClr>
                    </a:solidFill>
                  </a:tcPr>
                </a:tc>
                <a:tc>
                  <a:txBody>
                    <a:bodyPr/>
                    <a:lstStyle/>
                    <a:p>
                      <a:pPr>
                        <a:lnSpc>
                          <a:spcPct val="115000"/>
                        </a:lnSpc>
                        <a:spcAft>
                          <a:spcPts val="0"/>
                        </a:spcAft>
                      </a:pPr>
                      <a:r>
                        <a:rPr lang="id-ID" sz="1400" dirty="0">
                          <a:solidFill>
                            <a:schemeClr val="tx1"/>
                          </a:solidFill>
                          <a:effectLst/>
                        </a:rPr>
                        <a:t>Dasar hukum penerbitan SKPKB sebelum daluwarsa.</a:t>
                      </a:r>
                      <a:endParaRPr lang="id-ID" sz="1400" dirty="0">
                        <a:solidFill>
                          <a:schemeClr val="tx1"/>
                        </a:solidFill>
                        <a:effectLst/>
                        <a:latin typeface="Calibri"/>
                        <a:ea typeface="Calibri"/>
                        <a:cs typeface="Times New Roman"/>
                      </a:endParaRPr>
                    </a:p>
                  </a:txBody>
                  <a:tcPr marL="50313" marR="50313" marT="0" marB="0">
                    <a:solidFill>
                      <a:schemeClr val="accent1">
                        <a:lumMod val="20000"/>
                        <a:lumOff val="80000"/>
                      </a:schemeClr>
                    </a:solidFill>
                  </a:tcPr>
                </a:tc>
                <a:tc>
                  <a:txBody>
                    <a:bodyPr/>
                    <a:lstStyle/>
                    <a:p>
                      <a:pPr marL="342900" lvl="0" indent="-342900" algn="just">
                        <a:lnSpc>
                          <a:spcPct val="115000"/>
                        </a:lnSpc>
                        <a:spcAft>
                          <a:spcPts val="0"/>
                        </a:spcAft>
                        <a:buFont typeface="+mj-lt"/>
                        <a:buAutoNum type="arabicParenR"/>
                      </a:pPr>
                      <a:r>
                        <a:rPr lang="id-ID" sz="1400" dirty="0">
                          <a:solidFill>
                            <a:schemeClr val="tx1"/>
                          </a:solidFill>
                          <a:effectLst/>
                        </a:rPr>
                        <a:t>Penerbitan SKPKB yang belum daluwarsa apakah termasuk yang diatur dalam pasal 13 ayat (1) UU KUP atau tidak.  Hal ini karena Pengenaan sanksi WP yang terbukti melakukan tindak pidana yang telah daluwarsa  berdasarkan pasal 15 ayat (4) maksimal 48%, sementara apabila belum daluwarsa berdasarkan ketentuan Pasal 13 ayat (2) sanksinya 100%. Tidak diketahui apakah perbedaan ini memang dimaksudkan oleh pembuat undang-undang  untuk tidak memberatkan terhadap pengenaan pajak yang telah daluwarsa, atau memang karena belum terpikir oleh pembuat </a:t>
                      </a:r>
                      <a:r>
                        <a:rPr lang="id-ID" sz="1400" dirty="0" smtClean="0">
                          <a:solidFill>
                            <a:schemeClr val="tx1"/>
                          </a:solidFill>
                          <a:effectLst/>
                        </a:rPr>
                        <a:t>undang-undang.</a:t>
                      </a:r>
                    </a:p>
                    <a:p>
                      <a:pPr marL="342900" lvl="0" indent="-342900" algn="just">
                        <a:lnSpc>
                          <a:spcPct val="115000"/>
                        </a:lnSpc>
                        <a:spcAft>
                          <a:spcPts val="0"/>
                        </a:spcAft>
                        <a:buFont typeface="+mj-lt"/>
                        <a:buAutoNum type="arabicParenR"/>
                      </a:pPr>
                      <a:r>
                        <a:rPr lang="id-ID" sz="1400" dirty="0" smtClean="0">
                          <a:solidFill>
                            <a:schemeClr val="tx1"/>
                          </a:solidFill>
                          <a:effectLst/>
                        </a:rPr>
                        <a:t>Sementara </a:t>
                      </a:r>
                      <a:r>
                        <a:rPr lang="id-ID" sz="1400" dirty="0">
                          <a:solidFill>
                            <a:schemeClr val="tx1"/>
                          </a:solidFill>
                          <a:effectLst/>
                        </a:rPr>
                        <a:t>untuk penerbitan SKPKBT terkait WP yang terkait tindak pindana perpajakan atas kewajiban perpajakan yang belum daluwarsa memang belum diatur, sehingga diusulkan diatur dalam perubahan UU KUP.</a:t>
                      </a:r>
                      <a:endParaRPr lang="id-ID" sz="1400" dirty="0">
                        <a:solidFill>
                          <a:schemeClr val="tx1"/>
                        </a:solidFill>
                        <a:effectLst/>
                        <a:latin typeface="Calibri"/>
                        <a:ea typeface="Calibri"/>
                        <a:cs typeface="Times New Roman"/>
                      </a:endParaRPr>
                    </a:p>
                  </a:txBody>
                  <a:tcPr marL="50313" marR="50313" marT="0" marB="0">
                    <a:solidFill>
                      <a:schemeClr val="accent1">
                        <a:lumMod val="20000"/>
                        <a:lumOff val="80000"/>
                      </a:schemeClr>
                    </a:solidFill>
                  </a:tcPr>
                </a:tc>
              </a:tr>
            </a:tbl>
          </a:graphicData>
        </a:graphic>
      </p:graphicFrame>
      <p:sp>
        <p:nvSpPr>
          <p:cNvPr id="5" name="Title 3"/>
          <p:cNvSpPr txBox="1">
            <a:spLocks/>
          </p:cNvSpPr>
          <p:nvPr/>
        </p:nvSpPr>
        <p:spPr>
          <a:xfrm>
            <a:off x="1991544" y="116632"/>
            <a:ext cx="8229600"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d-ID" sz="1600" dirty="0"/>
              <a:t>MATRIKS PERMASALAHAN KASUS AAG</a:t>
            </a:r>
          </a:p>
        </p:txBody>
      </p:sp>
      <p:graphicFrame>
        <p:nvGraphicFramePr>
          <p:cNvPr id="6" name="Table 5"/>
          <p:cNvGraphicFramePr>
            <a:graphicFrameLocks noGrp="1"/>
          </p:cNvGraphicFramePr>
          <p:nvPr>
            <p:extLst/>
          </p:nvPr>
        </p:nvGraphicFramePr>
        <p:xfrm>
          <a:off x="1834277" y="629432"/>
          <a:ext cx="8642589" cy="332297"/>
        </p:xfrm>
        <a:graphic>
          <a:graphicData uri="http://schemas.openxmlformats.org/drawingml/2006/table">
            <a:tbl>
              <a:tblPr firstRow="1" firstCol="1" bandRow="1">
                <a:tableStyleId>{5C22544A-7EE6-4342-B048-85BDC9FD1C3A}</a:tableStyleId>
              </a:tblPr>
              <a:tblGrid>
                <a:gridCol w="441789"/>
                <a:gridCol w="3614400"/>
                <a:gridCol w="4586400"/>
              </a:tblGrid>
              <a:tr h="332297">
                <a:tc>
                  <a:txBody>
                    <a:bodyPr/>
                    <a:lstStyle/>
                    <a:p>
                      <a:pPr algn="ctr">
                        <a:lnSpc>
                          <a:spcPct val="115000"/>
                        </a:lnSpc>
                        <a:spcAft>
                          <a:spcPts val="0"/>
                        </a:spcAft>
                      </a:pPr>
                      <a:r>
                        <a:rPr lang="id-ID" sz="1400" dirty="0">
                          <a:effectLst/>
                        </a:rPr>
                        <a:t>No</a:t>
                      </a:r>
                      <a:endParaRPr lang="id-ID" sz="1400" dirty="0">
                        <a:effectLst/>
                        <a:latin typeface="Calibri"/>
                        <a:ea typeface="Calibri"/>
                        <a:cs typeface="Times New Roman"/>
                      </a:endParaRPr>
                    </a:p>
                  </a:txBody>
                  <a:tcPr marL="56485" marR="56485" marT="0" marB="0"/>
                </a:tc>
                <a:tc>
                  <a:txBody>
                    <a:bodyPr/>
                    <a:lstStyle/>
                    <a:p>
                      <a:pPr algn="ctr">
                        <a:lnSpc>
                          <a:spcPct val="115000"/>
                        </a:lnSpc>
                        <a:spcAft>
                          <a:spcPts val="0"/>
                        </a:spcAft>
                        <a:tabLst>
                          <a:tab pos="4184015" algn="r"/>
                        </a:tabLst>
                      </a:pPr>
                      <a:r>
                        <a:rPr lang="id-ID" sz="1400" dirty="0">
                          <a:effectLst/>
                        </a:rPr>
                        <a:t>Permasalahan</a:t>
                      </a:r>
                      <a:endParaRPr lang="id-ID" sz="1400" dirty="0">
                        <a:effectLst/>
                        <a:latin typeface="Calibri"/>
                        <a:ea typeface="Calibri"/>
                        <a:cs typeface="Times New Roman"/>
                      </a:endParaRPr>
                    </a:p>
                  </a:txBody>
                  <a:tcPr marL="56485" marR="56485" marT="0" marB="0"/>
                </a:tc>
                <a:tc>
                  <a:txBody>
                    <a:bodyPr/>
                    <a:lstStyle/>
                    <a:p>
                      <a:pPr algn="ctr">
                        <a:lnSpc>
                          <a:spcPct val="115000"/>
                        </a:lnSpc>
                        <a:spcAft>
                          <a:spcPts val="0"/>
                        </a:spcAft>
                      </a:pPr>
                      <a:r>
                        <a:rPr lang="id-ID" sz="1400" dirty="0">
                          <a:effectLst/>
                        </a:rPr>
                        <a:t>Pembahasan/Usulan</a:t>
                      </a:r>
                      <a:endParaRPr lang="id-ID" sz="1400" dirty="0">
                        <a:effectLst/>
                        <a:latin typeface="Calibri"/>
                        <a:ea typeface="Calibri"/>
                        <a:cs typeface="Times New Roman"/>
                      </a:endParaRPr>
                    </a:p>
                  </a:txBody>
                  <a:tcPr marL="56485" marR="56485" marT="0" marB="0"/>
                </a:tc>
              </a:tr>
            </a:tbl>
          </a:graphicData>
        </a:graphic>
      </p:graphicFrame>
    </p:spTree>
    <p:extLst>
      <p:ext uri="{BB962C8B-B14F-4D97-AF65-F5344CB8AC3E}">
        <p14:creationId xmlns:p14="http://schemas.microsoft.com/office/powerpoint/2010/main" val="3022900381"/>
      </p:ext>
    </p:extLst>
  </p:cSld>
  <p:clrMapOvr>
    <a:masterClrMapping/>
  </p:clrMapOvr>
  <p:transition spd="slow">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
            <p:extLst/>
          </p:nvPr>
        </p:nvGraphicFramePr>
        <p:xfrm>
          <a:off x="1770428" y="910477"/>
          <a:ext cx="8632800" cy="4875521"/>
        </p:xfrm>
        <a:graphic>
          <a:graphicData uri="http://schemas.openxmlformats.org/drawingml/2006/table">
            <a:tbl>
              <a:tblPr firstRow="1" firstCol="1" bandRow="1">
                <a:tableStyleId>{5C22544A-7EE6-4342-B048-85BDC9FD1C3A}</a:tableStyleId>
              </a:tblPr>
              <a:tblGrid>
                <a:gridCol w="432000"/>
                <a:gridCol w="3614400"/>
                <a:gridCol w="4586400"/>
              </a:tblGrid>
              <a:tr h="1832566">
                <a:tc>
                  <a:txBody>
                    <a:bodyPr/>
                    <a:lstStyle/>
                    <a:p>
                      <a:pPr>
                        <a:lnSpc>
                          <a:spcPct val="115000"/>
                        </a:lnSpc>
                        <a:spcAft>
                          <a:spcPts val="0"/>
                        </a:spcAft>
                      </a:pPr>
                      <a:r>
                        <a:rPr lang="id-ID" sz="1400" b="1" dirty="0" smtClean="0">
                          <a:solidFill>
                            <a:schemeClr val="tx1"/>
                          </a:solidFill>
                          <a:effectLst/>
                        </a:rPr>
                        <a:t>3.</a:t>
                      </a:r>
                      <a:endParaRPr lang="id-ID" sz="1400" b="1" dirty="0">
                        <a:solidFill>
                          <a:schemeClr val="tx1"/>
                        </a:solidFill>
                        <a:effectLst/>
                        <a:latin typeface="Calibri"/>
                        <a:ea typeface="Calibri"/>
                        <a:cs typeface="Times New Roman"/>
                      </a:endParaRPr>
                    </a:p>
                  </a:txBody>
                  <a:tcPr marL="53668" marR="53668" marT="0" marB="0">
                    <a:solidFill>
                      <a:schemeClr val="accent1">
                        <a:lumMod val="20000"/>
                        <a:lumOff val="80000"/>
                      </a:schemeClr>
                    </a:solidFill>
                  </a:tcPr>
                </a:tc>
                <a:tc>
                  <a:txBody>
                    <a:bodyPr/>
                    <a:lstStyle/>
                    <a:p>
                      <a:pPr algn="just">
                        <a:lnSpc>
                          <a:spcPct val="115000"/>
                        </a:lnSpc>
                        <a:spcAft>
                          <a:spcPts val="0"/>
                        </a:spcAft>
                      </a:pPr>
                      <a:r>
                        <a:rPr lang="id-ID" sz="1400" b="1" dirty="0">
                          <a:solidFill>
                            <a:schemeClr val="tx1"/>
                          </a:solidFill>
                          <a:effectLst/>
                        </a:rPr>
                        <a:t>Apakah WP badan dapat terlibat tindak pidana di bidang perpajakan dan dijatuhi sanksi pidana.</a:t>
                      </a:r>
                      <a:endParaRPr lang="id-ID" sz="1400" b="1" dirty="0">
                        <a:solidFill>
                          <a:schemeClr val="tx1"/>
                        </a:solidFill>
                        <a:effectLst/>
                        <a:latin typeface="Calibri"/>
                        <a:ea typeface="Calibri"/>
                        <a:cs typeface="Times New Roman"/>
                      </a:endParaRPr>
                    </a:p>
                  </a:txBody>
                  <a:tcPr marL="53668" marR="53668" marT="0" marB="0">
                    <a:solidFill>
                      <a:schemeClr val="accent1">
                        <a:lumMod val="20000"/>
                        <a:lumOff val="80000"/>
                      </a:schemeClr>
                    </a:solidFill>
                  </a:tcPr>
                </a:tc>
                <a:tc>
                  <a:txBody>
                    <a:bodyPr/>
                    <a:lstStyle/>
                    <a:p>
                      <a:pPr marL="176213" lvl="0" indent="-176213">
                        <a:lnSpc>
                          <a:spcPct val="115000"/>
                        </a:lnSpc>
                        <a:spcAft>
                          <a:spcPts val="0"/>
                        </a:spcAft>
                        <a:buFont typeface="+mj-lt"/>
                        <a:buAutoNum type="arabicPeriod"/>
                      </a:pPr>
                      <a:r>
                        <a:rPr lang="id-ID" sz="1400" b="1" dirty="0">
                          <a:solidFill>
                            <a:schemeClr val="tx1"/>
                          </a:solidFill>
                          <a:effectLst/>
                        </a:rPr>
                        <a:t>Terkait sanksi pidana terhadap badan hukum memang belum diatur dalam UU </a:t>
                      </a:r>
                      <a:r>
                        <a:rPr lang="id-ID" sz="1400" b="1" baseline="0" dirty="0" smtClean="0">
                          <a:solidFill>
                            <a:schemeClr val="tx1"/>
                          </a:solidFill>
                          <a:effectLst/>
                        </a:rPr>
                        <a:t> </a:t>
                      </a:r>
                      <a:r>
                        <a:rPr lang="id-ID" sz="1400" b="1" dirty="0" smtClean="0">
                          <a:solidFill>
                            <a:schemeClr val="tx1"/>
                          </a:solidFill>
                          <a:effectLst/>
                        </a:rPr>
                        <a:t>KUP</a:t>
                      </a:r>
                      <a:r>
                        <a:rPr lang="id-ID" sz="1400" b="1" dirty="0">
                          <a:solidFill>
                            <a:schemeClr val="tx1"/>
                          </a:solidFill>
                          <a:effectLst/>
                        </a:rPr>
                        <a:t>.</a:t>
                      </a:r>
                    </a:p>
                    <a:p>
                      <a:pPr marL="176213" indent="-176213">
                        <a:lnSpc>
                          <a:spcPct val="115000"/>
                        </a:lnSpc>
                        <a:spcAft>
                          <a:spcPts val="0"/>
                        </a:spcAft>
                      </a:pPr>
                      <a:r>
                        <a:rPr lang="id-ID" sz="1400" b="1" dirty="0" smtClean="0">
                          <a:solidFill>
                            <a:schemeClr val="tx1"/>
                          </a:solidFill>
                          <a:effectLst/>
                        </a:rPr>
                        <a:t>2</a:t>
                      </a:r>
                      <a:r>
                        <a:rPr lang="id-ID" sz="1400" b="1" dirty="0">
                          <a:solidFill>
                            <a:schemeClr val="tx1"/>
                          </a:solidFill>
                          <a:effectLst/>
                        </a:rPr>
                        <a:t>. Namun demikian, pajak menganut </a:t>
                      </a:r>
                      <a:r>
                        <a:rPr lang="id-ID" sz="1400" b="1" i="1" dirty="0">
                          <a:solidFill>
                            <a:schemeClr val="tx1"/>
                          </a:solidFill>
                          <a:effectLst/>
                        </a:rPr>
                        <a:t>ultimum remidium </a:t>
                      </a:r>
                      <a:r>
                        <a:rPr lang="id-ID" sz="1400" b="1" dirty="0">
                          <a:solidFill>
                            <a:schemeClr val="tx1"/>
                          </a:solidFill>
                          <a:effectLst/>
                        </a:rPr>
                        <a:t>dimana pemidanaan di nomor duakan (sebagai informasi, dalam UU Pajak Afrika Selatan tidak ada pemidanaan pajak atas badan).</a:t>
                      </a:r>
                      <a:endParaRPr lang="id-ID" sz="1400" b="1" dirty="0">
                        <a:solidFill>
                          <a:schemeClr val="tx1"/>
                        </a:solidFill>
                        <a:effectLst/>
                        <a:latin typeface="Calibri"/>
                        <a:ea typeface="Calibri"/>
                        <a:cs typeface="Times New Roman"/>
                      </a:endParaRPr>
                    </a:p>
                  </a:txBody>
                  <a:tcPr marL="53668" marR="53668" marT="0" marB="0">
                    <a:solidFill>
                      <a:schemeClr val="accent1">
                        <a:lumMod val="20000"/>
                        <a:lumOff val="80000"/>
                      </a:schemeClr>
                    </a:solidFill>
                  </a:tcPr>
                </a:tc>
              </a:tr>
              <a:tr h="1308975">
                <a:tc>
                  <a:txBody>
                    <a:bodyPr/>
                    <a:lstStyle/>
                    <a:p>
                      <a:pPr>
                        <a:lnSpc>
                          <a:spcPct val="115000"/>
                        </a:lnSpc>
                        <a:spcAft>
                          <a:spcPts val="0"/>
                        </a:spcAft>
                      </a:pPr>
                      <a:r>
                        <a:rPr lang="id-ID" sz="1400" b="1" dirty="0" smtClean="0">
                          <a:solidFill>
                            <a:schemeClr val="tx1"/>
                          </a:solidFill>
                          <a:effectLst/>
                        </a:rPr>
                        <a:t>4.</a:t>
                      </a:r>
                      <a:endParaRPr lang="id-ID" sz="1400" b="1" dirty="0">
                        <a:solidFill>
                          <a:schemeClr val="tx1"/>
                        </a:solidFill>
                        <a:effectLst/>
                        <a:latin typeface="Calibri"/>
                        <a:ea typeface="Calibri"/>
                        <a:cs typeface="Times New Roman"/>
                      </a:endParaRPr>
                    </a:p>
                  </a:txBody>
                  <a:tcPr marL="53668" marR="53668" marT="0" marB="0">
                    <a:solidFill>
                      <a:schemeClr val="accent1">
                        <a:lumMod val="20000"/>
                        <a:lumOff val="80000"/>
                      </a:schemeClr>
                    </a:solidFill>
                  </a:tcPr>
                </a:tc>
                <a:tc>
                  <a:txBody>
                    <a:bodyPr/>
                    <a:lstStyle/>
                    <a:p>
                      <a:pPr algn="just">
                        <a:lnSpc>
                          <a:spcPct val="115000"/>
                        </a:lnSpc>
                        <a:spcAft>
                          <a:spcPts val="0"/>
                        </a:spcAft>
                      </a:pPr>
                      <a:r>
                        <a:rPr lang="id-ID" sz="1400" b="1" dirty="0">
                          <a:solidFill>
                            <a:schemeClr val="tx1"/>
                          </a:solidFill>
                          <a:effectLst/>
                        </a:rPr>
                        <a:t>Apakah melalui Kejaksaan, Ditjen Pajak dapat mengajukan upaya hukum luar biasa atas putusan MA yang membebaskan WP dari tindak pidana di bidang perpajakan jika putusannya tidak sesuai dengan fakta dan ada data baru.</a:t>
                      </a:r>
                      <a:endParaRPr lang="id-ID" sz="1400" b="1" dirty="0">
                        <a:solidFill>
                          <a:schemeClr val="tx1"/>
                        </a:solidFill>
                        <a:effectLst/>
                        <a:latin typeface="Calibri"/>
                        <a:ea typeface="Calibri"/>
                        <a:cs typeface="Times New Roman"/>
                      </a:endParaRPr>
                    </a:p>
                  </a:txBody>
                  <a:tcPr marL="53668" marR="53668" marT="0" marB="0">
                    <a:solidFill>
                      <a:schemeClr val="accent1">
                        <a:lumMod val="20000"/>
                        <a:lumOff val="80000"/>
                      </a:schemeClr>
                    </a:solidFill>
                  </a:tcPr>
                </a:tc>
                <a:tc>
                  <a:txBody>
                    <a:bodyPr/>
                    <a:lstStyle/>
                    <a:p>
                      <a:pPr algn="just">
                        <a:lnSpc>
                          <a:spcPct val="115000"/>
                        </a:lnSpc>
                        <a:spcAft>
                          <a:spcPts val="0"/>
                        </a:spcAft>
                      </a:pPr>
                      <a:r>
                        <a:rPr lang="id-ID" sz="1400" b="1" dirty="0">
                          <a:solidFill>
                            <a:schemeClr val="tx1"/>
                          </a:solidFill>
                          <a:effectLst/>
                        </a:rPr>
                        <a:t>Hal ini sudah diatur dalam KUHAP sehingga tidak perlu pengaturan tersendiri di dalam UU KUP dan peraturan pelaksanaannya.</a:t>
                      </a:r>
                      <a:endParaRPr lang="id-ID" sz="1400" b="1" dirty="0">
                        <a:solidFill>
                          <a:schemeClr val="tx1"/>
                        </a:solidFill>
                        <a:effectLst/>
                        <a:latin typeface="Calibri"/>
                        <a:ea typeface="Calibri"/>
                        <a:cs typeface="Times New Roman"/>
                      </a:endParaRPr>
                    </a:p>
                  </a:txBody>
                  <a:tcPr marL="53668" marR="53668" marT="0" marB="0">
                    <a:solidFill>
                      <a:schemeClr val="accent1">
                        <a:lumMod val="20000"/>
                        <a:lumOff val="80000"/>
                      </a:schemeClr>
                    </a:solidFill>
                  </a:tcPr>
                </a:tc>
              </a:tr>
              <a:tr h="1570771">
                <a:tc>
                  <a:txBody>
                    <a:bodyPr/>
                    <a:lstStyle/>
                    <a:p>
                      <a:pPr>
                        <a:lnSpc>
                          <a:spcPct val="115000"/>
                        </a:lnSpc>
                        <a:spcAft>
                          <a:spcPts val="0"/>
                        </a:spcAft>
                      </a:pPr>
                      <a:r>
                        <a:rPr lang="id-ID" sz="1400" b="1" dirty="0" smtClean="0">
                          <a:solidFill>
                            <a:schemeClr val="tx1"/>
                          </a:solidFill>
                          <a:effectLst/>
                        </a:rPr>
                        <a:t>5.</a:t>
                      </a:r>
                      <a:endParaRPr lang="id-ID" sz="1400" b="1" dirty="0">
                        <a:solidFill>
                          <a:schemeClr val="tx1"/>
                        </a:solidFill>
                        <a:effectLst/>
                        <a:latin typeface="Calibri"/>
                        <a:ea typeface="Calibri"/>
                        <a:cs typeface="Times New Roman"/>
                      </a:endParaRPr>
                    </a:p>
                  </a:txBody>
                  <a:tcPr marL="53668" marR="53668" marT="0" marB="0">
                    <a:solidFill>
                      <a:schemeClr val="accent1">
                        <a:lumMod val="20000"/>
                        <a:lumOff val="80000"/>
                      </a:schemeClr>
                    </a:solidFill>
                  </a:tcPr>
                </a:tc>
                <a:tc>
                  <a:txBody>
                    <a:bodyPr/>
                    <a:lstStyle/>
                    <a:p>
                      <a:pPr algn="just">
                        <a:lnSpc>
                          <a:spcPct val="115000"/>
                        </a:lnSpc>
                        <a:spcAft>
                          <a:spcPts val="0"/>
                        </a:spcAft>
                      </a:pPr>
                      <a:r>
                        <a:rPr lang="id-ID" sz="1400" b="1" dirty="0">
                          <a:solidFill>
                            <a:schemeClr val="tx1"/>
                          </a:solidFill>
                          <a:effectLst/>
                        </a:rPr>
                        <a:t>Beberapa SDM Pajak di bidang penyidikan dan Keberatan/banding yang belum memahami secara baik tentang tindak pidana perpajakan dan akibat hukumnya.</a:t>
                      </a:r>
                      <a:endParaRPr lang="id-ID" sz="1400" b="1" dirty="0">
                        <a:solidFill>
                          <a:schemeClr val="tx1"/>
                        </a:solidFill>
                        <a:effectLst/>
                        <a:latin typeface="Calibri"/>
                        <a:ea typeface="Calibri"/>
                        <a:cs typeface="Times New Roman"/>
                      </a:endParaRPr>
                    </a:p>
                  </a:txBody>
                  <a:tcPr marL="53668" marR="53668" marT="0" marB="0">
                    <a:solidFill>
                      <a:schemeClr val="accent1">
                        <a:lumMod val="20000"/>
                        <a:lumOff val="80000"/>
                      </a:schemeClr>
                    </a:solidFill>
                  </a:tcPr>
                </a:tc>
                <a:tc>
                  <a:txBody>
                    <a:bodyPr/>
                    <a:lstStyle/>
                    <a:p>
                      <a:pPr algn="just">
                        <a:lnSpc>
                          <a:spcPct val="115000"/>
                        </a:lnSpc>
                        <a:spcAft>
                          <a:spcPts val="0"/>
                        </a:spcAft>
                      </a:pPr>
                      <a:r>
                        <a:rPr lang="id-ID" sz="1400" b="1" dirty="0">
                          <a:solidFill>
                            <a:schemeClr val="tx1"/>
                          </a:solidFill>
                          <a:effectLst/>
                        </a:rPr>
                        <a:t>Perlu </a:t>
                      </a:r>
                      <a:r>
                        <a:rPr lang="id-ID" sz="1400" b="1" i="1" dirty="0">
                          <a:solidFill>
                            <a:schemeClr val="tx1"/>
                          </a:solidFill>
                          <a:effectLst/>
                        </a:rPr>
                        <a:t>review</a:t>
                      </a:r>
                      <a:r>
                        <a:rPr lang="id-ID" sz="1400" b="1" dirty="0">
                          <a:solidFill>
                            <a:schemeClr val="tx1"/>
                          </a:solidFill>
                          <a:effectLst/>
                        </a:rPr>
                        <a:t> dan penyusunan kembali </a:t>
                      </a:r>
                      <a:r>
                        <a:rPr lang="id-ID" sz="1400" b="1" i="1" dirty="0">
                          <a:solidFill>
                            <a:schemeClr val="tx1"/>
                          </a:solidFill>
                          <a:effectLst/>
                        </a:rPr>
                        <a:t>Training Need Analysis</a:t>
                      </a:r>
                      <a:r>
                        <a:rPr lang="id-ID" sz="1400" b="1" dirty="0">
                          <a:solidFill>
                            <a:schemeClr val="tx1"/>
                          </a:solidFill>
                          <a:effectLst/>
                        </a:rPr>
                        <a:t> (TNA) terkait tindak pidana perpajakan khususnya untuk pegawai di bidang penyidikan, keberatan dan banding, dengan narasumber dari Mahkamah Agung, Pengadilan Tata Usaha Negara, Kemenkumham, serta ahli-ahli hukum lainnya</a:t>
                      </a:r>
                      <a:r>
                        <a:rPr lang="id-ID" sz="1400" b="1" dirty="0" smtClean="0">
                          <a:solidFill>
                            <a:schemeClr val="tx1"/>
                          </a:solidFill>
                          <a:effectLst/>
                        </a:rPr>
                        <a:t>.</a:t>
                      </a:r>
                      <a:endParaRPr lang="id-ID" sz="1400" b="1" dirty="0">
                        <a:solidFill>
                          <a:schemeClr val="tx1"/>
                        </a:solidFill>
                        <a:effectLst/>
                      </a:endParaRPr>
                    </a:p>
                  </a:txBody>
                  <a:tcPr marL="53668" marR="53668" marT="0" marB="0">
                    <a:solidFill>
                      <a:schemeClr val="accent1">
                        <a:lumMod val="20000"/>
                        <a:lumOff val="80000"/>
                      </a:schemeClr>
                    </a:solidFill>
                  </a:tcPr>
                </a:tc>
              </a:tr>
            </a:tbl>
          </a:graphicData>
        </a:graphic>
      </p:graphicFrame>
      <p:sp>
        <p:nvSpPr>
          <p:cNvPr id="5" name="Title 3"/>
          <p:cNvSpPr txBox="1">
            <a:spLocks/>
          </p:cNvSpPr>
          <p:nvPr/>
        </p:nvSpPr>
        <p:spPr>
          <a:xfrm>
            <a:off x="1991544" y="116632"/>
            <a:ext cx="8229600"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d-ID" sz="1600" dirty="0"/>
              <a:t>MATRIKS PERMASALAHAN KASUS AAG</a:t>
            </a:r>
          </a:p>
        </p:txBody>
      </p:sp>
      <p:graphicFrame>
        <p:nvGraphicFramePr>
          <p:cNvPr id="6" name="Table 5"/>
          <p:cNvGraphicFramePr>
            <a:graphicFrameLocks noGrp="1"/>
          </p:cNvGraphicFramePr>
          <p:nvPr>
            <p:extLst/>
          </p:nvPr>
        </p:nvGraphicFramePr>
        <p:xfrm>
          <a:off x="1770428" y="569437"/>
          <a:ext cx="8632800" cy="332297"/>
        </p:xfrm>
        <a:graphic>
          <a:graphicData uri="http://schemas.openxmlformats.org/drawingml/2006/table">
            <a:tbl>
              <a:tblPr firstRow="1" firstCol="1" bandRow="1">
                <a:tableStyleId>{5C22544A-7EE6-4342-B048-85BDC9FD1C3A}</a:tableStyleId>
              </a:tblPr>
              <a:tblGrid>
                <a:gridCol w="432000"/>
                <a:gridCol w="3614400"/>
                <a:gridCol w="4586400"/>
              </a:tblGrid>
              <a:tr h="332297">
                <a:tc>
                  <a:txBody>
                    <a:bodyPr/>
                    <a:lstStyle/>
                    <a:p>
                      <a:pPr algn="ctr">
                        <a:lnSpc>
                          <a:spcPct val="115000"/>
                        </a:lnSpc>
                        <a:spcAft>
                          <a:spcPts val="0"/>
                        </a:spcAft>
                      </a:pPr>
                      <a:r>
                        <a:rPr lang="id-ID" sz="1400" dirty="0">
                          <a:effectLst/>
                        </a:rPr>
                        <a:t>No</a:t>
                      </a:r>
                      <a:endParaRPr lang="id-ID" sz="1400" dirty="0">
                        <a:effectLst/>
                        <a:latin typeface="Calibri"/>
                        <a:ea typeface="Calibri"/>
                        <a:cs typeface="Times New Roman"/>
                      </a:endParaRPr>
                    </a:p>
                  </a:txBody>
                  <a:tcPr marL="56485" marR="56485" marT="0" marB="0"/>
                </a:tc>
                <a:tc>
                  <a:txBody>
                    <a:bodyPr/>
                    <a:lstStyle/>
                    <a:p>
                      <a:pPr algn="ctr">
                        <a:lnSpc>
                          <a:spcPct val="115000"/>
                        </a:lnSpc>
                        <a:spcAft>
                          <a:spcPts val="0"/>
                        </a:spcAft>
                        <a:tabLst>
                          <a:tab pos="4184015" algn="r"/>
                        </a:tabLst>
                      </a:pPr>
                      <a:r>
                        <a:rPr lang="id-ID" sz="1400" dirty="0">
                          <a:effectLst/>
                        </a:rPr>
                        <a:t>Permasalahan</a:t>
                      </a:r>
                      <a:endParaRPr lang="id-ID" sz="1400" dirty="0">
                        <a:effectLst/>
                        <a:latin typeface="Calibri"/>
                        <a:ea typeface="Calibri"/>
                        <a:cs typeface="Times New Roman"/>
                      </a:endParaRPr>
                    </a:p>
                  </a:txBody>
                  <a:tcPr marL="56485" marR="56485" marT="0" marB="0"/>
                </a:tc>
                <a:tc>
                  <a:txBody>
                    <a:bodyPr/>
                    <a:lstStyle/>
                    <a:p>
                      <a:pPr algn="ctr">
                        <a:lnSpc>
                          <a:spcPct val="115000"/>
                        </a:lnSpc>
                        <a:spcAft>
                          <a:spcPts val="0"/>
                        </a:spcAft>
                      </a:pPr>
                      <a:r>
                        <a:rPr lang="id-ID" sz="1400" dirty="0">
                          <a:effectLst/>
                        </a:rPr>
                        <a:t>Pembahasan/Usulan</a:t>
                      </a:r>
                      <a:endParaRPr lang="id-ID" sz="1400" dirty="0">
                        <a:effectLst/>
                        <a:latin typeface="Calibri"/>
                        <a:ea typeface="Calibri"/>
                        <a:cs typeface="Times New Roman"/>
                      </a:endParaRPr>
                    </a:p>
                  </a:txBody>
                  <a:tcPr marL="56485" marR="56485" marT="0" marB="0"/>
                </a:tc>
              </a:tr>
            </a:tbl>
          </a:graphicData>
        </a:graphic>
      </p:graphicFrame>
    </p:spTree>
    <p:extLst>
      <p:ext uri="{BB962C8B-B14F-4D97-AF65-F5344CB8AC3E}">
        <p14:creationId xmlns:p14="http://schemas.microsoft.com/office/powerpoint/2010/main" val="677724486"/>
      </p:ext>
    </p:extLst>
  </p:cSld>
  <p:clrMapOvr>
    <a:masterClrMapping/>
  </p:clrMapOvr>
  <p:transition spd="slow">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4" name="TextBox 33"/>
          <p:cNvSpPr txBox="1"/>
          <p:nvPr/>
        </p:nvSpPr>
        <p:spPr>
          <a:xfrm>
            <a:off x="4007768" y="6402814"/>
            <a:ext cx="6048672" cy="338554"/>
          </a:xfrm>
          <a:prstGeom prst="rect">
            <a:avLst/>
          </a:prstGeom>
        </p:spPr>
        <p:style>
          <a:lnRef idx="0">
            <a:scrgbClr r="0" g="0" b="0"/>
          </a:lnRef>
          <a:fillRef idx="1002">
            <a:schemeClr val="lt2"/>
          </a:fillRef>
          <a:effectRef idx="0">
            <a:scrgbClr r="0" g="0" b="0"/>
          </a:effectRef>
          <a:fontRef idx="major"/>
        </p:style>
        <p:txBody>
          <a:bodyPr wrap="square" rtlCol="0">
            <a:spAutoFit/>
          </a:bodyPr>
          <a:lstStyle/>
          <a:p>
            <a:pPr algn="r"/>
            <a:r>
              <a:rPr lang="en-US" sz="1600" i="1" dirty="0" err="1">
                <a:solidFill>
                  <a:prstClr val="black"/>
                </a:solidFill>
                <a:latin typeface="Vrinda" pitchFamily="34" charset="0"/>
                <a:cs typeface="Vrinda" pitchFamily="34" charset="0"/>
              </a:rPr>
              <a:t>Sekretariat</a:t>
            </a:r>
            <a:r>
              <a:rPr lang="en-US" sz="1600" i="1" dirty="0">
                <a:solidFill>
                  <a:prstClr val="black"/>
                </a:solidFill>
                <a:latin typeface="Vrinda" pitchFamily="34" charset="0"/>
                <a:cs typeface="Vrinda" pitchFamily="34" charset="0"/>
              </a:rPr>
              <a:t> </a:t>
            </a:r>
            <a:r>
              <a:rPr lang="en-US" sz="1600" i="1" dirty="0" err="1">
                <a:solidFill>
                  <a:prstClr val="black"/>
                </a:solidFill>
                <a:latin typeface="Vrinda" pitchFamily="34" charset="0"/>
                <a:cs typeface="Vrinda" pitchFamily="34" charset="0"/>
              </a:rPr>
              <a:t>Komite</a:t>
            </a:r>
            <a:r>
              <a:rPr lang="en-US" sz="1600" i="1" dirty="0">
                <a:solidFill>
                  <a:prstClr val="black"/>
                </a:solidFill>
                <a:latin typeface="Vrinda" pitchFamily="34" charset="0"/>
                <a:cs typeface="Vrinda" pitchFamily="34" charset="0"/>
              </a:rPr>
              <a:t> </a:t>
            </a:r>
            <a:r>
              <a:rPr lang="en-US" sz="1600" i="1" dirty="0" err="1">
                <a:solidFill>
                  <a:prstClr val="black"/>
                </a:solidFill>
                <a:latin typeface="Vrinda" pitchFamily="34" charset="0"/>
                <a:cs typeface="Vrinda" pitchFamily="34" charset="0"/>
              </a:rPr>
              <a:t>Pengawas</a:t>
            </a:r>
            <a:r>
              <a:rPr lang="en-US" sz="1600" i="1" dirty="0">
                <a:solidFill>
                  <a:prstClr val="black"/>
                </a:solidFill>
                <a:latin typeface="Vrinda" pitchFamily="34" charset="0"/>
                <a:cs typeface="Vrinda" pitchFamily="34" charset="0"/>
              </a:rPr>
              <a:t> </a:t>
            </a:r>
            <a:r>
              <a:rPr lang="en-US" sz="1600" i="1" dirty="0" err="1">
                <a:solidFill>
                  <a:prstClr val="black"/>
                </a:solidFill>
                <a:latin typeface="Vrinda" pitchFamily="34" charset="0"/>
                <a:cs typeface="Vrinda" pitchFamily="34" charset="0"/>
              </a:rPr>
              <a:t>Perpajakan</a:t>
            </a:r>
            <a:endParaRPr lang="en-US" sz="1600" i="1" dirty="0">
              <a:solidFill>
                <a:prstClr val="black"/>
              </a:solidFill>
              <a:latin typeface="Vrinda" pitchFamily="34" charset="0"/>
              <a:cs typeface="Vrinda" pitchFamily="34" charset="0"/>
            </a:endParaRPr>
          </a:p>
        </p:txBody>
      </p:sp>
      <p:sp>
        <p:nvSpPr>
          <p:cNvPr id="23" name="Bent-Up Arrow 22"/>
          <p:cNvSpPr/>
          <p:nvPr/>
        </p:nvSpPr>
        <p:spPr>
          <a:xfrm rot="10800000" flipH="1">
            <a:off x="8760296" y="1032990"/>
            <a:ext cx="1296144" cy="1140749"/>
          </a:xfrm>
          <a:prstGeom prst="bentUpArrow">
            <a:avLst>
              <a:gd name="adj1" fmla="val 31481"/>
              <a:gd name="adj2" fmla="val 38610"/>
              <a:gd name="adj3" fmla="val 25000"/>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2" name="Bent-Up Arrow 21"/>
          <p:cNvSpPr/>
          <p:nvPr/>
        </p:nvSpPr>
        <p:spPr>
          <a:xfrm rot="10800000">
            <a:off x="4344692" y="1021613"/>
            <a:ext cx="1319260" cy="1152128"/>
          </a:xfrm>
          <a:prstGeom prst="bentUpArrow">
            <a:avLst>
              <a:gd name="adj1" fmla="val 36090"/>
              <a:gd name="adj2" fmla="val 36434"/>
              <a:gd name="adj3" fmla="val 27690"/>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0" name="Notched Right Arrow 19"/>
          <p:cNvSpPr/>
          <p:nvPr/>
        </p:nvSpPr>
        <p:spPr>
          <a:xfrm rot="5400000">
            <a:off x="6706161" y="1321025"/>
            <a:ext cx="936103" cy="792087"/>
          </a:xfrm>
          <a:prstGeom prst="notchedRightArrow">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Rectangle 10"/>
          <p:cNvSpPr/>
          <p:nvPr/>
        </p:nvSpPr>
        <p:spPr>
          <a:xfrm>
            <a:off x="3719736" y="44624"/>
            <a:ext cx="144016" cy="6741368"/>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p:cNvSpPr/>
          <p:nvPr/>
        </p:nvSpPr>
        <p:spPr>
          <a:xfrm>
            <a:off x="3359696" y="44624"/>
            <a:ext cx="288032" cy="6741368"/>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Rounded Rectangle 3"/>
          <p:cNvSpPr/>
          <p:nvPr/>
        </p:nvSpPr>
        <p:spPr>
          <a:xfrm>
            <a:off x="4583832" y="116633"/>
            <a:ext cx="5328592" cy="988367"/>
          </a:xfrm>
          <a:prstGeom prst="roundRect">
            <a:avLst/>
          </a:prstGeom>
          <a:solidFill>
            <a:schemeClr val="tx2">
              <a:lumMod val="75000"/>
            </a:schemeClr>
          </a:solidFill>
          <a:ln>
            <a:noFill/>
          </a:ln>
          <a:effectLst>
            <a:reflection blurRad="6350" stA="52000" endA="300" endPos="35000" dir="5400000" sy="-100000" algn="bl" rotWithShape="0"/>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prstClr val="white"/>
                </a:solidFill>
                <a:latin typeface="Arial" panose="020B0604020202020204" pitchFamily="34" charset="0"/>
                <a:cs typeface="Arial" panose="020B0604020202020204" pitchFamily="34" charset="0"/>
              </a:rPr>
              <a:t>Asian </a:t>
            </a:r>
            <a:r>
              <a:rPr lang="en-US" sz="2800" dirty="0" err="1">
                <a:solidFill>
                  <a:prstClr val="white"/>
                </a:solidFill>
                <a:latin typeface="Arial" panose="020B0604020202020204" pitchFamily="34" charset="0"/>
                <a:cs typeface="Arial" panose="020B0604020202020204" pitchFamily="34" charset="0"/>
              </a:rPr>
              <a:t>Agri</a:t>
            </a:r>
            <a:r>
              <a:rPr lang="en-US" sz="2800" dirty="0">
                <a:solidFill>
                  <a:prstClr val="white"/>
                </a:solidFill>
                <a:latin typeface="Arial" panose="020B0604020202020204" pitchFamily="34" charset="0"/>
                <a:cs typeface="Arial" panose="020B0604020202020204" pitchFamily="34" charset="0"/>
              </a:rPr>
              <a:t> Group</a:t>
            </a:r>
            <a:r>
              <a:rPr lang="id-ID" sz="2800" dirty="0">
                <a:solidFill>
                  <a:prstClr val="white"/>
                </a:solidFill>
                <a:latin typeface="Arial" panose="020B0604020202020204" pitchFamily="34" charset="0"/>
                <a:cs typeface="Arial" panose="020B0604020202020204" pitchFamily="34" charset="0"/>
              </a:rPr>
              <a:t> (AAG)</a:t>
            </a:r>
            <a:endParaRPr lang="en-US" sz="2800" dirty="0">
              <a:solidFill>
                <a:prstClr val="white"/>
              </a:solidFill>
              <a:latin typeface="Arial" panose="020B0604020202020204" pitchFamily="34" charset="0"/>
              <a:cs typeface="Arial" panose="020B0604020202020204" pitchFamily="34" charset="0"/>
            </a:endParaRPr>
          </a:p>
        </p:txBody>
      </p:sp>
      <p:cxnSp>
        <p:nvCxnSpPr>
          <p:cNvPr id="6" name="Straight Connector 5"/>
          <p:cNvCxnSpPr/>
          <p:nvPr/>
        </p:nvCxnSpPr>
        <p:spPr>
          <a:xfrm>
            <a:off x="5663952" y="1249015"/>
            <a:ext cx="3096344" cy="0"/>
          </a:xfrm>
          <a:prstGeom prst="line">
            <a:avLst/>
          </a:prstGeom>
          <a:ln/>
        </p:spPr>
        <p:style>
          <a:lnRef idx="3">
            <a:schemeClr val="accent2"/>
          </a:lnRef>
          <a:fillRef idx="0">
            <a:schemeClr val="accent2"/>
          </a:fillRef>
          <a:effectRef idx="2">
            <a:schemeClr val="accent2"/>
          </a:effectRef>
          <a:fontRef idx="minor">
            <a:schemeClr val="tx1"/>
          </a:fontRef>
        </p:style>
      </p:cxnSp>
      <p:sp>
        <p:nvSpPr>
          <p:cNvPr id="7" name="TextBox 6"/>
          <p:cNvSpPr txBox="1"/>
          <p:nvPr/>
        </p:nvSpPr>
        <p:spPr>
          <a:xfrm>
            <a:off x="4439816" y="1249016"/>
            <a:ext cx="5472608" cy="584775"/>
          </a:xfrm>
          <a:prstGeom prst="rect">
            <a:avLst/>
          </a:prstGeom>
          <a:noFill/>
        </p:spPr>
        <p:txBody>
          <a:bodyPr wrap="square" rtlCol="0">
            <a:spAutoFit/>
          </a:bodyPr>
          <a:lstStyle/>
          <a:p>
            <a:pPr algn="ctr"/>
            <a:r>
              <a:rPr lang="id-ID" sz="1600" b="1" dirty="0">
                <a:solidFill>
                  <a:prstClr val="black"/>
                </a:solidFill>
              </a:rPr>
              <a:t>Penggelapan Pajak Asian Agri Group </a:t>
            </a:r>
            <a:r>
              <a:rPr lang="en-US" sz="1600" b="1" dirty="0">
                <a:solidFill>
                  <a:prstClr val="black"/>
                </a:solidFill>
              </a:rPr>
              <a:t>yang </a:t>
            </a:r>
            <a:r>
              <a:rPr lang="id-ID" sz="1600" b="1" dirty="0">
                <a:solidFill>
                  <a:prstClr val="black"/>
                </a:solidFill>
              </a:rPr>
              <a:t>melibatkan 14 perusahaan terjadi pada tahun pajak 2002 – 2005</a:t>
            </a:r>
          </a:p>
        </p:txBody>
      </p:sp>
      <p:sp>
        <p:nvSpPr>
          <p:cNvPr id="8" name="Pentagon 7"/>
          <p:cNvSpPr/>
          <p:nvPr/>
        </p:nvSpPr>
        <p:spPr>
          <a:xfrm>
            <a:off x="1559496" y="2224610"/>
            <a:ext cx="1728192" cy="556319"/>
          </a:xfrm>
          <a:prstGeom prst="homePlate">
            <a:avLst/>
          </a:prstGeom>
          <a:effectLst>
            <a:outerShdw blurRad="40000" dist="23000" dir="5400000" rotWithShape="0">
              <a:srgbClr val="000000">
                <a:alpha val="35000"/>
              </a:srgb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r>
              <a:rPr lang="en-US" i="1" dirty="0">
                <a:solidFill>
                  <a:prstClr val="white"/>
                </a:solidFill>
              </a:rPr>
              <a:t>TERSANGKA</a:t>
            </a:r>
          </a:p>
        </p:txBody>
      </p:sp>
      <p:sp>
        <p:nvSpPr>
          <p:cNvPr id="9" name="Rounded Rectangle 8"/>
          <p:cNvSpPr/>
          <p:nvPr/>
        </p:nvSpPr>
        <p:spPr>
          <a:xfrm>
            <a:off x="4367808" y="2204865"/>
            <a:ext cx="720080" cy="556319"/>
          </a:xfrm>
          <a:prstGeom prst="round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S</a:t>
            </a:r>
            <a:r>
              <a:rPr lang="id-ID" dirty="0">
                <a:solidFill>
                  <a:prstClr val="white"/>
                </a:solidFill>
              </a:rPr>
              <a:t>L</a:t>
            </a:r>
            <a:endParaRPr lang="en-US" dirty="0">
              <a:solidFill>
                <a:prstClr val="white"/>
              </a:solidFill>
            </a:endParaRPr>
          </a:p>
        </p:txBody>
      </p:sp>
      <p:sp>
        <p:nvSpPr>
          <p:cNvPr id="13" name="Rounded Rectangle 12"/>
          <p:cNvSpPr/>
          <p:nvPr/>
        </p:nvSpPr>
        <p:spPr>
          <a:xfrm>
            <a:off x="6346119" y="2206436"/>
            <a:ext cx="1656184" cy="556319"/>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hlinkClick r:id="" action="ppaction://noaction"/>
              </a:rPr>
              <a:t>8 TERSANGKA LAINNYA</a:t>
            </a:r>
            <a:endParaRPr lang="en-US" sz="1600" dirty="0">
              <a:solidFill>
                <a:schemeClr val="bg1"/>
              </a:solidFill>
            </a:endParaRPr>
          </a:p>
        </p:txBody>
      </p:sp>
      <p:sp>
        <p:nvSpPr>
          <p:cNvPr id="14" name="Rounded Rectangle 13"/>
          <p:cNvSpPr/>
          <p:nvPr/>
        </p:nvSpPr>
        <p:spPr>
          <a:xfrm>
            <a:off x="8688288" y="2204865"/>
            <a:ext cx="1656184" cy="556319"/>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prstClr val="white"/>
                </a:solidFill>
              </a:rPr>
              <a:t>1 TERSANGKA MENINGGAL</a:t>
            </a:r>
          </a:p>
        </p:txBody>
      </p:sp>
      <p:cxnSp>
        <p:nvCxnSpPr>
          <p:cNvPr id="15" name="Straight Connector 14"/>
          <p:cNvCxnSpPr/>
          <p:nvPr/>
        </p:nvCxnSpPr>
        <p:spPr>
          <a:xfrm>
            <a:off x="4007768" y="2852936"/>
            <a:ext cx="6552728" cy="0"/>
          </a:xfrm>
          <a:prstGeom prst="line">
            <a:avLst/>
          </a:prstGeom>
          <a:ln/>
          <a:effectLst>
            <a:glow rad="228600">
              <a:schemeClr val="accent1">
                <a:satMod val="175000"/>
                <a:alpha val="40000"/>
              </a:schemeClr>
            </a:glow>
            <a:outerShdw blurRad="40000" dist="23000" dir="5400000" rotWithShape="0">
              <a:srgbClr val="000000">
                <a:alpha val="35000"/>
              </a:srgbClr>
            </a:outerShdw>
          </a:effectLst>
        </p:spPr>
        <p:style>
          <a:lnRef idx="3">
            <a:schemeClr val="accent2"/>
          </a:lnRef>
          <a:fillRef idx="0">
            <a:schemeClr val="accent2"/>
          </a:fillRef>
          <a:effectRef idx="2">
            <a:schemeClr val="accent2"/>
          </a:effectRef>
          <a:fontRef idx="minor">
            <a:schemeClr val="tx1"/>
          </a:fontRef>
        </p:style>
      </p:cxnSp>
      <p:sp>
        <p:nvSpPr>
          <p:cNvPr id="17" name="TextBox 16"/>
          <p:cNvSpPr txBox="1"/>
          <p:nvPr/>
        </p:nvSpPr>
        <p:spPr>
          <a:xfrm>
            <a:off x="4007768" y="2905200"/>
            <a:ext cx="1512168" cy="1384995"/>
          </a:xfrm>
          <a:prstGeom prst="rect">
            <a:avLst/>
          </a:prstGeom>
          <a:ln/>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id-ID" sz="1400" dirty="0">
                <a:solidFill>
                  <a:prstClr val="white"/>
                </a:solidFill>
              </a:rPr>
              <a:t>Vonis</a:t>
            </a:r>
            <a:r>
              <a:rPr lang="en-US" sz="1400" dirty="0">
                <a:solidFill>
                  <a:prstClr val="white"/>
                </a:solidFill>
              </a:rPr>
              <a:t> MA</a:t>
            </a:r>
            <a:r>
              <a:rPr lang="id-ID" sz="1400" dirty="0">
                <a:solidFill>
                  <a:prstClr val="white"/>
                </a:solidFill>
              </a:rPr>
              <a:t> 18 Des 2012 penjara 2 th</a:t>
            </a:r>
            <a:r>
              <a:rPr lang="en-US" sz="1400" dirty="0">
                <a:solidFill>
                  <a:prstClr val="white"/>
                </a:solidFill>
              </a:rPr>
              <a:t>,</a:t>
            </a:r>
            <a:r>
              <a:rPr lang="id-ID" sz="1400" dirty="0">
                <a:solidFill>
                  <a:prstClr val="white"/>
                </a:solidFill>
              </a:rPr>
              <a:t> percobaan 3 th</a:t>
            </a:r>
            <a:r>
              <a:rPr lang="en-US" sz="1400" dirty="0">
                <a:solidFill>
                  <a:prstClr val="white"/>
                </a:solidFill>
              </a:rPr>
              <a:t> </a:t>
            </a:r>
            <a:r>
              <a:rPr lang="id-ID" sz="1400" dirty="0">
                <a:solidFill>
                  <a:prstClr val="white"/>
                </a:solidFill>
              </a:rPr>
              <a:t>&amp; pengembalian pokok pajak </a:t>
            </a:r>
            <a:r>
              <a:rPr lang="en-US" sz="1400" dirty="0" err="1">
                <a:solidFill>
                  <a:prstClr val="white"/>
                </a:solidFill>
              </a:rPr>
              <a:t>dan</a:t>
            </a:r>
            <a:r>
              <a:rPr lang="en-US" sz="1400" dirty="0">
                <a:solidFill>
                  <a:prstClr val="white"/>
                </a:solidFill>
              </a:rPr>
              <a:t> </a:t>
            </a:r>
            <a:r>
              <a:rPr lang="en-US" sz="1400" dirty="0" err="1">
                <a:solidFill>
                  <a:prstClr val="white"/>
                </a:solidFill>
              </a:rPr>
              <a:t>denda</a:t>
            </a:r>
            <a:r>
              <a:rPr lang="en-US" sz="1400" dirty="0">
                <a:solidFill>
                  <a:prstClr val="white"/>
                </a:solidFill>
              </a:rPr>
              <a:t> </a:t>
            </a:r>
            <a:r>
              <a:rPr lang="id-ID" sz="1400" dirty="0">
                <a:solidFill>
                  <a:prstClr val="white"/>
                </a:solidFill>
              </a:rPr>
              <a:t>Rp </a:t>
            </a:r>
            <a:r>
              <a:rPr lang="en-US" sz="1400" dirty="0">
                <a:solidFill>
                  <a:prstClr val="white"/>
                </a:solidFill>
              </a:rPr>
              <a:t>2,5 T</a:t>
            </a:r>
            <a:endParaRPr lang="id-ID" sz="1400" dirty="0">
              <a:solidFill>
                <a:prstClr val="white"/>
              </a:solidFill>
            </a:endParaRPr>
          </a:p>
        </p:txBody>
      </p:sp>
      <p:sp>
        <p:nvSpPr>
          <p:cNvPr id="18" name="TextBox 17"/>
          <p:cNvSpPr txBox="1"/>
          <p:nvPr/>
        </p:nvSpPr>
        <p:spPr>
          <a:xfrm>
            <a:off x="6240016" y="2924945"/>
            <a:ext cx="1872208" cy="830997"/>
          </a:xfrm>
          <a:prstGeom prst="rect">
            <a:avLst/>
          </a:prstGeom>
          <a:ln/>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US" sz="1600" dirty="0">
                <a:solidFill>
                  <a:prstClr val="white"/>
                </a:solidFill>
              </a:rPr>
              <a:t>Status P.19 </a:t>
            </a:r>
            <a:r>
              <a:rPr lang="en-US" sz="1600" dirty="0" err="1">
                <a:solidFill>
                  <a:prstClr val="white"/>
                </a:solidFill>
              </a:rPr>
              <a:t>segera</a:t>
            </a:r>
            <a:r>
              <a:rPr lang="en-US" sz="1600" dirty="0">
                <a:solidFill>
                  <a:prstClr val="white"/>
                </a:solidFill>
              </a:rPr>
              <a:t> </a:t>
            </a:r>
            <a:r>
              <a:rPr lang="en-US" sz="1600" dirty="0" err="1">
                <a:solidFill>
                  <a:prstClr val="white"/>
                </a:solidFill>
              </a:rPr>
              <a:t>diserahkan</a:t>
            </a:r>
            <a:r>
              <a:rPr lang="en-US" sz="1600" dirty="0">
                <a:solidFill>
                  <a:prstClr val="white"/>
                </a:solidFill>
              </a:rPr>
              <a:t> </a:t>
            </a:r>
            <a:r>
              <a:rPr lang="id-ID" sz="1600" dirty="0">
                <a:solidFill>
                  <a:prstClr val="white"/>
                </a:solidFill>
              </a:rPr>
              <a:t>k</a:t>
            </a:r>
            <a:r>
              <a:rPr lang="en-US" sz="1600" dirty="0">
                <a:solidFill>
                  <a:prstClr val="white"/>
                </a:solidFill>
              </a:rPr>
              <a:t>e </a:t>
            </a:r>
            <a:r>
              <a:rPr lang="en-US" sz="1600" dirty="0" err="1">
                <a:solidFill>
                  <a:prstClr val="white"/>
                </a:solidFill>
              </a:rPr>
              <a:t>Kejaksaan</a:t>
            </a:r>
            <a:endParaRPr lang="id-ID" sz="1600" dirty="0">
              <a:solidFill>
                <a:prstClr val="white"/>
              </a:solidFill>
            </a:endParaRPr>
          </a:p>
        </p:txBody>
      </p:sp>
      <p:sp>
        <p:nvSpPr>
          <p:cNvPr id="19" name="TextBox 18"/>
          <p:cNvSpPr txBox="1"/>
          <p:nvPr/>
        </p:nvSpPr>
        <p:spPr>
          <a:xfrm>
            <a:off x="8544272" y="2924944"/>
            <a:ext cx="1872208" cy="369332"/>
          </a:xfrm>
          <a:prstGeom prst="rect">
            <a:avLst/>
          </a:prstGeom>
          <a:ln/>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dirty="0" err="1">
                <a:solidFill>
                  <a:prstClr val="white"/>
                </a:solidFill>
              </a:rPr>
              <a:t>Tidak</a:t>
            </a:r>
            <a:r>
              <a:rPr lang="en-US" dirty="0">
                <a:solidFill>
                  <a:prstClr val="white"/>
                </a:solidFill>
              </a:rPr>
              <a:t> </a:t>
            </a:r>
            <a:r>
              <a:rPr lang="en-US" sz="1600" dirty="0" err="1">
                <a:solidFill>
                  <a:prstClr val="white"/>
                </a:solidFill>
              </a:rPr>
              <a:t>dilanjutkan</a:t>
            </a:r>
            <a:endParaRPr lang="id-ID" dirty="0">
              <a:solidFill>
                <a:prstClr val="white"/>
              </a:solidFill>
            </a:endParaRPr>
          </a:p>
        </p:txBody>
      </p:sp>
      <p:cxnSp>
        <p:nvCxnSpPr>
          <p:cNvPr id="25" name="Elbow Connector 24"/>
          <p:cNvCxnSpPr>
            <a:stCxn id="17" idx="2"/>
            <a:endCxn id="18" idx="1"/>
          </p:cNvCxnSpPr>
          <p:nvPr/>
        </p:nvCxnSpPr>
        <p:spPr>
          <a:xfrm rot="5400000" flipH="1" flipV="1">
            <a:off x="5027059" y="3077237"/>
            <a:ext cx="949751" cy="1476164"/>
          </a:xfrm>
          <a:prstGeom prst="bentConnector4">
            <a:avLst>
              <a:gd name="adj1" fmla="val -24069"/>
              <a:gd name="adj2" fmla="val 75610"/>
            </a:avLst>
          </a:prstGeom>
          <a:ln w="57150">
            <a:headEnd type="none"/>
            <a:tailEnd type="stealth"/>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5917890" y="3841303"/>
            <a:ext cx="1762287" cy="369332"/>
          </a:xfrm>
          <a:prstGeom prst="rect">
            <a:avLst/>
          </a:prstGeom>
          <a:noFill/>
        </p:spPr>
        <p:txBody>
          <a:bodyPr wrap="square" rtlCol="0">
            <a:spAutoFit/>
          </a:bodyPr>
          <a:lstStyle/>
          <a:p>
            <a:r>
              <a:rPr lang="en-US" i="1" dirty="0" err="1">
                <a:solidFill>
                  <a:prstClr val="black"/>
                </a:solidFill>
                <a:latin typeface="Impact" pitchFamily="34" charset="0"/>
              </a:rPr>
              <a:t>Yurisprudensi</a:t>
            </a:r>
            <a:endParaRPr lang="en-US" i="1" dirty="0">
              <a:solidFill>
                <a:prstClr val="black"/>
              </a:solidFill>
              <a:latin typeface="Impact" pitchFamily="34" charset="0"/>
            </a:endParaRPr>
          </a:p>
        </p:txBody>
      </p:sp>
      <p:sp>
        <p:nvSpPr>
          <p:cNvPr id="27" name="Pentagon 26"/>
          <p:cNvSpPr/>
          <p:nvPr/>
        </p:nvSpPr>
        <p:spPr>
          <a:xfrm>
            <a:off x="1559496" y="5229201"/>
            <a:ext cx="1728192" cy="556319"/>
          </a:xfrm>
          <a:prstGeom prst="homePlate">
            <a:avLst/>
          </a:prstGeom>
          <a:effectLst>
            <a:outerShdw blurRad="40000" dist="23000" dir="5400000" rotWithShape="0">
              <a:srgbClr val="000000">
                <a:alpha val="35000"/>
              </a:srgbClr>
            </a:outerShdw>
          </a:effectLst>
        </p:spPr>
        <p:style>
          <a:lnRef idx="0">
            <a:schemeClr val="accent2"/>
          </a:lnRef>
          <a:fillRef idx="3">
            <a:schemeClr val="accent2"/>
          </a:fillRef>
          <a:effectRef idx="3">
            <a:schemeClr val="accent2"/>
          </a:effectRef>
          <a:fontRef idx="minor">
            <a:schemeClr val="lt1"/>
          </a:fontRef>
        </p:style>
        <p:txBody>
          <a:bodyPr rtlCol="0" anchor="ctr"/>
          <a:lstStyle/>
          <a:p>
            <a:pPr algn="ctr"/>
            <a:r>
              <a:rPr lang="en-US" i="1" dirty="0">
                <a:solidFill>
                  <a:prstClr val="white"/>
                </a:solidFill>
              </a:rPr>
              <a:t>KETETAPAN PAJAK</a:t>
            </a:r>
          </a:p>
        </p:txBody>
      </p:sp>
      <p:sp>
        <p:nvSpPr>
          <p:cNvPr id="28" name="Rounded Rectangle 27"/>
          <p:cNvSpPr/>
          <p:nvPr/>
        </p:nvSpPr>
        <p:spPr>
          <a:xfrm>
            <a:off x="3935760" y="4941168"/>
            <a:ext cx="2592288" cy="1332144"/>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id-ID" sz="1700" b="1" dirty="0">
                <a:solidFill>
                  <a:schemeClr val="tx1"/>
                </a:solidFill>
              </a:rPr>
              <a:t>Sudah diterbitkan 108 SKPKB termasuk sanksi pada Juni 2013 atas 14 perusahaan dengan nilai total Rp 1,96 T</a:t>
            </a:r>
            <a:endParaRPr lang="en-US" sz="1700" b="1" dirty="0">
              <a:solidFill>
                <a:schemeClr val="tx1"/>
              </a:solidFill>
            </a:endParaRPr>
          </a:p>
        </p:txBody>
      </p:sp>
      <p:sp>
        <p:nvSpPr>
          <p:cNvPr id="29" name="Striped Right Arrow 28"/>
          <p:cNvSpPr/>
          <p:nvPr/>
        </p:nvSpPr>
        <p:spPr>
          <a:xfrm>
            <a:off x="6672064" y="5085184"/>
            <a:ext cx="1080120" cy="1080120"/>
          </a:xfrm>
          <a:prstGeom prst="stripedRight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solidFill>
                <a:prstClr val="white"/>
              </a:solidFill>
            </a:endParaRPr>
          </a:p>
        </p:txBody>
      </p:sp>
      <p:sp>
        <p:nvSpPr>
          <p:cNvPr id="30" name="Rounded Rectangle 29"/>
          <p:cNvSpPr/>
          <p:nvPr/>
        </p:nvSpPr>
        <p:spPr>
          <a:xfrm>
            <a:off x="7896200" y="5085184"/>
            <a:ext cx="1620180" cy="1224136"/>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dirty="0">
                <a:solidFill>
                  <a:prstClr val="white"/>
                </a:solidFill>
              </a:rPr>
              <a:t>AAG </a:t>
            </a:r>
            <a:r>
              <a:rPr lang="en-US" dirty="0" err="1">
                <a:solidFill>
                  <a:prstClr val="white"/>
                </a:solidFill>
              </a:rPr>
              <a:t>Telah</a:t>
            </a:r>
            <a:r>
              <a:rPr lang="en-US" dirty="0">
                <a:solidFill>
                  <a:prstClr val="white"/>
                </a:solidFill>
              </a:rPr>
              <a:t> </a:t>
            </a:r>
            <a:r>
              <a:rPr lang="en-US" dirty="0" err="1">
                <a:solidFill>
                  <a:prstClr val="white"/>
                </a:solidFill>
              </a:rPr>
              <a:t>membayar</a:t>
            </a:r>
            <a:r>
              <a:rPr lang="en-US" dirty="0">
                <a:solidFill>
                  <a:prstClr val="white"/>
                </a:solidFill>
              </a:rPr>
              <a:t>  </a:t>
            </a:r>
            <a:r>
              <a:rPr lang="id-ID" dirty="0">
                <a:solidFill>
                  <a:prstClr val="white"/>
                </a:solidFill>
              </a:rPr>
              <a:t>+/- Rp 1 T</a:t>
            </a:r>
            <a:endParaRPr lang="en-US" dirty="0">
              <a:solidFill>
                <a:prstClr val="white"/>
              </a:solidFill>
            </a:endParaRPr>
          </a:p>
        </p:txBody>
      </p:sp>
      <p:pic>
        <p:nvPicPr>
          <p:cNvPr id="1026" name="Picture 2" descr="C:\Users\Bazk\Pictures\Picture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56440" y="6285724"/>
            <a:ext cx="504056" cy="455644"/>
          </a:xfrm>
          <a:prstGeom prst="rect">
            <a:avLst/>
          </a:prstGeom>
          <a:noFill/>
          <a:extLst>
            <a:ext uri="{909E8E84-426E-40DD-AFC4-6F175D3DCCD1}">
              <a14:hiddenFill xmlns:a14="http://schemas.microsoft.com/office/drawing/2010/main">
                <a:solidFill>
                  <a:srgbClr val="FFFFFF"/>
                </a:solidFill>
              </a14:hiddenFill>
            </a:ext>
          </a:extLst>
        </p:spPr>
      </p:pic>
      <p:sp>
        <p:nvSpPr>
          <p:cNvPr id="36" name="Snip Diagonal Corner Rectangle 35"/>
          <p:cNvSpPr/>
          <p:nvPr/>
        </p:nvSpPr>
        <p:spPr>
          <a:xfrm>
            <a:off x="1559496" y="188641"/>
            <a:ext cx="1728192" cy="494183"/>
          </a:xfrm>
          <a:prstGeom prst="snip2Diag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100000" t="100000"/>
            </a:path>
            <a:tileRect r="-100000" b="-100000"/>
          </a:gra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FFC000"/>
                </a:solidFill>
              </a:rPr>
              <a:t>CASE</a:t>
            </a:r>
            <a:r>
              <a:rPr lang="en-US" b="1" dirty="0">
                <a:solidFill>
                  <a:srgbClr val="FFC000"/>
                </a:solidFill>
              </a:rPr>
              <a:t> </a:t>
            </a:r>
            <a:r>
              <a:rPr lang="en-US" sz="1600" b="1" dirty="0">
                <a:solidFill>
                  <a:srgbClr val="FFC000"/>
                </a:solidFill>
              </a:rPr>
              <a:t>SUMMARY</a:t>
            </a:r>
            <a:endParaRPr lang="en-US" b="1" dirty="0">
              <a:solidFill>
                <a:srgbClr val="FFC000"/>
              </a:solidFill>
            </a:endParaRPr>
          </a:p>
        </p:txBody>
      </p:sp>
    </p:spTree>
    <p:extLst>
      <p:ext uri="{BB962C8B-B14F-4D97-AF65-F5344CB8AC3E}">
        <p14:creationId xmlns:p14="http://schemas.microsoft.com/office/powerpoint/2010/main" val="1807867722"/>
      </p:ext>
    </p:extLst>
  </p:cSld>
  <p:clrMapOvr>
    <a:masterClrMapping/>
  </p:clrMapOvr>
  <p:transition spd="slow">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571500"/>
            <a:ext cx="10515600" cy="5605463"/>
          </a:xfrm>
        </p:spPr>
        <p:txBody>
          <a:bodyPr>
            <a:normAutofit/>
          </a:bodyPr>
          <a:lstStyle/>
          <a:p>
            <a:r>
              <a:rPr lang="en-US" sz="1600" b="1" dirty="0" err="1"/>
              <a:t>Sampai</a:t>
            </a:r>
            <a:r>
              <a:rPr lang="en-US" sz="1600" b="1" dirty="0"/>
              <a:t> </a:t>
            </a:r>
            <a:r>
              <a:rPr lang="en-US" sz="1600" b="1" dirty="0" err="1"/>
              <a:t>tahun</a:t>
            </a:r>
            <a:r>
              <a:rPr lang="en-US" sz="1600" b="1" dirty="0"/>
              <a:t> 2015 </a:t>
            </a:r>
            <a:r>
              <a:rPr lang="en-US" sz="1600" b="1" dirty="0" err="1"/>
              <a:t>sudah</a:t>
            </a:r>
            <a:r>
              <a:rPr lang="en-US" sz="1600" b="1" dirty="0"/>
              <a:t> 10 </a:t>
            </a:r>
            <a:r>
              <a:rPr lang="en-US" sz="1600" b="1" dirty="0" err="1"/>
              <a:t>perusahaan</a:t>
            </a:r>
            <a:r>
              <a:rPr lang="en-US" sz="1600" b="1" dirty="0"/>
              <a:t> </a:t>
            </a:r>
            <a:r>
              <a:rPr lang="en-US" sz="1600" b="1" dirty="0" err="1"/>
              <a:t>anak</a:t>
            </a:r>
            <a:r>
              <a:rPr lang="en-US" sz="1600" b="1" dirty="0"/>
              <a:t> Asian </a:t>
            </a:r>
            <a:r>
              <a:rPr lang="en-US" sz="1600" b="1" dirty="0" err="1"/>
              <a:t>Agri</a:t>
            </a:r>
            <a:r>
              <a:rPr lang="en-US" sz="1600" b="1" dirty="0"/>
              <a:t> yang </a:t>
            </a:r>
            <a:r>
              <a:rPr lang="en-US" sz="1600" b="1" dirty="0" err="1"/>
              <a:t>keberatan</a:t>
            </a:r>
            <a:r>
              <a:rPr lang="en-US" sz="1600" b="1" dirty="0"/>
              <a:t> </a:t>
            </a:r>
            <a:r>
              <a:rPr lang="en-US" sz="1600" b="1" dirty="0" err="1"/>
              <a:t>pajaknya</a:t>
            </a:r>
            <a:r>
              <a:rPr lang="en-US" sz="1600" b="1" dirty="0"/>
              <a:t> </a:t>
            </a:r>
            <a:r>
              <a:rPr lang="en-US" sz="1600" b="1" dirty="0" err="1"/>
              <a:t>tidak</a:t>
            </a:r>
            <a:r>
              <a:rPr lang="en-US" sz="1600" b="1" dirty="0"/>
              <a:t> </a:t>
            </a:r>
            <a:r>
              <a:rPr lang="en-US" sz="1600" b="1" dirty="0" err="1"/>
              <a:t>diterima</a:t>
            </a:r>
            <a:r>
              <a:rPr lang="en-US" sz="1600" b="1" dirty="0"/>
              <a:t> </a:t>
            </a:r>
            <a:r>
              <a:rPr lang="en-US" sz="1600" b="1" dirty="0" err="1"/>
              <a:t>Pengadilan</a:t>
            </a:r>
            <a:r>
              <a:rPr lang="en-US" sz="1600" b="1" dirty="0"/>
              <a:t> </a:t>
            </a:r>
            <a:r>
              <a:rPr lang="en-US" sz="1600" b="1" dirty="0" err="1" smtClean="0"/>
              <a:t>Pajak</a:t>
            </a:r>
            <a:r>
              <a:rPr lang="en-US" sz="1600" b="1" dirty="0" smtClean="0"/>
              <a:t>.</a:t>
            </a:r>
            <a:endParaRPr lang="en-SG" sz="1600" b="1" dirty="0"/>
          </a:p>
          <a:p>
            <a:endParaRPr lang="en-SG" sz="1600" b="1" dirty="0"/>
          </a:p>
        </p:txBody>
      </p:sp>
      <p:sp>
        <p:nvSpPr>
          <p:cNvPr id="4" name="Rounded Rectangle 3"/>
          <p:cNvSpPr/>
          <p:nvPr/>
        </p:nvSpPr>
        <p:spPr>
          <a:xfrm>
            <a:off x="660400" y="1079500"/>
            <a:ext cx="6680200" cy="54991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SG" sz="1400" b="1" dirty="0" err="1" smtClean="0">
                <a:solidFill>
                  <a:schemeClr val="bg1"/>
                </a:solidFill>
              </a:rPr>
              <a:t>Anak</a:t>
            </a:r>
            <a:r>
              <a:rPr lang="en-SG" sz="1400" b="1" dirty="0" smtClean="0">
                <a:solidFill>
                  <a:schemeClr val="bg1"/>
                </a:solidFill>
              </a:rPr>
              <a:t> </a:t>
            </a:r>
            <a:r>
              <a:rPr lang="en-SG" sz="1400" b="1" dirty="0" err="1">
                <a:solidFill>
                  <a:schemeClr val="bg1"/>
                </a:solidFill>
              </a:rPr>
              <a:t>usaha</a:t>
            </a:r>
            <a:r>
              <a:rPr lang="en-SG" sz="1400" b="1" dirty="0">
                <a:solidFill>
                  <a:schemeClr val="bg1"/>
                </a:solidFill>
              </a:rPr>
              <a:t> Asian </a:t>
            </a:r>
            <a:r>
              <a:rPr lang="en-SG" sz="1400" b="1" dirty="0" err="1">
                <a:solidFill>
                  <a:schemeClr val="bg1"/>
                </a:solidFill>
              </a:rPr>
              <a:t>Agri</a:t>
            </a:r>
            <a:r>
              <a:rPr lang="en-SG" sz="1400" b="1" dirty="0">
                <a:solidFill>
                  <a:schemeClr val="bg1"/>
                </a:solidFill>
              </a:rPr>
              <a:t> Group yang </a:t>
            </a:r>
            <a:r>
              <a:rPr lang="en-SG" sz="1400" b="1" dirty="0" err="1">
                <a:solidFill>
                  <a:schemeClr val="bg1"/>
                </a:solidFill>
              </a:rPr>
              <a:t>tuntutan</a:t>
            </a:r>
            <a:r>
              <a:rPr lang="en-SG" sz="1400" b="1" dirty="0">
                <a:solidFill>
                  <a:schemeClr val="bg1"/>
                </a:solidFill>
              </a:rPr>
              <a:t> </a:t>
            </a:r>
            <a:r>
              <a:rPr lang="en-SG" sz="1400" b="1" dirty="0" err="1">
                <a:solidFill>
                  <a:schemeClr val="bg1"/>
                </a:solidFill>
              </a:rPr>
              <a:t>bandingnya</a:t>
            </a:r>
            <a:r>
              <a:rPr lang="en-SG" sz="1400" b="1" dirty="0">
                <a:solidFill>
                  <a:schemeClr val="bg1"/>
                </a:solidFill>
              </a:rPr>
              <a:t> </a:t>
            </a:r>
            <a:r>
              <a:rPr lang="en-SG" sz="1400" b="1" dirty="0" err="1">
                <a:solidFill>
                  <a:schemeClr val="bg1"/>
                </a:solidFill>
              </a:rPr>
              <a:t>ditolak</a:t>
            </a:r>
            <a:r>
              <a:rPr lang="en-SG" sz="1400" b="1" dirty="0" smtClean="0">
                <a:solidFill>
                  <a:schemeClr val="bg1"/>
                </a:solidFill>
              </a:rPr>
              <a:t>:</a:t>
            </a:r>
          </a:p>
          <a:p>
            <a:endParaRPr lang="en-US" sz="1400" b="1" dirty="0">
              <a:solidFill>
                <a:schemeClr val="bg1"/>
              </a:solidFill>
            </a:endParaRPr>
          </a:p>
          <a:p>
            <a:pPr marL="285750" indent="-285750">
              <a:buFont typeface="Arial" pitchFamily="34" charset="0"/>
              <a:buChar char="•"/>
            </a:pPr>
            <a:r>
              <a:rPr lang="en-SG" sz="1400" b="1" dirty="0">
                <a:solidFill>
                  <a:schemeClr val="bg1"/>
                </a:solidFill>
              </a:rPr>
              <a:t>PT Tunggal </a:t>
            </a:r>
            <a:r>
              <a:rPr lang="en-SG" sz="1400" b="1" dirty="0" err="1">
                <a:solidFill>
                  <a:schemeClr val="bg1"/>
                </a:solidFill>
              </a:rPr>
              <a:t>Yunus</a:t>
            </a:r>
            <a:r>
              <a:rPr lang="en-SG" sz="1400" b="1" dirty="0">
                <a:solidFill>
                  <a:schemeClr val="bg1"/>
                </a:solidFill>
              </a:rPr>
              <a:t>, 20 Mei 2014 </a:t>
            </a:r>
            <a:r>
              <a:rPr lang="en-SG" sz="1400" b="1" dirty="0" err="1">
                <a:solidFill>
                  <a:schemeClr val="bg1"/>
                </a:solidFill>
              </a:rPr>
              <a:t>Rp</a:t>
            </a:r>
            <a:r>
              <a:rPr lang="en-SG" sz="1400" b="1" dirty="0">
                <a:solidFill>
                  <a:schemeClr val="bg1"/>
                </a:solidFill>
              </a:rPr>
              <a:t> 163,8 </a:t>
            </a:r>
            <a:r>
              <a:rPr lang="en-SG" sz="1400" b="1" dirty="0" err="1" smtClean="0">
                <a:solidFill>
                  <a:schemeClr val="bg1"/>
                </a:solidFill>
              </a:rPr>
              <a:t>miliar</a:t>
            </a:r>
            <a:endParaRPr lang="en-SG" sz="1400" b="1" dirty="0" smtClean="0">
              <a:solidFill>
                <a:schemeClr val="bg1"/>
              </a:solidFill>
            </a:endParaRPr>
          </a:p>
          <a:p>
            <a:endParaRPr lang="en-SG" sz="1400" b="1" dirty="0">
              <a:solidFill>
                <a:schemeClr val="bg1"/>
              </a:solidFill>
            </a:endParaRPr>
          </a:p>
          <a:p>
            <a:pPr marL="285750" indent="-285750">
              <a:buFont typeface="Arial" pitchFamily="34" charset="0"/>
              <a:buChar char="•"/>
            </a:pPr>
            <a:r>
              <a:rPr lang="en-SG" sz="1400" b="1" dirty="0">
                <a:solidFill>
                  <a:schemeClr val="bg1"/>
                </a:solidFill>
              </a:rPr>
              <a:t>PT Raja Garuda </a:t>
            </a:r>
            <a:r>
              <a:rPr lang="en-SG" sz="1400" b="1" dirty="0" smtClean="0">
                <a:solidFill>
                  <a:schemeClr val="bg1"/>
                </a:solidFill>
              </a:rPr>
              <a:t>Mas, 5 November 2014, </a:t>
            </a:r>
            <a:r>
              <a:rPr lang="en-SG" sz="1400" b="1" dirty="0" err="1" smtClean="0">
                <a:solidFill>
                  <a:schemeClr val="bg1"/>
                </a:solidFill>
              </a:rPr>
              <a:t>tunggakan</a:t>
            </a:r>
            <a:r>
              <a:rPr lang="en-SG" sz="1400" b="1" dirty="0" smtClean="0">
                <a:solidFill>
                  <a:schemeClr val="bg1"/>
                </a:solidFill>
              </a:rPr>
              <a:t> </a:t>
            </a:r>
            <a:r>
              <a:rPr lang="en-SG" sz="1400" b="1" dirty="0" err="1" smtClean="0">
                <a:solidFill>
                  <a:schemeClr val="bg1"/>
                </a:solidFill>
              </a:rPr>
              <a:t>pajak</a:t>
            </a:r>
            <a:r>
              <a:rPr lang="en-SG" sz="1400" b="1" dirty="0" smtClean="0">
                <a:solidFill>
                  <a:schemeClr val="bg1"/>
                </a:solidFill>
              </a:rPr>
              <a:t> </a:t>
            </a:r>
            <a:r>
              <a:rPr lang="en-SG" sz="1400" b="1" dirty="0" err="1" smtClean="0">
                <a:solidFill>
                  <a:schemeClr val="bg1"/>
                </a:solidFill>
              </a:rPr>
              <a:t>Rp</a:t>
            </a:r>
            <a:r>
              <a:rPr lang="en-SG" sz="1400" b="1" dirty="0" smtClean="0">
                <a:solidFill>
                  <a:schemeClr val="bg1"/>
                </a:solidFill>
              </a:rPr>
              <a:t> </a:t>
            </a:r>
            <a:r>
              <a:rPr lang="en-SG" sz="1400" b="1" dirty="0">
                <a:solidFill>
                  <a:schemeClr val="bg1"/>
                </a:solidFill>
              </a:rPr>
              <a:t>15,8 </a:t>
            </a:r>
            <a:r>
              <a:rPr lang="en-SG" sz="1400" b="1" dirty="0" err="1" smtClean="0">
                <a:solidFill>
                  <a:schemeClr val="bg1"/>
                </a:solidFill>
              </a:rPr>
              <a:t>miliar</a:t>
            </a:r>
            <a:endParaRPr lang="en-SG" sz="1400" b="1" dirty="0" smtClean="0">
              <a:solidFill>
                <a:schemeClr val="bg1"/>
              </a:solidFill>
            </a:endParaRPr>
          </a:p>
          <a:p>
            <a:endParaRPr lang="en-SG" sz="1400" b="1" dirty="0">
              <a:solidFill>
                <a:schemeClr val="bg1"/>
              </a:solidFill>
            </a:endParaRPr>
          </a:p>
          <a:p>
            <a:pPr marL="285750" indent="-285750">
              <a:buFont typeface="Arial" pitchFamily="34" charset="0"/>
              <a:buChar char="•"/>
            </a:pPr>
            <a:r>
              <a:rPr lang="en-SG" sz="1400" b="1" dirty="0" smtClean="0">
                <a:solidFill>
                  <a:schemeClr val="bg1"/>
                </a:solidFill>
              </a:rPr>
              <a:t>PT </a:t>
            </a:r>
            <a:r>
              <a:rPr lang="en-SG" sz="1400" b="1" dirty="0" err="1">
                <a:solidFill>
                  <a:schemeClr val="bg1"/>
                </a:solidFill>
              </a:rPr>
              <a:t>Riguna</a:t>
            </a:r>
            <a:r>
              <a:rPr lang="en-SG" sz="1400" b="1" dirty="0">
                <a:solidFill>
                  <a:schemeClr val="bg1"/>
                </a:solidFill>
              </a:rPr>
              <a:t> </a:t>
            </a:r>
            <a:r>
              <a:rPr lang="en-SG" sz="1400" b="1" dirty="0" smtClean="0">
                <a:solidFill>
                  <a:schemeClr val="bg1"/>
                </a:solidFill>
              </a:rPr>
              <a:t>Mas, 5 November 2014, </a:t>
            </a:r>
            <a:r>
              <a:rPr lang="en-SG" sz="1400" b="1" dirty="0" err="1" smtClean="0">
                <a:solidFill>
                  <a:schemeClr val="bg1"/>
                </a:solidFill>
              </a:rPr>
              <a:t>tunggakan</a:t>
            </a:r>
            <a:r>
              <a:rPr lang="en-SG" sz="1400" b="1" dirty="0" smtClean="0">
                <a:solidFill>
                  <a:schemeClr val="bg1"/>
                </a:solidFill>
              </a:rPr>
              <a:t> </a:t>
            </a:r>
            <a:r>
              <a:rPr lang="en-SG" sz="1400" b="1" dirty="0" err="1" smtClean="0">
                <a:solidFill>
                  <a:schemeClr val="bg1"/>
                </a:solidFill>
              </a:rPr>
              <a:t>pajak</a:t>
            </a:r>
            <a:r>
              <a:rPr lang="en-SG" sz="1400" b="1" dirty="0" smtClean="0">
                <a:solidFill>
                  <a:schemeClr val="bg1"/>
                </a:solidFill>
              </a:rPr>
              <a:t> </a:t>
            </a:r>
            <a:r>
              <a:rPr lang="en-SG" sz="1400" b="1" dirty="0" err="1">
                <a:solidFill>
                  <a:schemeClr val="bg1"/>
                </a:solidFill>
              </a:rPr>
              <a:t>Rp</a:t>
            </a:r>
            <a:r>
              <a:rPr lang="en-SG" sz="1400" b="1" dirty="0">
                <a:solidFill>
                  <a:schemeClr val="bg1"/>
                </a:solidFill>
              </a:rPr>
              <a:t> 60 </a:t>
            </a:r>
            <a:r>
              <a:rPr lang="en-SG" sz="1400" b="1" dirty="0" err="1" smtClean="0">
                <a:solidFill>
                  <a:schemeClr val="bg1"/>
                </a:solidFill>
              </a:rPr>
              <a:t>miliar</a:t>
            </a:r>
            <a:endParaRPr lang="en-SG" sz="1400" b="1" dirty="0" smtClean="0">
              <a:solidFill>
                <a:schemeClr val="bg1"/>
              </a:solidFill>
            </a:endParaRPr>
          </a:p>
          <a:p>
            <a:pPr marL="285750" indent="-285750">
              <a:buFont typeface="Arial" pitchFamily="34" charset="0"/>
              <a:buChar char="•"/>
            </a:pPr>
            <a:endParaRPr lang="en-SG" sz="1400" b="1" dirty="0">
              <a:solidFill>
                <a:schemeClr val="bg1"/>
              </a:solidFill>
            </a:endParaRPr>
          </a:p>
          <a:p>
            <a:pPr marL="285750" indent="-285750">
              <a:buFont typeface="Arial" pitchFamily="34" charset="0"/>
              <a:buChar char="•"/>
            </a:pPr>
            <a:r>
              <a:rPr lang="en-SG" sz="1400" b="1" dirty="0" smtClean="0">
                <a:solidFill>
                  <a:schemeClr val="bg1"/>
                </a:solidFill>
              </a:rPr>
              <a:t>PT </a:t>
            </a:r>
            <a:r>
              <a:rPr lang="en-SG" sz="1400" b="1" dirty="0" err="1">
                <a:solidFill>
                  <a:schemeClr val="bg1"/>
                </a:solidFill>
              </a:rPr>
              <a:t>Gunung</a:t>
            </a:r>
            <a:r>
              <a:rPr lang="en-SG" sz="1400" b="1" dirty="0">
                <a:solidFill>
                  <a:schemeClr val="bg1"/>
                </a:solidFill>
              </a:rPr>
              <a:t> </a:t>
            </a:r>
            <a:r>
              <a:rPr lang="en-SG" sz="1400" b="1" dirty="0" err="1" smtClean="0">
                <a:solidFill>
                  <a:schemeClr val="bg1"/>
                </a:solidFill>
              </a:rPr>
              <a:t>Melayu</a:t>
            </a:r>
            <a:r>
              <a:rPr lang="en-SG" sz="1400" b="1" dirty="0" smtClean="0">
                <a:solidFill>
                  <a:schemeClr val="bg1"/>
                </a:solidFill>
              </a:rPr>
              <a:t>, 5 </a:t>
            </a:r>
            <a:r>
              <a:rPr lang="en-SG" sz="1400" b="1" dirty="0" err="1" smtClean="0">
                <a:solidFill>
                  <a:schemeClr val="bg1"/>
                </a:solidFill>
              </a:rPr>
              <a:t>Desember</a:t>
            </a:r>
            <a:r>
              <a:rPr lang="en-SG" sz="1400" b="1" dirty="0" smtClean="0">
                <a:solidFill>
                  <a:schemeClr val="bg1"/>
                </a:solidFill>
              </a:rPr>
              <a:t> 2014, </a:t>
            </a:r>
            <a:r>
              <a:rPr lang="en-SG" sz="1400" b="1" dirty="0" err="1" smtClean="0">
                <a:solidFill>
                  <a:schemeClr val="bg1"/>
                </a:solidFill>
              </a:rPr>
              <a:t>tunggakan</a:t>
            </a:r>
            <a:r>
              <a:rPr lang="en-SG" sz="1400" b="1" dirty="0" smtClean="0">
                <a:solidFill>
                  <a:schemeClr val="bg1"/>
                </a:solidFill>
              </a:rPr>
              <a:t> </a:t>
            </a:r>
            <a:r>
              <a:rPr lang="en-SG" sz="1400" b="1" dirty="0" err="1" smtClean="0">
                <a:solidFill>
                  <a:schemeClr val="bg1"/>
                </a:solidFill>
              </a:rPr>
              <a:t>pajak</a:t>
            </a:r>
            <a:r>
              <a:rPr lang="en-SG" sz="1400" b="1" dirty="0" smtClean="0">
                <a:solidFill>
                  <a:schemeClr val="bg1"/>
                </a:solidFill>
              </a:rPr>
              <a:t> </a:t>
            </a:r>
            <a:r>
              <a:rPr lang="en-SG" sz="1400" b="1" dirty="0" err="1" smtClean="0">
                <a:solidFill>
                  <a:schemeClr val="bg1"/>
                </a:solidFill>
              </a:rPr>
              <a:t>Rp</a:t>
            </a:r>
            <a:r>
              <a:rPr lang="en-SG" sz="1400" b="1" dirty="0" smtClean="0">
                <a:solidFill>
                  <a:schemeClr val="bg1"/>
                </a:solidFill>
              </a:rPr>
              <a:t> </a:t>
            </a:r>
            <a:r>
              <a:rPr lang="en-SG" sz="1400" b="1" dirty="0">
                <a:solidFill>
                  <a:schemeClr val="bg1"/>
                </a:solidFill>
              </a:rPr>
              <a:t>204 </a:t>
            </a:r>
            <a:r>
              <a:rPr lang="en-SG" sz="1400" b="1" dirty="0" err="1" smtClean="0">
                <a:solidFill>
                  <a:schemeClr val="bg1"/>
                </a:solidFill>
              </a:rPr>
              <a:t>miliar</a:t>
            </a:r>
            <a:endParaRPr lang="en-SG" sz="1400" b="1" dirty="0" smtClean="0">
              <a:solidFill>
                <a:schemeClr val="bg1"/>
              </a:solidFill>
            </a:endParaRPr>
          </a:p>
          <a:p>
            <a:pPr marL="285750" indent="-285750">
              <a:buFont typeface="Arial" pitchFamily="34" charset="0"/>
              <a:buChar char="•"/>
            </a:pPr>
            <a:endParaRPr lang="en-SG" sz="1400" b="1" dirty="0">
              <a:solidFill>
                <a:schemeClr val="bg1"/>
              </a:solidFill>
            </a:endParaRPr>
          </a:p>
          <a:p>
            <a:pPr marL="285750" indent="-285750">
              <a:buFont typeface="Arial" pitchFamily="34" charset="0"/>
              <a:buChar char="•"/>
            </a:pPr>
            <a:r>
              <a:rPr lang="en-SG" sz="1400" b="1" dirty="0" smtClean="0">
                <a:solidFill>
                  <a:schemeClr val="bg1"/>
                </a:solidFill>
              </a:rPr>
              <a:t>PT </a:t>
            </a:r>
            <a:r>
              <a:rPr lang="en-SG" sz="1400" b="1" dirty="0" err="1">
                <a:solidFill>
                  <a:schemeClr val="bg1"/>
                </a:solidFill>
              </a:rPr>
              <a:t>Mitra</a:t>
            </a:r>
            <a:r>
              <a:rPr lang="en-SG" sz="1400" b="1" dirty="0">
                <a:solidFill>
                  <a:schemeClr val="bg1"/>
                </a:solidFill>
              </a:rPr>
              <a:t> </a:t>
            </a:r>
            <a:r>
              <a:rPr lang="en-SG" sz="1400" b="1" dirty="0" err="1">
                <a:solidFill>
                  <a:schemeClr val="bg1"/>
                </a:solidFill>
              </a:rPr>
              <a:t>Unggul</a:t>
            </a:r>
            <a:r>
              <a:rPr lang="en-SG" sz="1400" b="1" dirty="0">
                <a:solidFill>
                  <a:schemeClr val="bg1"/>
                </a:solidFill>
              </a:rPr>
              <a:t> </a:t>
            </a:r>
            <a:r>
              <a:rPr lang="en-SG" sz="1400" b="1" dirty="0" err="1" smtClean="0">
                <a:solidFill>
                  <a:schemeClr val="bg1"/>
                </a:solidFill>
              </a:rPr>
              <a:t>Pusaka</a:t>
            </a:r>
            <a:r>
              <a:rPr lang="en-SG" sz="1400" b="1" dirty="0" smtClean="0">
                <a:solidFill>
                  <a:schemeClr val="bg1"/>
                </a:solidFill>
              </a:rPr>
              <a:t>, 23 </a:t>
            </a:r>
            <a:r>
              <a:rPr lang="en-SG" sz="1400" b="1" dirty="0" err="1" smtClean="0">
                <a:solidFill>
                  <a:schemeClr val="bg1"/>
                </a:solidFill>
              </a:rPr>
              <a:t>Januari</a:t>
            </a:r>
            <a:r>
              <a:rPr lang="en-SG" sz="1400" b="1" dirty="0" smtClean="0">
                <a:solidFill>
                  <a:schemeClr val="bg1"/>
                </a:solidFill>
              </a:rPr>
              <a:t> 2015, </a:t>
            </a:r>
            <a:r>
              <a:rPr lang="en-SG" sz="1400" b="1" dirty="0" err="1" smtClean="0">
                <a:solidFill>
                  <a:schemeClr val="bg1"/>
                </a:solidFill>
              </a:rPr>
              <a:t>tunggakan</a:t>
            </a:r>
            <a:r>
              <a:rPr lang="en-SG" sz="1400" b="1" dirty="0" smtClean="0">
                <a:solidFill>
                  <a:schemeClr val="bg1"/>
                </a:solidFill>
              </a:rPr>
              <a:t> </a:t>
            </a:r>
            <a:r>
              <a:rPr lang="en-SG" sz="1400" b="1" dirty="0" err="1" smtClean="0">
                <a:solidFill>
                  <a:schemeClr val="bg1"/>
                </a:solidFill>
              </a:rPr>
              <a:t>pajak</a:t>
            </a:r>
            <a:r>
              <a:rPr lang="en-SG" sz="1400" b="1" dirty="0" smtClean="0">
                <a:solidFill>
                  <a:schemeClr val="bg1"/>
                </a:solidFill>
              </a:rPr>
              <a:t> </a:t>
            </a:r>
            <a:r>
              <a:rPr lang="en-SG" sz="1400" b="1" dirty="0" err="1">
                <a:solidFill>
                  <a:schemeClr val="bg1"/>
                </a:solidFill>
              </a:rPr>
              <a:t>Rp</a:t>
            </a:r>
            <a:r>
              <a:rPr lang="en-SG" sz="1400" b="1" dirty="0">
                <a:solidFill>
                  <a:schemeClr val="bg1"/>
                </a:solidFill>
              </a:rPr>
              <a:t> 48,5 </a:t>
            </a:r>
            <a:r>
              <a:rPr lang="en-SG" sz="1400" b="1" dirty="0" err="1" smtClean="0">
                <a:solidFill>
                  <a:schemeClr val="bg1"/>
                </a:solidFill>
              </a:rPr>
              <a:t>miliar</a:t>
            </a:r>
            <a:endParaRPr lang="en-SG" sz="1400" b="1" dirty="0" smtClean="0">
              <a:solidFill>
                <a:schemeClr val="bg1"/>
              </a:solidFill>
            </a:endParaRPr>
          </a:p>
          <a:p>
            <a:pPr marL="285750" indent="-285750">
              <a:buFont typeface="Arial" pitchFamily="34" charset="0"/>
              <a:buChar char="•"/>
            </a:pPr>
            <a:endParaRPr lang="en-SG" sz="1400" b="1" dirty="0">
              <a:solidFill>
                <a:schemeClr val="bg1"/>
              </a:solidFill>
            </a:endParaRPr>
          </a:p>
          <a:p>
            <a:pPr marL="285750" indent="-285750">
              <a:buFont typeface="Arial" pitchFamily="34" charset="0"/>
              <a:buChar char="•"/>
            </a:pPr>
            <a:r>
              <a:rPr lang="en-SG" sz="1400" b="1" dirty="0" smtClean="0">
                <a:solidFill>
                  <a:schemeClr val="bg1"/>
                </a:solidFill>
              </a:rPr>
              <a:t>PT </a:t>
            </a:r>
            <a:r>
              <a:rPr lang="en-SG" sz="1400" b="1" dirty="0">
                <a:solidFill>
                  <a:schemeClr val="bg1"/>
                </a:solidFill>
              </a:rPr>
              <a:t>Supra </a:t>
            </a:r>
            <a:r>
              <a:rPr lang="en-SG" sz="1400" b="1" dirty="0" err="1" smtClean="0">
                <a:solidFill>
                  <a:schemeClr val="bg1"/>
                </a:solidFill>
              </a:rPr>
              <a:t>Matra</a:t>
            </a:r>
            <a:r>
              <a:rPr lang="en-SG" sz="1400" b="1" dirty="0" smtClean="0">
                <a:solidFill>
                  <a:schemeClr val="bg1"/>
                </a:solidFill>
              </a:rPr>
              <a:t> </a:t>
            </a:r>
            <a:r>
              <a:rPr lang="en-SG" sz="1400" b="1" dirty="0" err="1">
                <a:solidFill>
                  <a:schemeClr val="bg1"/>
                </a:solidFill>
              </a:rPr>
              <a:t>Abadi</a:t>
            </a:r>
            <a:r>
              <a:rPr lang="en-SG" sz="1400" b="1" dirty="0">
                <a:solidFill>
                  <a:schemeClr val="bg1"/>
                </a:solidFill>
              </a:rPr>
              <a:t>, </a:t>
            </a:r>
            <a:r>
              <a:rPr lang="en-SG" sz="1400" b="1" dirty="0" smtClean="0">
                <a:solidFill>
                  <a:schemeClr val="bg1"/>
                </a:solidFill>
              </a:rPr>
              <a:t>2 </a:t>
            </a:r>
            <a:r>
              <a:rPr lang="en-SG" sz="1400" b="1" dirty="0" err="1" smtClean="0">
                <a:solidFill>
                  <a:schemeClr val="bg1"/>
                </a:solidFill>
              </a:rPr>
              <a:t>Februari</a:t>
            </a:r>
            <a:r>
              <a:rPr lang="en-SG" sz="1400" b="1" dirty="0" smtClean="0">
                <a:solidFill>
                  <a:schemeClr val="bg1"/>
                </a:solidFill>
              </a:rPr>
              <a:t> 2015, </a:t>
            </a:r>
            <a:r>
              <a:rPr lang="en-SG" sz="1400" b="1" dirty="0" err="1" smtClean="0">
                <a:solidFill>
                  <a:schemeClr val="bg1"/>
                </a:solidFill>
              </a:rPr>
              <a:t>tunggakan</a:t>
            </a:r>
            <a:r>
              <a:rPr lang="en-SG" sz="1400" b="1" dirty="0" smtClean="0">
                <a:solidFill>
                  <a:schemeClr val="bg1"/>
                </a:solidFill>
              </a:rPr>
              <a:t> </a:t>
            </a:r>
            <a:r>
              <a:rPr lang="en-SG" sz="1400" b="1" dirty="0" err="1" smtClean="0">
                <a:solidFill>
                  <a:schemeClr val="bg1"/>
                </a:solidFill>
              </a:rPr>
              <a:t>pajak</a:t>
            </a:r>
            <a:r>
              <a:rPr lang="en-SG" sz="1400" b="1" dirty="0" smtClean="0">
                <a:solidFill>
                  <a:schemeClr val="bg1"/>
                </a:solidFill>
              </a:rPr>
              <a:t> </a:t>
            </a:r>
            <a:r>
              <a:rPr lang="en-SG" sz="1400" b="1" dirty="0" err="1" smtClean="0">
                <a:solidFill>
                  <a:schemeClr val="bg1"/>
                </a:solidFill>
              </a:rPr>
              <a:t>Rp</a:t>
            </a:r>
            <a:r>
              <a:rPr lang="en-SG" sz="1400" b="1" dirty="0" smtClean="0">
                <a:solidFill>
                  <a:schemeClr val="bg1"/>
                </a:solidFill>
              </a:rPr>
              <a:t> </a:t>
            </a:r>
            <a:r>
              <a:rPr lang="en-SG" sz="1400" b="1" dirty="0">
                <a:solidFill>
                  <a:schemeClr val="bg1"/>
                </a:solidFill>
              </a:rPr>
              <a:t>320 </a:t>
            </a:r>
            <a:r>
              <a:rPr lang="en-SG" sz="1400" b="1" dirty="0" err="1" smtClean="0">
                <a:solidFill>
                  <a:schemeClr val="bg1"/>
                </a:solidFill>
              </a:rPr>
              <a:t>miliar</a:t>
            </a:r>
            <a:endParaRPr lang="en-SG" sz="1400" b="1" dirty="0" smtClean="0">
              <a:solidFill>
                <a:schemeClr val="bg1"/>
              </a:solidFill>
            </a:endParaRPr>
          </a:p>
          <a:p>
            <a:pPr marL="285750" indent="-285750">
              <a:buFont typeface="Arial" pitchFamily="34" charset="0"/>
              <a:buChar char="•"/>
            </a:pPr>
            <a:endParaRPr lang="en-SG" sz="1400" b="1" dirty="0">
              <a:solidFill>
                <a:schemeClr val="bg1"/>
              </a:solidFill>
            </a:endParaRPr>
          </a:p>
          <a:p>
            <a:pPr marL="285750" indent="-285750">
              <a:buFont typeface="Arial" pitchFamily="34" charset="0"/>
              <a:buChar char="•"/>
            </a:pPr>
            <a:r>
              <a:rPr lang="en-SG" sz="1400" b="1" dirty="0" smtClean="0">
                <a:solidFill>
                  <a:schemeClr val="bg1"/>
                </a:solidFill>
              </a:rPr>
              <a:t>PT </a:t>
            </a:r>
            <a:r>
              <a:rPr lang="en-SG" sz="1400" b="1" dirty="0" err="1">
                <a:solidFill>
                  <a:schemeClr val="bg1"/>
                </a:solidFill>
              </a:rPr>
              <a:t>Andalas</a:t>
            </a:r>
            <a:r>
              <a:rPr lang="en-SG" sz="1400" b="1" dirty="0">
                <a:solidFill>
                  <a:schemeClr val="bg1"/>
                </a:solidFill>
              </a:rPr>
              <a:t> </a:t>
            </a:r>
            <a:r>
              <a:rPr lang="en-SG" sz="1400" b="1" dirty="0" err="1">
                <a:solidFill>
                  <a:schemeClr val="bg1"/>
                </a:solidFill>
              </a:rPr>
              <a:t>Intiagro</a:t>
            </a:r>
            <a:r>
              <a:rPr lang="en-SG" sz="1400" b="1" dirty="0">
                <a:solidFill>
                  <a:schemeClr val="bg1"/>
                </a:solidFill>
              </a:rPr>
              <a:t> </a:t>
            </a:r>
            <a:r>
              <a:rPr lang="en-SG" sz="1400" b="1" dirty="0" smtClean="0">
                <a:solidFill>
                  <a:schemeClr val="bg1"/>
                </a:solidFill>
              </a:rPr>
              <a:t>Lestari, 18 </a:t>
            </a:r>
            <a:r>
              <a:rPr lang="en-SG" sz="1400" b="1" dirty="0" err="1" smtClean="0">
                <a:solidFill>
                  <a:schemeClr val="bg1"/>
                </a:solidFill>
              </a:rPr>
              <a:t>Februari</a:t>
            </a:r>
            <a:r>
              <a:rPr lang="en-SG" sz="1400" b="1" dirty="0" smtClean="0">
                <a:solidFill>
                  <a:schemeClr val="bg1"/>
                </a:solidFill>
              </a:rPr>
              <a:t> 2015, </a:t>
            </a:r>
            <a:r>
              <a:rPr lang="en-SG" sz="1400" b="1" dirty="0" err="1" smtClean="0">
                <a:solidFill>
                  <a:schemeClr val="bg1"/>
                </a:solidFill>
              </a:rPr>
              <a:t>tunggakan</a:t>
            </a:r>
            <a:r>
              <a:rPr lang="en-SG" sz="1400" b="1" dirty="0" smtClean="0">
                <a:solidFill>
                  <a:schemeClr val="bg1"/>
                </a:solidFill>
              </a:rPr>
              <a:t> </a:t>
            </a:r>
            <a:r>
              <a:rPr lang="en-SG" sz="1400" b="1" dirty="0" err="1" smtClean="0">
                <a:solidFill>
                  <a:schemeClr val="bg1"/>
                </a:solidFill>
              </a:rPr>
              <a:t>pajak</a:t>
            </a:r>
            <a:r>
              <a:rPr lang="en-SG" sz="1400" b="1" dirty="0" smtClean="0">
                <a:solidFill>
                  <a:schemeClr val="bg1"/>
                </a:solidFill>
              </a:rPr>
              <a:t> </a:t>
            </a:r>
            <a:r>
              <a:rPr lang="en-SG" sz="1400" b="1" dirty="0" err="1">
                <a:solidFill>
                  <a:schemeClr val="bg1"/>
                </a:solidFill>
              </a:rPr>
              <a:t>Rp</a:t>
            </a:r>
            <a:r>
              <a:rPr lang="en-SG" sz="1400" b="1" dirty="0">
                <a:solidFill>
                  <a:schemeClr val="bg1"/>
                </a:solidFill>
              </a:rPr>
              <a:t> 58,9 </a:t>
            </a:r>
            <a:r>
              <a:rPr lang="en-SG" sz="1400" b="1" dirty="0" err="1" smtClean="0">
                <a:solidFill>
                  <a:schemeClr val="bg1"/>
                </a:solidFill>
              </a:rPr>
              <a:t>miliar</a:t>
            </a:r>
            <a:endParaRPr lang="en-SG" sz="1400" b="1" dirty="0" smtClean="0">
              <a:solidFill>
                <a:schemeClr val="bg1"/>
              </a:solidFill>
            </a:endParaRPr>
          </a:p>
          <a:p>
            <a:pPr marL="285750" indent="-285750">
              <a:buFont typeface="Arial" pitchFamily="34" charset="0"/>
              <a:buChar char="•"/>
            </a:pPr>
            <a:endParaRPr lang="en-SG" sz="1400" b="1" dirty="0">
              <a:solidFill>
                <a:schemeClr val="bg1"/>
              </a:solidFill>
            </a:endParaRPr>
          </a:p>
          <a:p>
            <a:pPr marL="285750" indent="-285750">
              <a:buFont typeface="Arial" pitchFamily="34" charset="0"/>
              <a:buChar char="•"/>
            </a:pPr>
            <a:r>
              <a:rPr lang="en-SG" sz="1400" b="1" dirty="0" smtClean="0">
                <a:solidFill>
                  <a:schemeClr val="bg1"/>
                </a:solidFill>
              </a:rPr>
              <a:t>PT </a:t>
            </a:r>
            <a:r>
              <a:rPr lang="en-SG" sz="1400" b="1" dirty="0" err="1">
                <a:solidFill>
                  <a:schemeClr val="bg1"/>
                </a:solidFill>
              </a:rPr>
              <a:t>Saudara</a:t>
            </a:r>
            <a:r>
              <a:rPr lang="en-SG" sz="1400" b="1" dirty="0">
                <a:solidFill>
                  <a:schemeClr val="bg1"/>
                </a:solidFill>
              </a:rPr>
              <a:t> </a:t>
            </a:r>
            <a:r>
              <a:rPr lang="en-SG" sz="1400" b="1" dirty="0" err="1">
                <a:solidFill>
                  <a:schemeClr val="bg1"/>
                </a:solidFill>
              </a:rPr>
              <a:t>Sejati</a:t>
            </a:r>
            <a:r>
              <a:rPr lang="en-SG" sz="1400" b="1" dirty="0">
                <a:solidFill>
                  <a:schemeClr val="bg1"/>
                </a:solidFill>
              </a:rPr>
              <a:t> </a:t>
            </a:r>
            <a:r>
              <a:rPr lang="en-SG" sz="1400" b="1" dirty="0" err="1" smtClean="0">
                <a:solidFill>
                  <a:schemeClr val="bg1"/>
                </a:solidFill>
              </a:rPr>
              <a:t>Luhur</a:t>
            </a:r>
            <a:r>
              <a:rPr lang="en-SG" sz="1400" b="1" dirty="0" smtClean="0">
                <a:solidFill>
                  <a:schemeClr val="bg1"/>
                </a:solidFill>
              </a:rPr>
              <a:t>, 27 </a:t>
            </a:r>
            <a:r>
              <a:rPr lang="en-SG" sz="1400" b="1" dirty="0" err="1" smtClean="0">
                <a:solidFill>
                  <a:schemeClr val="bg1"/>
                </a:solidFill>
              </a:rPr>
              <a:t>Maret</a:t>
            </a:r>
            <a:r>
              <a:rPr lang="en-SG" sz="1400" b="1" dirty="0" smtClean="0">
                <a:solidFill>
                  <a:schemeClr val="bg1"/>
                </a:solidFill>
              </a:rPr>
              <a:t> 2015, </a:t>
            </a:r>
            <a:r>
              <a:rPr lang="en-SG" sz="1400" b="1" dirty="0" err="1" smtClean="0">
                <a:solidFill>
                  <a:schemeClr val="bg1"/>
                </a:solidFill>
              </a:rPr>
              <a:t>tunggakan</a:t>
            </a:r>
            <a:r>
              <a:rPr lang="en-SG" sz="1400" b="1" dirty="0" smtClean="0">
                <a:solidFill>
                  <a:schemeClr val="bg1"/>
                </a:solidFill>
              </a:rPr>
              <a:t> </a:t>
            </a:r>
            <a:r>
              <a:rPr lang="en-SG" sz="1400" b="1" dirty="0" err="1" smtClean="0">
                <a:solidFill>
                  <a:schemeClr val="bg1"/>
                </a:solidFill>
              </a:rPr>
              <a:t>pajak</a:t>
            </a:r>
            <a:r>
              <a:rPr lang="en-SG" sz="1400" b="1" dirty="0" smtClean="0">
                <a:solidFill>
                  <a:schemeClr val="bg1"/>
                </a:solidFill>
              </a:rPr>
              <a:t> </a:t>
            </a:r>
            <a:r>
              <a:rPr lang="en-SG" sz="1400" b="1" dirty="0" err="1">
                <a:solidFill>
                  <a:schemeClr val="bg1"/>
                </a:solidFill>
              </a:rPr>
              <a:t>Rp</a:t>
            </a:r>
            <a:r>
              <a:rPr lang="en-SG" sz="1400" b="1" dirty="0">
                <a:solidFill>
                  <a:schemeClr val="bg1"/>
                </a:solidFill>
              </a:rPr>
              <a:t> 20 </a:t>
            </a:r>
            <a:r>
              <a:rPr lang="en-SG" sz="1400" b="1" dirty="0" err="1" smtClean="0">
                <a:solidFill>
                  <a:schemeClr val="bg1"/>
                </a:solidFill>
              </a:rPr>
              <a:t>miliar</a:t>
            </a:r>
            <a:endParaRPr lang="en-SG" sz="1400" b="1" dirty="0" smtClean="0">
              <a:solidFill>
                <a:schemeClr val="bg1"/>
              </a:solidFill>
            </a:endParaRPr>
          </a:p>
          <a:p>
            <a:endParaRPr lang="en-SG" sz="1400" b="1" dirty="0">
              <a:solidFill>
                <a:schemeClr val="bg1"/>
              </a:solidFill>
            </a:endParaRPr>
          </a:p>
          <a:p>
            <a:pPr marL="285750" indent="-285750">
              <a:buFont typeface="Arial" pitchFamily="34" charset="0"/>
              <a:buChar char="•"/>
            </a:pPr>
            <a:r>
              <a:rPr lang="en-SG" sz="1400" b="1" dirty="0" smtClean="0">
                <a:solidFill>
                  <a:schemeClr val="bg1"/>
                </a:solidFill>
              </a:rPr>
              <a:t>PT </a:t>
            </a:r>
            <a:r>
              <a:rPr lang="en-SG" sz="1400" b="1" dirty="0" err="1">
                <a:solidFill>
                  <a:schemeClr val="bg1"/>
                </a:solidFill>
              </a:rPr>
              <a:t>Dasa</a:t>
            </a:r>
            <a:r>
              <a:rPr lang="en-SG" sz="1400" b="1" dirty="0">
                <a:solidFill>
                  <a:schemeClr val="bg1"/>
                </a:solidFill>
              </a:rPr>
              <a:t> </a:t>
            </a:r>
            <a:r>
              <a:rPr lang="en-SG" sz="1400" b="1" dirty="0" err="1">
                <a:solidFill>
                  <a:schemeClr val="bg1"/>
                </a:solidFill>
              </a:rPr>
              <a:t>Anugerah</a:t>
            </a:r>
            <a:r>
              <a:rPr lang="en-SG" sz="1400" b="1" dirty="0">
                <a:solidFill>
                  <a:schemeClr val="bg1"/>
                </a:solidFill>
              </a:rPr>
              <a:t> </a:t>
            </a:r>
            <a:r>
              <a:rPr lang="en-SG" sz="1400" b="1" dirty="0" err="1" smtClean="0">
                <a:solidFill>
                  <a:schemeClr val="bg1"/>
                </a:solidFill>
              </a:rPr>
              <a:t>Sejati</a:t>
            </a:r>
            <a:r>
              <a:rPr lang="en-SG" sz="1400" b="1" dirty="0" smtClean="0">
                <a:solidFill>
                  <a:schemeClr val="bg1"/>
                </a:solidFill>
              </a:rPr>
              <a:t>, 9 April 2015, </a:t>
            </a:r>
            <a:r>
              <a:rPr lang="en-SG" sz="1400" b="1" dirty="0" err="1" smtClean="0">
                <a:solidFill>
                  <a:schemeClr val="bg1"/>
                </a:solidFill>
              </a:rPr>
              <a:t>tunggakan</a:t>
            </a:r>
            <a:r>
              <a:rPr lang="en-SG" sz="1400" b="1" dirty="0" smtClean="0">
                <a:solidFill>
                  <a:schemeClr val="bg1"/>
                </a:solidFill>
              </a:rPr>
              <a:t> </a:t>
            </a:r>
            <a:r>
              <a:rPr lang="en-SG" sz="1400" b="1" dirty="0" err="1" smtClean="0">
                <a:solidFill>
                  <a:schemeClr val="bg1"/>
                </a:solidFill>
              </a:rPr>
              <a:t>pajak</a:t>
            </a:r>
            <a:r>
              <a:rPr lang="en-SG" sz="1400" b="1" dirty="0" smtClean="0">
                <a:solidFill>
                  <a:schemeClr val="bg1"/>
                </a:solidFill>
              </a:rPr>
              <a:t> </a:t>
            </a:r>
            <a:r>
              <a:rPr lang="en-SG" sz="1400" b="1" dirty="0" err="1">
                <a:solidFill>
                  <a:schemeClr val="bg1"/>
                </a:solidFill>
              </a:rPr>
              <a:t>Rp</a:t>
            </a:r>
            <a:r>
              <a:rPr lang="en-SG" sz="1400" b="1" dirty="0">
                <a:solidFill>
                  <a:schemeClr val="bg1"/>
                </a:solidFill>
              </a:rPr>
              <a:t> 96 </a:t>
            </a:r>
            <a:r>
              <a:rPr lang="en-SG" sz="1400" b="1" dirty="0" err="1" smtClean="0">
                <a:solidFill>
                  <a:schemeClr val="bg1"/>
                </a:solidFill>
              </a:rPr>
              <a:t>miliar</a:t>
            </a:r>
            <a:endParaRPr lang="en-SG" sz="1400" b="1" dirty="0" smtClean="0">
              <a:solidFill>
                <a:schemeClr val="bg1"/>
              </a:solidFill>
            </a:endParaRPr>
          </a:p>
          <a:p>
            <a:endParaRPr lang="en-SG" sz="1400" b="1" dirty="0">
              <a:solidFill>
                <a:schemeClr val="bg1"/>
              </a:solidFill>
            </a:endParaRPr>
          </a:p>
          <a:p>
            <a:pPr marL="285750" indent="-285750">
              <a:buFont typeface="Arial" pitchFamily="34" charset="0"/>
              <a:buChar char="•"/>
            </a:pPr>
            <a:r>
              <a:rPr lang="en-SG" sz="1400" b="1" dirty="0" smtClean="0">
                <a:solidFill>
                  <a:schemeClr val="bg1"/>
                </a:solidFill>
              </a:rPr>
              <a:t>PT </a:t>
            </a:r>
            <a:r>
              <a:rPr lang="en-SG" sz="1400" b="1" dirty="0">
                <a:solidFill>
                  <a:schemeClr val="bg1"/>
                </a:solidFill>
              </a:rPr>
              <a:t>Indo </a:t>
            </a:r>
            <a:r>
              <a:rPr lang="en-SG" sz="1400" b="1" dirty="0" err="1">
                <a:solidFill>
                  <a:schemeClr val="bg1"/>
                </a:solidFill>
              </a:rPr>
              <a:t>Sepadan</a:t>
            </a:r>
            <a:r>
              <a:rPr lang="en-SG" sz="1400" b="1" dirty="0">
                <a:solidFill>
                  <a:schemeClr val="bg1"/>
                </a:solidFill>
              </a:rPr>
              <a:t> </a:t>
            </a:r>
            <a:r>
              <a:rPr lang="en-SG" sz="1400" b="1" dirty="0" smtClean="0">
                <a:solidFill>
                  <a:schemeClr val="bg1"/>
                </a:solidFill>
              </a:rPr>
              <a:t>Jaya, 6 Mei 2015, </a:t>
            </a:r>
            <a:r>
              <a:rPr lang="en-SG" sz="1400" b="1" dirty="0" err="1" smtClean="0">
                <a:solidFill>
                  <a:schemeClr val="bg1"/>
                </a:solidFill>
              </a:rPr>
              <a:t>tunggakan</a:t>
            </a:r>
            <a:r>
              <a:rPr lang="en-SG" sz="1400" b="1" dirty="0" smtClean="0">
                <a:solidFill>
                  <a:schemeClr val="bg1"/>
                </a:solidFill>
              </a:rPr>
              <a:t> </a:t>
            </a:r>
            <a:r>
              <a:rPr lang="en-SG" sz="1400" b="1" dirty="0" err="1" smtClean="0">
                <a:solidFill>
                  <a:schemeClr val="bg1"/>
                </a:solidFill>
              </a:rPr>
              <a:t>pajak</a:t>
            </a:r>
            <a:r>
              <a:rPr lang="en-SG" sz="1400" b="1" dirty="0" smtClean="0">
                <a:solidFill>
                  <a:schemeClr val="bg1"/>
                </a:solidFill>
              </a:rPr>
              <a:t> </a:t>
            </a:r>
            <a:r>
              <a:rPr lang="en-SG" sz="1400" b="1" dirty="0" err="1">
                <a:solidFill>
                  <a:schemeClr val="bg1"/>
                </a:solidFill>
              </a:rPr>
              <a:t>Rp</a:t>
            </a:r>
            <a:r>
              <a:rPr lang="en-SG" sz="1400" b="1" dirty="0">
                <a:solidFill>
                  <a:schemeClr val="bg1"/>
                </a:solidFill>
              </a:rPr>
              <a:t> 82 </a:t>
            </a:r>
            <a:r>
              <a:rPr lang="en-SG" sz="1400" b="1" dirty="0" err="1" smtClean="0">
                <a:solidFill>
                  <a:schemeClr val="bg1"/>
                </a:solidFill>
              </a:rPr>
              <a:t>miliar</a:t>
            </a:r>
            <a:endParaRPr lang="en-SG" sz="1400" b="1" dirty="0" smtClean="0">
              <a:solidFill>
                <a:schemeClr val="bg1"/>
              </a:solidFill>
            </a:endParaRPr>
          </a:p>
          <a:p>
            <a:pPr marL="285750" indent="-285750">
              <a:buFont typeface="Arial" pitchFamily="34" charset="0"/>
              <a:buChar char="•"/>
            </a:pPr>
            <a:endParaRPr lang="en-SG" sz="1400" b="1" dirty="0">
              <a:solidFill>
                <a:schemeClr val="bg1"/>
              </a:solidFill>
            </a:endParaRPr>
          </a:p>
          <a:p>
            <a:pPr algn="ctr"/>
            <a:endParaRPr lang="en-SG" dirty="0">
              <a:solidFill>
                <a:schemeClr val="bg1"/>
              </a:solidFill>
            </a:endParaRPr>
          </a:p>
        </p:txBody>
      </p:sp>
      <p:sp>
        <p:nvSpPr>
          <p:cNvPr id="5" name="Rounded Rectangle 4"/>
          <p:cNvSpPr/>
          <p:nvPr/>
        </p:nvSpPr>
        <p:spPr>
          <a:xfrm>
            <a:off x="7932420" y="1079500"/>
            <a:ext cx="3905250" cy="54991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SG" sz="1400" b="1" dirty="0" err="1" smtClean="0">
                <a:solidFill>
                  <a:schemeClr val="bg1"/>
                </a:solidFill>
              </a:rPr>
              <a:t>Anak</a:t>
            </a:r>
            <a:r>
              <a:rPr lang="en-SG" sz="1400" b="1" dirty="0" smtClean="0">
                <a:solidFill>
                  <a:schemeClr val="bg1"/>
                </a:solidFill>
              </a:rPr>
              <a:t> </a:t>
            </a:r>
            <a:r>
              <a:rPr lang="en-SG" sz="1400" b="1" dirty="0" err="1" smtClean="0">
                <a:solidFill>
                  <a:schemeClr val="bg1"/>
                </a:solidFill>
              </a:rPr>
              <a:t>usaha</a:t>
            </a:r>
            <a:r>
              <a:rPr lang="en-SG" sz="1400" b="1" dirty="0" smtClean="0">
                <a:solidFill>
                  <a:schemeClr val="bg1"/>
                </a:solidFill>
              </a:rPr>
              <a:t> Asian </a:t>
            </a:r>
            <a:r>
              <a:rPr lang="en-SG" sz="1400" b="1" dirty="0" err="1" smtClean="0">
                <a:solidFill>
                  <a:schemeClr val="bg1"/>
                </a:solidFill>
              </a:rPr>
              <a:t>Agri</a:t>
            </a:r>
            <a:r>
              <a:rPr lang="en-SG" sz="1400" b="1" dirty="0" smtClean="0">
                <a:solidFill>
                  <a:schemeClr val="bg1"/>
                </a:solidFill>
              </a:rPr>
              <a:t> Group yang </a:t>
            </a:r>
            <a:r>
              <a:rPr lang="en-SG" sz="1400" b="1" dirty="0" err="1" smtClean="0">
                <a:solidFill>
                  <a:schemeClr val="bg1"/>
                </a:solidFill>
              </a:rPr>
              <a:t>tuntutan</a:t>
            </a:r>
            <a:r>
              <a:rPr lang="en-SG" sz="1400" b="1" dirty="0" smtClean="0">
                <a:solidFill>
                  <a:schemeClr val="bg1"/>
                </a:solidFill>
              </a:rPr>
              <a:t> </a:t>
            </a:r>
            <a:r>
              <a:rPr lang="en-SG" sz="1400" b="1" dirty="0" err="1" smtClean="0">
                <a:solidFill>
                  <a:schemeClr val="bg1"/>
                </a:solidFill>
              </a:rPr>
              <a:t>bandingnya</a:t>
            </a:r>
            <a:r>
              <a:rPr lang="en-SG" sz="1400" b="1" dirty="0" smtClean="0">
                <a:solidFill>
                  <a:schemeClr val="bg1"/>
                </a:solidFill>
              </a:rPr>
              <a:t> </a:t>
            </a:r>
            <a:r>
              <a:rPr lang="en-SG" sz="1400" b="1" dirty="0" err="1" smtClean="0">
                <a:solidFill>
                  <a:schemeClr val="bg1"/>
                </a:solidFill>
              </a:rPr>
              <a:t>belum</a:t>
            </a:r>
            <a:r>
              <a:rPr lang="en-SG" sz="1400" b="1" dirty="0" smtClean="0">
                <a:solidFill>
                  <a:schemeClr val="bg1"/>
                </a:solidFill>
              </a:rPr>
              <a:t> </a:t>
            </a:r>
            <a:r>
              <a:rPr lang="en-SG" sz="1400" b="1" dirty="0" err="1" smtClean="0">
                <a:solidFill>
                  <a:schemeClr val="bg1"/>
                </a:solidFill>
              </a:rPr>
              <a:t>diputus</a:t>
            </a:r>
            <a:r>
              <a:rPr lang="en-SG" sz="1400" b="1" dirty="0" smtClean="0">
                <a:solidFill>
                  <a:schemeClr val="bg1"/>
                </a:solidFill>
              </a:rPr>
              <a:t> </a:t>
            </a:r>
            <a:r>
              <a:rPr lang="en-SG" sz="1400" b="1" dirty="0" err="1" smtClean="0">
                <a:solidFill>
                  <a:schemeClr val="bg1"/>
                </a:solidFill>
              </a:rPr>
              <a:t>Pengadilan</a:t>
            </a:r>
            <a:r>
              <a:rPr lang="en-SG" sz="1400" b="1" dirty="0" smtClean="0">
                <a:solidFill>
                  <a:schemeClr val="bg1"/>
                </a:solidFill>
              </a:rPr>
              <a:t> </a:t>
            </a:r>
            <a:r>
              <a:rPr lang="en-SG" sz="1400" b="1" dirty="0" err="1" smtClean="0">
                <a:solidFill>
                  <a:schemeClr val="bg1"/>
                </a:solidFill>
              </a:rPr>
              <a:t>Pajak</a:t>
            </a:r>
            <a:r>
              <a:rPr lang="en-SG" sz="1400" b="1" dirty="0" smtClean="0">
                <a:solidFill>
                  <a:schemeClr val="bg1"/>
                </a:solidFill>
              </a:rPr>
              <a:t>:</a:t>
            </a:r>
          </a:p>
          <a:p>
            <a:endParaRPr lang="en-SG" sz="1400" b="1" dirty="0" smtClean="0">
              <a:solidFill>
                <a:schemeClr val="bg1"/>
              </a:solidFill>
            </a:endParaRPr>
          </a:p>
          <a:p>
            <a:pPr marL="285750" indent="-285750">
              <a:buFont typeface="Arial" pitchFamily="34" charset="0"/>
              <a:buChar char="•"/>
            </a:pPr>
            <a:r>
              <a:rPr lang="en-SG" sz="1400" b="1" dirty="0" smtClean="0">
                <a:solidFill>
                  <a:schemeClr val="bg1"/>
                </a:solidFill>
              </a:rPr>
              <a:t>PT </a:t>
            </a:r>
            <a:r>
              <a:rPr lang="en-SG" sz="1400" b="1" dirty="0" err="1" smtClean="0">
                <a:solidFill>
                  <a:schemeClr val="bg1"/>
                </a:solidFill>
              </a:rPr>
              <a:t>Hari</a:t>
            </a:r>
            <a:r>
              <a:rPr lang="en-SG" sz="1400" b="1" dirty="0" smtClean="0">
                <a:solidFill>
                  <a:schemeClr val="bg1"/>
                </a:solidFill>
              </a:rPr>
              <a:t> </a:t>
            </a:r>
            <a:r>
              <a:rPr lang="en-SG" sz="1400" b="1" dirty="0" err="1" smtClean="0">
                <a:solidFill>
                  <a:schemeClr val="bg1"/>
                </a:solidFill>
              </a:rPr>
              <a:t>Sawit</a:t>
            </a:r>
            <a:r>
              <a:rPr lang="en-SG" sz="1400" b="1" dirty="0" smtClean="0">
                <a:solidFill>
                  <a:schemeClr val="bg1"/>
                </a:solidFill>
              </a:rPr>
              <a:t> Jaya </a:t>
            </a:r>
          </a:p>
          <a:p>
            <a:pPr lvl="1"/>
            <a:r>
              <a:rPr lang="en-SG" sz="1400" b="1" dirty="0" err="1" smtClean="0">
                <a:solidFill>
                  <a:schemeClr val="bg1"/>
                </a:solidFill>
              </a:rPr>
              <a:t>Tunggakan</a:t>
            </a:r>
            <a:r>
              <a:rPr lang="en-SG" sz="1400" b="1" dirty="0" smtClean="0">
                <a:solidFill>
                  <a:schemeClr val="bg1"/>
                </a:solidFill>
              </a:rPr>
              <a:t> </a:t>
            </a:r>
            <a:r>
              <a:rPr lang="en-SG" sz="1400" b="1" dirty="0" err="1" smtClean="0">
                <a:solidFill>
                  <a:schemeClr val="bg1"/>
                </a:solidFill>
              </a:rPr>
              <a:t>Pajak</a:t>
            </a:r>
            <a:r>
              <a:rPr lang="en-SG" sz="1400" b="1" dirty="0" smtClean="0">
                <a:solidFill>
                  <a:schemeClr val="bg1"/>
                </a:solidFill>
              </a:rPr>
              <a:t> </a:t>
            </a:r>
            <a:r>
              <a:rPr lang="en-SG" sz="1400" b="1" dirty="0" err="1" smtClean="0">
                <a:solidFill>
                  <a:schemeClr val="bg1"/>
                </a:solidFill>
              </a:rPr>
              <a:t>Rp</a:t>
            </a:r>
            <a:r>
              <a:rPr lang="en-SG" sz="1400" b="1" dirty="0" smtClean="0">
                <a:solidFill>
                  <a:schemeClr val="bg1"/>
                </a:solidFill>
              </a:rPr>
              <a:t> 344 </a:t>
            </a:r>
            <a:r>
              <a:rPr lang="en-SG" sz="1400" b="1" dirty="0" err="1" smtClean="0">
                <a:solidFill>
                  <a:schemeClr val="bg1"/>
                </a:solidFill>
              </a:rPr>
              <a:t>miliar</a:t>
            </a:r>
            <a:endParaRPr lang="en-SG" sz="1400" b="1" dirty="0" smtClean="0">
              <a:solidFill>
                <a:schemeClr val="bg1"/>
              </a:solidFill>
            </a:endParaRPr>
          </a:p>
          <a:p>
            <a:pPr marL="285750" indent="-285750">
              <a:buFont typeface="Arial" pitchFamily="34" charset="0"/>
              <a:buChar char="•"/>
            </a:pPr>
            <a:endParaRPr lang="en-SG" sz="1400" b="1" dirty="0" smtClean="0">
              <a:solidFill>
                <a:schemeClr val="bg1"/>
              </a:solidFill>
            </a:endParaRPr>
          </a:p>
          <a:p>
            <a:pPr marL="285750" indent="-285750">
              <a:buFont typeface="Arial" pitchFamily="34" charset="0"/>
              <a:buChar char="•"/>
            </a:pPr>
            <a:r>
              <a:rPr lang="en-SG" sz="1400" b="1" dirty="0" smtClean="0">
                <a:solidFill>
                  <a:schemeClr val="bg1"/>
                </a:solidFill>
              </a:rPr>
              <a:t>PT </a:t>
            </a:r>
            <a:r>
              <a:rPr lang="en-SG" sz="1400" b="1" dirty="0" err="1" smtClean="0">
                <a:solidFill>
                  <a:schemeClr val="bg1"/>
                </a:solidFill>
              </a:rPr>
              <a:t>Inti</a:t>
            </a:r>
            <a:r>
              <a:rPr lang="en-SG" sz="1400" b="1" dirty="0" smtClean="0">
                <a:solidFill>
                  <a:schemeClr val="bg1"/>
                </a:solidFill>
              </a:rPr>
              <a:t> </a:t>
            </a:r>
            <a:r>
              <a:rPr lang="en-SG" sz="1400" b="1" dirty="0" err="1" smtClean="0">
                <a:solidFill>
                  <a:schemeClr val="bg1"/>
                </a:solidFill>
              </a:rPr>
              <a:t>Indosawit</a:t>
            </a:r>
            <a:r>
              <a:rPr lang="en-SG" sz="1400" b="1" dirty="0" smtClean="0">
                <a:solidFill>
                  <a:schemeClr val="bg1"/>
                </a:solidFill>
              </a:rPr>
              <a:t> </a:t>
            </a:r>
            <a:r>
              <a:rPr lang="en-SG" sz="1400" b="1" dirty="0" err="1" smtClean="0">
                <a:solidFill>
                  <a:schemeClr val="bg1"/>
                </a:solidFill>
              </a:rPr>
              <a:t>Subur</a:t>
            </a:r>
            <a:endParaRPr lang="en-SG" sz="1400" b="1" dirty="0" smtClean="0">
              <a:solidFill>
                <a:schemeClr val="bg1"/>
              </a:solidFill>
            </a:endParaRPr>
          </a:p>
          <a:p>
            <a:pPr lvl="1"/>
            <a:r>
              <a:rPr lang="en-SG" sz="1400" b="1" dirty="0" err="1">
                <a:solidFill>
                  <a:schemeClr val="bg1"/>
                </a:solidFill>
              </a:rPr>
              <a:t>Tunggakan</a:t>
            </a:r>
            <a:r>
              <a:rPr lang="en-SG" sz="1400" b="1" dirty="0">
                <a:solidFill>
                  <a:schemeClr val="bg1"/>
                </a:solidFill>
              </a:rPr>
              <a:t> </a:t>
            </a:r>
            <a:r>
              <a:rPr lang="en-SG" sz="1400" b="1" dirty="0" err="1">
                <a:solidFill>
                  <a:schemeClr val="bg1"/>
                </a:solidFill>
              </a:rPr>
              <a:t>Pajak</a:t>
            </a:r>
            <a:r>
              <a:rPr lang="en-SG" sz="1400" b="1" dirty="0">
                <a:solidFill>
                  <a:schemeClr val="bg1"/>
                </a:solidFill>
              </a:rPr>
              <a:t> </a:t>
            </a:r>
            <a:r>
              <a:rPr lang="en-SG" sz="1400" b="1" dirty="0" err="1" smtClean="0">
                <a:solidFill>
                  <a:schemeClr val="bg1"/>
                </a:solidFill>
              </a:rPr>
              <a:t>Rp</a:t>
            </a:r>
            <a:r>
              <a:rPr lang="en-SG" sz="1400" b="1" dirty="0" smtClean="0">
                <a:solidFill>
                  <a:schemeClr val="bg1"/>
                </a:solidFill>
              </a:rPr>
              <a:t> 373 </a:t>
            </a:r>
            <a:r>
              <a:rPr lang="en-SG" sz="1400" b="1" dirty="0" err="1" smtClean="0">
                <a:solidFill>
                  <a:schemeClr val="bg1"/>
                </a:solidFill>
              </a:rPr>
              <a:t>miliar</a:t>
            </a:r>
            <a:endParaRPr lang="en-SG" sz="1400" b="1" dirty="0" smtClean="0">
              <a:solidFill>
                <a:schemeClr val="bg1"/>
              </a:solidFill>
            </a:endParaRPr>
          </a:p>
          <a:p>
            <a:pPr marL="285750" indent="-285750">
              <a:buFont typeface="Arial" pitchFamily="34" charset="0"/>
              <a:buChar char="•"/>
            </a:pPr>
            <a:endParaRPr lang="en-SG" sz="1400" b="1" dirty="0" smtClean="0">
              <a:solidFill>
                <a:schemeClr val="bg1"/>
              </a:solidFill>
            </a:endParaRPr>
          </a:p>
          <a:p>
            <a:pPr marL="285750" indent="-285750">
              <a:buFont typeface="Arial" pitchFamily="34" charset="0"/>
              <a:buChar char="•"/>
            </a:pPr>
            <a:r>
              <a:rPr lang="en-SG" sz="1400" b="1" dirty="0" smtClean="0">
                <a:solidFill>
                  <a:schemeClr val="bg1"/>
                </a:solidFill>
              </a:rPr>
              <a:t>PT Nusa </a:t>
            </a:r>
            <a:r>
              <a:rPr lang="en-SG" sz="1400" b="1" dirty="0" err="1" smtClean="0">
                <a:solidFill>
                  <a:schemeClr val="bg1"/>
                </a:solidFill>
              </a:rPr>
              <a:t>Pusaka</a:t>
            </a:r>
            <a:r>
              <a:rPr lang="en-SG" sz="1400" b="1" dirty="0" smtClean="0">
                <a:solidFill>
                  <a:schemeClr val="bg1"/>
                </a:solidFill>
              </a:rPr>
              <a:t> </a:t>
            </a:r>
            <a:r>
              <a:rPr lang="en-SG" sz="1400" b="1" dirty="0" err="1" smtClean="0">
                <a:solidFill>
                  <a:schemeClr val="bg1"/>
                </a:solidFill>
              </a:rPr>
              <a:t>Kencana</a:t>
            </a:r>
            <a:r>
              <a:rPr lang="en-SG" sz="1400" b="1" dirty="0" smtClean="0">
                <a:solidFill>
                  <a:schemeClr val="bg1"/>
                </a:solidFill>
              </a:rPr>
              <a:t> </a:t>
            </a:r>
          </a:p>
          <a:p>
            <a:pPr lvl="1"/>
            <a:r>
              <a:rPr lang="en-SG" sz="1400" b="1" dirty="0" err="1">
                <a:solidFill>
                  <a:schemeClr val="bg1"/>
                </a:solidFill>
              </a:rPr>
              <a:t>Tunggakan</a:t>
            </a:r>
            <a:r>
              <a:rPr lang="en-SG" sz="1400" b="1" dirty="0">
                <a:solidFill>
                  <a:schemeClr val="bg1"/>
                </a:solidFill>
              </a:rPr>
              <a:t> </a:t>
            </a:r>
            <a:r>
              <a:rPr lang="en-SG" sz="1400" b="1" dirty="0" err="1">
                <a:solidFill>
                  <a:schemeClr val="bg1"/>
                </a:solidFill>
              </a:rPr>
              <a:t>Pajak</a:t>
            </a:r>
            <a:r>
              <a:rPr lang="en-SG" sz="1400" b="1" dirty="0">
                <a:solidFill>
                  <a:schemeClr val="bg1"/>
                </a:solidFill>
              </a:rPr>
              <a:t> </a:t>
            </a:r>
            <a:r>
              <a:rPr lang="en-SG" sz="1400" b="1" dirty="0" err="1">
                <a:solidFill>
                  <a:schemeClr val="bg1"/>
                </a:solidFill>
              </a:rPr>
              <a:t>Rp</a:t>
            </a:r>
            <a:r>
              <a:rPr lang="en-SG" sz="1400" b="1" dirty="0">
                <a:solidFill>
                  <a:schemeClr val="bg1"/>
                </a:solidFill>
              </a:rPr>
              <a:t> </a:t>
            </a:r>
            <a:r>
              <a:rPr lang="en-SG" sz="1400" b="1" dirty="0" smtClean="0">
                <a:solidFill>
                  <a:schemeClr val="bg1"/>
                </a:solidFill>
              </a:rPr>
              <a:t>10,5 </a:t>
            </a:r>
            <a:r>
              <a:rPr lang="en-SG" sz="1400" b="1" dirty="0" err="1" smtClean="0">
                <a:solidFill>
                  <a:schemeClr val="bg1"/>
                </a:solidFill>
              </a:rPr>
              <a:t>miliar</a:t>
            </a:r>
            <a:endParaRPr lang="en-SG" sz="1400" b="1" dirty="0" smtClean="0">
              <a:solidFill>
                <a:schemeClr val="bg1"/>
              </a:solidFill>
            </a:endParaRPr>
          </a:p>
          <a:p>
            <a:pPr marL="285750" indent="-285750">
              <a:buFont typeface="Arial" pitchFamily="34" charset="0"/>
              <a:buChar char="•"/>
            </a:pPr>
            <a:endParaRPr lang="en-SG" sz="1400" b="1" dirty="0" smtClean="0">
              <a:solidFill>
                <a:schemeClr val="bg1"/>
              </a:solidFill>
            </a:endParaRPr>
          </a:p>
          <a:p>
            <a:pPr marL="285750" indent="-285750">
              <a:buFont typeface="Arial" pitchFamily="34" charset="0"/>
              <a:buChar char="•"/>
            </a:pPr>
            <a:r>
              <a:rPr lang="en-SG" sz="1400" b="1" dirty="0" smtClean="0">
                <a:solidFill>
                  <a:schemeClr val="bg1"/>
                </a:solidFill>
              </a:rPr>
              <a:t>PT </a:t>
            </a:r>
            <a:r>
              <a:rPr lang="en-SG" sz="1400" b="1" dirty="0" err="1" smtClean="0">
                <a:solidFill>
                  <a:schemeClr val="bg1"/>
                </a:solidFill>
              </a:rPr>
              <a:t>Rantau</a:t>
            </a:r>
            <a:r>
              <a:rPr lang="en-SG" sz="1400" b="1" dirty="0" smtClean="0">
                <a:solidFill>
                  <a:schemeClr val="bg1"/>
                </a:solidFill>
              </a:rPr>
              <a:t> </a:t>
            </a:r>
            <a:r>
              <a:rPr lang="en-SG" sz="1400" b="1" dirty="0" err="1" smtClean="0">
                <a:solidFill>
                  <a:schemeClr val="bg1"/>
                </a:solidFill>
              </a:rPr>
              <a:t>Sinar</a:t>
            </a:r>
            <a:r>
              <a:rPr lang="en-SG" sz="1400" b="1" dirty="0" smtClean="0">
                <a:solidFill>
                  <a:schemeClr val="bg1"/>
                </a:solidFill>
              </a:rPr>
              <a:t> </a:t>
            </a:r>
            <a:r>
              <a:rPr lang="en-SG" sz="1400" b="1" dirty="0" err="1" smtClean="0">
                <a:solidFill>
                  <a:schemeClr val="bg1"/>
                </a:solidFill>
              </a:rPr>
              <a:t>Karsa</a:t>
            </a:r>
            <a:r>
              <a:rPr lang="en-SG" sz="1400" b="1" dirty="0" smtClean="0">
                <a:solidFill>
                  <a:schemeClr val="bg1"/>
                </a:solidFill>
              </a:rPr>
              <a:t> </a:t>
            </a:r>
          </a:p>
          <a:p>
            <a:pPr lvl="1"/>
            <a:r>
              <a:rPr lang="en-SG" sz="1400" b="1" dirty="0" err="1">
                <a:solidFill>
                  <a:schemeClr val="bg1"/>
                </a:solidFill>
              </a:rPr>
              <a:t>Tunggakan</a:t>
            </a:r>
            <a:r>
              <a:rPr lang="en-SG" sz="1400" b="1" dirty="0">
                <a:solidFill>
                  <a:schemeClr val="bg1"/>
                </a:solidFill>
              </a:rPr>
              <a:t> </a:t>
            </a:r>
            <a:r>
              <a:rPr lang="en-SG" sz="1400" b="1" dirty="0" err="1">
                <a:solidFill>
                  <a:schemeClr val="bg1"/>
                </a:solidFill>
              </a:rPr>
              <a:t>Pajak</a:t>
            </a:r>
            <a:r>
              <a:rPr lang="en-SG" sz="1400" b="1" dirty="0">
                <a:solidFill>
                  <a:schemeClr val="bg1"/>
                </a:solidFill>
              </a:rPr>
              <a:t> </a:t>
            </a:r>
            <a:r>
              <a:rPr lang="en-SG" sz="1400" b="1" dirty="0" err="1">
                <a:solidFill>
                  <a:schemeClr val="bg1"/>
                </a:solidFill>
              </a:rPr>
              <a:t>Rp</a:t>
            </a:r>
            <a:r>
              <a:rPr lang="en-SG" sz="1400" b="1" dirty="0">
                <a:solidFill>
                  <a:schemeClr val="bg1"/>
                </a:solidFill>
              </a:rPr>
              <a:t> </a:t>
            </a:r>
            <a:r>
              <a:rPr lang="en-SG" sz="1400" b="1" dirty="0" smtClean="0">
                <a:solidFill>
                  <a:schemeClr val="bg1"/>
                </a:solidFill>
              </a:rPr>
              <a:t>111,3 </a:t>
            </a:r>
            <a:r>
              <a:rPr lang="en-SG" sz="1400" b="1" dirty="0" err="1" smtClean="0">
                <a:solidFill>
                  <a:schemeClr val="bg1"/>
                </a:solidFill>
              </a:rPr>
              <a:t>miliar</a:t>
            </a:r>
            <a:endParaRPr lang="en-SG" sz="1400" b="1" dirty="0" smtClean="0">
              <a:solidFill>
                <a:schemeClr val="bg1"/>
              </a:solidFill>
            </a:endParaRPr>
          </a:p>
          <a:p>
            <a:pPr algn="ctr"/>
            <a:endParaRPr lang="en-SG" sz="1400" dirty="0">
              <a:solidFill>
                <a:schemeClr val="bg1"/>
              </a:solidFill>
            </a:endParaRPr>
          </a:p>
        </p:txBody>
      </p:sp>
    </p:spTree>
    <p:extLst>
      <p:ext uri="{BB962C8B-B14F-4D97-AF65-F5344CB8AC3E}">
        <p14:creationId xmlns:p14="http://schemas.microsoft.com/office/powerpoint/2010/main" val="2810945153"/>
      </p:ext>
    </p:extLst>
  </p:cSld>
  <p:clrMapOvr>
    <a:masterClrMapping/>
  </p:clrMapOvr>
  <p:transition spd="slow">
    <p:wip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Masalah</a:t>
            </a:r>
            <a:endParaRPr lang="id-ID"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867510824"/>
              </p:ext>
            </p:extLst>
          </p:nvPr>
        </p:nvGraphicFramePr>
        <p:xfrm>
          <a:off x="838200" y="1411940"/>
          <a:ext cx="10515600" cy="51367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63454655"/>
      </p:ext>
    </p:extLst>
  </p:cSld>
  <p:clrMapOvr>
    <a:masterClrMapping/>
  </p:clrMapOvr>
  <p:transition spd="slow">
    <p:wip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03761"/>
            <a:ext cx="10515600" cy="1325563"/>
          </a:xfrm>
        </p:spPr>
        <p:txBody>
          <a:bodyPr/>
          <a:lstStyle/>
          <a:p>
            <a:r>
              <a:rPr lang="id-ID" dirty="0" smtClean="0"/>
              <a:t>Masalah</a:t>
            </a:r>
            <a:endParaRPr lang="id-ID"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38940910"/>
              </p:ext>
            </p:extLst>
          </p:nvPr>
        </p:nvGraphicFramePr>
        <p:xfrm>
          <a:off x="838200" y="1411940"/>
          <a:ext cx="10515600" cy="51367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44838467"/>
      </p:ext>
    </p:extLst>
  </p:cSld>
  <p:clrMapOvr>
    <a:masterClrMapping/>
  </p:clrMapOvr>
  <p:transition spd="slow">
    <p:wip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03761"/>
            <a:ext cx="10515600" cy="1325563"/>
          </a:xfrm>
        </p:spPr>
        <p:txBody>
          <a:bodyPr/>
          <a:lstStyle/>
          <a:p>
            <a:r>
              <a:rPr lang="id-ID" dirty="0" smtClean="0"/>
              <a:t>Saran</a:t>
            </a:r>
            <a:endParaRPr lang="id-ID" dirty="0"/>
          </a:p>
        </p:txBody>
      </p:sp>
      <p:sp>
        <p:nvSpPr>
          <p:cNvPr id="5" name="Freeform 4"/>
          <p:cNvSpPr/>
          <p:nvPr/>
        </p:nvSpPr>
        <p:spPr>
          <a:xfrm>
            <a:off x="838200" y="1456796"/>
            <a:ext cx="10515600" cy="1100384"/>
          </a:xfrm>
          <a:custGeom>
            <a:avLst/>
            <a:gdLst>
              <a:gd name="connsiteX0" fmla="*/ 0 w 10515600"/>
              <a:gd name="connsiteY0" fmla="*/ 183401 h 1100384"/>
              <a:gd name="connsiteX1" fmla="*/ 183401 w 10515600"/>
              <a:gd name="connsiteY1" fmla="*/ 0 h 1100384"/>
              <a:gd name="connsiteX2" fmla="*/ 10332199 w 10515600"/>
              <a:gd name="connsiteY2" fmla="*/ 0 h 1100384"/>
              <a:gd name="connsiteX3" fmla="*/ 10515600 w 10515600"/>
              <a:gd name="connsiteY3" fmla="*/ 183401 h 1100384"/>
              <a:gd name="connsiteX4" fmla="*/ 10515600 w 10515600"/>
              <a:gd name="connsiteY4" fmla="*/ 916983 h 1100384"/>
              <a:gd name="connsiteX5" fmla="*/ 10332199 w 10515600"/>
              <a:gd name="connsiteY5" fmla="*/ 1100384 h 1100384"/>
              <a:gd name="connsiteX6" fmla="*/ 183401 w 10515600"/>
              <a:gd name="connsiteY6" fmla="*/ 1100384 h 1100384"/>
              <a:gd name="connsiteX7" fmla="*/ 0 w 10515600"/>
              <a:gd name="connsiteY7" fmla="*/ 916983 h 1100384"/>
              <a:gd name="connsiteX8" fmla="*/ 0 w 10515600"/>
              <a:gd name="connsiteY8" fmla="*/ 183401 h 1100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15600" h="1100384">
                <a:moveTo>
                  <a:pt x="0" y="183401"/>
                </a:moveTo>
                <a:cubicBezTo>
                  <a:pt x="0" y="82111"/>
                  <a:pt x="82111" y="0"/>
                  <a:pt x="183401" y="0"/>
                </a:cubicBezTo>
                <a:lnTo>
                  <a:pt x="10332199" y="0"/>
                </a:lnTo>
                <a:cubicBezTo>
                  <a:pt x="10433489" y="0"/>
                  <a:pt x="10515600" y="82111"/>
                  <a:pt x="10515600" y="183401"/>
                </a:cubicBezTo>
                <a:lnTo>
                  <a:pt x="10515600" y="916983"/>
                </a:lnTo>
                <a:cubicBezTo>
                  <a:pt x="10515600" y="1018273"/>
                  <a:pt x="10433489" y="1100384"/>
                  <a:pt x="10332199" y="1100384"/>
                </a:cubicBezTo>
                <a:lnTo>
                  <a:pt x="183401" y="1100384"/>
                </a:lnTo>
                <a:cubicBezTo>
                  <a:pt x="82111" y="1100384"/>
                  <a:pt x="0" y="1018273"/>
                  <a:pt x="0" y="916983"/>
                </a:cubicBezTo>
                <a:lnTo>
                  <a:pt x="0" y="183401"/>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29916" tIns="129916" rIns="129916" bIns="129916" numCol="1" spcCol="1270" anchor="ctr" anchorCtr="0">
            <a:noAutofit/>
          </a:bodyPr>
          <a:lstStyle/>
          <a:p>
            <a:pPr lvl="0" algn="l" defTabSz="889000">
              <a:lnSpc>
                <a:spcPct val="90000"/>
              </a:lnSpc>
              <a:spcBef>
                <a:spcPct val="0"/>
              </a:spcBef>
              <a:spcAft>
                <a:spcPct val="35000"/>
              </a:spcAft>
            </a:pPr>
            <a:r>
              <a:rPr lang="id-ID" sz="2000" kern="1200" dirty="0" smtClean="0"/>
              <a:t>Sehubungan dengan sedang dilakukannya proses revisi atas Undang-Undang KUP, kami menyarankan perlunya penguatan dan pengaturan hukum tentang hal-hal sebagai berikut:</a:t>
            </a:r>
            <a:endParaRPr lang="id-ID" sz="2000" kern="1200" dirty="0"/>
          </a:p>
        </p:txBody>
      </p:sp>
      <p:sp>
        <p:nvSpPr>
          <p:cNvPr id="6" name="Freeform 5"/>
          <p:cNvSpPr/>
          <p:nvPr/>
        </p:nvSpPr>
        <p:spPr>
          <a:xfrm>
            <a:off x="838200" y="2557181"/>
            <a:ext cx="10515600" cy="1691189"/>
          </a:xfrm>
          <a:custGeom>
            <a:avLst/>
            <a:gdLst>
              <a:gd name="connsiteX0" fmla="*/ 0 w 10515600"/>
              <a:gd name="connsiteY0" fmla="*/ 0 h 1691189"/>
              <a:gd name="connsiteX1" fmla="*/ 10515600 w 10515600"/>
              <a:gd name="connsiteY1" fmla="*/ 0 h 1691189"/>
              <a:gd name="connsiteX2" fmla="*/ 10515600 w 10515600"/>
              <a:gd name="connsiteY2" fmla="*/ 1691189 h 1691189"/>
              <a:gd name="connsiteX3" fmla="*/ 0 w 10515600"/>
              <a:gd name="connsiteY3" fmla="*/ 1691189 h 1691189"/>
              <a:gd name="connsiteX4" fmla="*/ 0 w 10515600"/>
              <a:gd name="connsiteY4" fmla="*/ 0 h 1691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1691189">
                <a:moveTo>
                  <a:pt x="0" y="0"/>
                </a:moveTo>
                <a:lnTo>
                  <a:pt x="10515600" y="0"/>
                </a:lnTo>
                <a:lnTo>
                  <a:pt x="10515600" y="1691189"/>
                </a:lnTo>
                <a:lnTo>
                  <a:pt x="0" y="169118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33870"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id-ID" sz="1500" kern="1200" dirty="0" smtClean="0"/>
              <a:t>Penerbitan SKPKB dan SKPKBT berdasarkan putusan pengadilan yang telah mempunyai kekuatan hukum tetap;</a:t>
            </a:r>
            <a:endParaRPr lang="id-ID" sz="1500" kern="1200" dirty="0"/>
          </a:p>
          <a:p>
            <a:pPr marL="114300" lvl="1" indent="-114300" algn="l" defTabSz="666750">
              <a:lnSpc>
                <a:spcPct val="90000"/>
              </a:lnSpc>
              <a:spcBef>
                <a:spcPct val="0"/>
              </a:spcBef>
              <a:spcAft>
                <a:spcPct val="20000"/>
              </a:spcAft>
              <a:buChar char="••"/>
            </a:pPr>
            <a:r>
              <a:rPr lang="id-ID" sz="1500" kern="1200" dirty="0" smtClean="0"/>
              <a:t>Tindak pidana korporasi di bidang perpajakan;</a:t>
            </a:r>
            <a:endParaRPr lang="id-ID" sz="1500" kern="1200" dirty="0"/>
          </a:p>
          <a:p>
            <a:pPr marL="114300" lvl="1" indent="-114300" algn="l" defTabSz="666750">
              <a:lnSpc>
                <a:spcPct val="90000"/>
              </a:lnSpc>
              <a:spcBef>
                <a:spcPct val="0"/>
              </a:spcBef>
              <a:spcAft>
                <a:spcPct val="20000"/>
              </a:spcAft>
              <a:buChar char="••"/>
            </a:pPr>
            <a:r>
              <a:rPr lang="id-ID" sz="1500" kern="1200" dirty="0" smtClean="0"/>
              <a:t>SKPKB dan SKPKBT hasil putusan pengadilan yang telah memiliki kekuatan hukum tetap, tidak dapat diajukan keberatan (dan selanjutnya banding ke Pengadilan Pajak); dan</a:t>
            </a:r>
            <a:endParaRPr lang="id-ID" sz="1500" kern="1200" dirty="0"/>
          </a:p>
          <a:p>
            <a:pPr marL="114300" lvl="1" indent="-114300" algn="l" defTabSz="666750">
              <a:lnSpc>
                <a:spcPct val="90000"/>
              </a:lnSpc>
              <a:spcBef>
                <a:spcPct val="0"/>
              </a:spcBef>
              <a:spcAft>
                <a:spcPct val="20000"/>
              </a:spcAft>
              <a:buChar char="••"/>
            </a:pPr>
            <a:r>
              <a:rPr lang="id-ID" sz="1500" kern="1200" dirty="0" smtClean="0"/>
              <a:t>Pembetulan/ pengurangan atau pembatalan atas SKPKB dan SKPKBT yang diterbitkan berdasarkan putusan pengadilan pidana yang telah mempunyai kekuatan hukum tetap, yang diajukan peninjauan kembali oleh Wajib Pajak dan dikabulkan oleh Mahkamah Agung.</a:t>
            </a:r>
            <a:endParaRPr lang="id-ID" sz="1500" kern="1200" dirty="0"/>
          </a:p>
        </p:txBody>
      </p:sp>
      <p:sp>
        <p:nvSpPr>
          <p:cNvPr id="7" name="Freeform 6"/>
          <p:cNvSpPr/>
          <p:nvPr/>
        </p:nvSpPr>
        <p:spPr>
          <a:xfrm>
            <a:off x="838200" y="4248371"/>
            <a:ext cx="10515600" cy="1100384"/>
          </a:xfrm>
          <a:custGeom>
            <a:avLst/>
            <a:gdLst>
              <a:gd name="connsiteX0" fmla="*/ 0 w 10515600"/>
              <a:gd name="connsiteY0" fmla="*/ 183401 h 1100384"/>
              <a:gd name="connsiteX1" fmla="*/ 183401 w 10515600"/>
              <a:gd name="connsiteY1" fmla="*/ 0 h 1100384"/>
              <a:gd name="connsiteX2" fmla="*/ 10332199 w 10515600"/>
              <a:gd name="connsiteY2" fmla="*/ 0 h 1100384"/>
              <a:gd name="connsiteX3" fmla="*/ 10515600 w 10515600"/>
              <a:gd name="connsiteY3" fmla="*/ 183401 h 1100384"/>
              <a:gd name="connsiteX4" fmla="*/ 10515600 w 10515600"/>
              <a:gd name="connsiteY4" fmla="*/ 916983 h 1100384"/>
              <a:gd name="connsiteX5" fmla="*/ 10332199 w 10515600"/>
              <a:gd name="connsiteY5" fmla="*/ 1100384 h 1100384"/>
              <a:gd name="connsiteX6" fmla="*/ 183401 w 10515600"/>
              <a:gd name="connsiteY6" fmla="*/ 1100384 h 1100384"/>
              <a:gd name="connsiteX7" fmla="*/ 0 w 10515600"/>
              <a:gd name="connsiteY7" fmla="*/ 916983 h 1100384"/>
              <a:gd name="connsiteX8" fmla="*/ 0 w 10515600"/>
              <a:gd name="connsiteY8" fmla="*/ 183401 h 1100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15600" h="1100384">
                <a:moveTo>
                  <a:pt x="0" y="183401"/>
                </a:moveTo>
                <a:cubicBezTo>
                  <a:pt x="0" y="82111"/>
                  <a:pt x="82111" y="0"/>
                  <a:pt x="183401" y="0"/>
                </a:cubicBezTo>
                <a:lnTo>
                  <a:pt x="10332199" y="0"/>
                </a:lnTo>
                <a:cubicBezTo>
                  <a:pt x="10433489" y="0"/>
                  <a:pt x="10515600" y="82111"/>
                  <a:pt x="10515600" y="183401"/>
                </a:cubicBezTo>
                <a:lnTo>
                  <a:pt x="10515600" y="916983"/>
                </a:lnTo>
                <a:cubicBezTo>
                  <a:pt x="10515600" y="1018273"/>
                  <a:pt x="10433489" y="1100384"/>
                  <a:pt x="10332199" y="1100384"/>
                </a:cubicBezTo>
                <a:lnTo>
                  <a:pt x="183401" y="1100384"/>
                </a:lnTo>
                <a:cubicBezTo>
                  <a:pt x="82111" y="1100384"/>
                  <a:pt x="0" y="1018273"/>
                  <a:pt x="0" y="916983"/>
                </a:cubicBezTo>
                <a:lnTo>
                  <a:pt x="0" y="183401"/>
                </a:lnTo>
                <a:close/>
              </a:path>
            </a:pathLst>
          </a:custGeom>
        </p:spPr>
        <p:style>
          <a:lnRef idx="2">
            <a:schemeClr val="lt1">
              <a:hueOff val="0"/>
              <a:satOff val="0"/>
              <a:lumOff val="0"/>
              <a:alphaOff val="0"/>
            </a:schemeClr>
          </a:lnRef>
          <a:fillRef idx="1">
            <a:schemeClr val="accent5">
              <a:hueOff val="-3676672"/>
              <a:satOff val="-5114"/>
              <a:lumOff val="-1961"/>
              <a:alphaOff val="0"/>
            </a:schemeClr>
          </a:fillRef>
          <a:effectRef idx="0">
            <a:schemeClr val="accent5">
              <a:hueOff val="-3676672"/>
              <a:satOff val="-5114"/>
              <a:lumOff val="-1961"/>
              <a:alphaOff val="0"/>
            </a:schemeClr>
          </a:effectRef>
          <a:fontRef idx="minor">
            <a:schemeClr val="lt1"/>
          </a:fontRef>
        </p:style>
        <p:txBody>
          <a:bodyPr spcFirstLastPara="0" vert="horz" wrap="square" lIns="129916" tIns="129916" rIns="129916" bIns="129916" numCol="1" spcCol="1270" anchor="ctr" anchorCtr="0">
            <a:noAutofit/>
          </a:bodyPr>
          <a:lstStyle/>
          <a:p>
            <a:pPr lvl="0" algn="l" defTabSz="889000">
              <a:lnSpc>
                <a:spcPct val="90000"/>
              </a:lnSpc>
              <a:spcBef>
                <a:spcPct val="0"/>
              </a:spcBef>
              <a:spcAft>
                <a:spcPct val="35000"/>
              </a:spcAft>
            </a:pPr>
            <a:r>
              <a:rPr lang="id-ID" sz="2000" kern="1200" dirty="0" smtClean="0"/>
              <a:t>Mengingat proses perubahan undang-undang membutuhkan waktu yang lama, perlu dilakukan terobosan dengan melakukan penetapan peraturan yang lebih rendah dari undang-undang (misalnya dalam bentuk PMK).  </a:t>
            </a:r>
            <a:endParaRPr lang="id-ID" sz="2000" kern="1200" dirty="0"/>
          </a:p>
        </p:txBody>
      </p:sp>
      <p:sp>
        <p:nvSpPr>
          <p:cNvPr id="8" name="Freeform 7"/>
          <p:cNvSpPr/>
          <p:nvPr/>
        </p:nvSpPr>
        <p:spPr>
          <a:xfrm>
            <a:off x="838200" y="5403476"/>
            <a:ext cx="10515600" cy="1100384"/>
          </a:xfrm>
          <a:custGeom>
            <a:avLst/>
            <a:gdLst>
              <a:gd name="connsiteX0" fmla="*/ 0 w 10515600"/>
              <a:gd name="connsiteY0" fmla="*/ 183401 h 1100384"/>
              <a:gd name="connsiteX1" fmla="*/ 183401 w 10515600"/>
              <a:gd name="connsiteY1" fmla="*/ 0 h 1100384"/>
              <a:gd name="connsiteX2" fmla="*/ 10332199 w 10515600"/>
              <a:gd name="connsiteY2" fmla="*/ 0 h 1100384"/>
              <a:gd name="connsiteX3" fmla="*/ 10515600 w 10515600"/>
              <a:gd name="connsiteY3" fmla="*/ 183401 h 1100384"/>
              <a:gd name="connsiteX4" fmla="*/ 10515600 w 10515600"/>
              <a:gd name="connsiteY4" fmla="*/ 916983 h 1100384"/>
              <a:gd name="connsiteX5" fmla="*/ 10332199 w 10515600"/>
              <a:gd name="connsiteY5" fmla="*/ 1100384 h 1100384"/>
              <a:gd name="connsiteX6" fmla="*/ 183401 w 10515600"/>
              <a:gd name="connsiteY6" fmla="*/ 1100384 h 1100384"/>
              <a:gd name="connsiteX7" fmla="*/ 0 w 10515600"/>
              <a:gd name="connsiteY7" fmla="*/ 916983 h 1100384"/>
              <a:gd name="connsiteX8" fmla="*/ 0 w 10515600"/>
              <a:gd name="connsiteY8" fmla="*/ 183401 h 1100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15600" h="1100384">
                <a:moveTo>
                  <a:pt x="0" y="183401"/>
                </a:moveTo>
                <a:cubicBezTo>
                  <a:pt x="0" y="82111"/>
                  <a:pt x="82111" y="0"/>
                  <a:pt x="183401" y="0"/>
                </a:cubicBezTo>
                <a:lnTo>
                  <a:pt x="10332199" y="0"/>
                </a:lnTo>
                <a:cubicBezTo>
                  <a:pt x="10433489" y="0"/>
                  <a:pt x="10515600" y="82111"/>
                  <a:pt x="10515600" y="183401"/>
                </a:cubicBezTo>
                <a:lnTo>
                  <a:pt x="10515600" y="916983"/>
                </a:lnTo>
                <a:cubicBezTo>
                  <a:pt x="10515600" y="1018273"/>
                  <a:pt x="10433489" y="1100384"/>
                  <a:pt x="10332199" y="1100384"/>
                </a:cubicBezTo>
                <a:lnTo>
                  <a:pt x="183401" y="1100384"/>
                </a:lnTo>
                <a:cubicBezTo>
                  <a:pt x="82111" y="1100384"/>
                  <a:pt x="0" y="1018273"/>
                  <a:pt x="0" y="916983"/>
                </a:cubicBezTo>
                <a:lnTo>
                  <a:pt x="0" y="183401"/>
                </a:lnTo>
                <a:close/>
              </a:path>
            </a:pathLst>
          </a:custGeom>
        </p:spPr>
        <p:style>
          <a:lnRef idx="2">
            <a:schemeClr val="lt1">
              <a:hueOff val="0"/>
              <a:satOff val="0"/>
              <a:lumOff val="0"/>
              <a:alphaOff val="0"/>
            </a:schemeClr>
          </a:lnRef>
          <a:fillRef idx="1">
            <a:schemeClr val="accent5">
              <a:hueOff val="-7353344"/>
              <a:satOff val="-10228"/>
              <a:lumOff val="-3922"/>
              <a:alphaOff val="0"/>
            </a:schemeClr>
          </a:fillRef>
          <a:effectRef idx="0">
            <a:schemeClr val="accent5">
              <a:hueOff val="-7353344"/>
              <a:satOff val="-10228"/>
              <a:lumOff val="-3922"/>
              <a:alphaOff val="0"/>
            </a:schemeClr>
          </a:effectRef>
          <a:fontRef idx="minor">
            <a:schemeClr val="lt1"/>
          </a:fontRef>
        </p:style>
        <p:txBody>
          <a:bodyPr spcFirstLastPara="0" vert="horz" wrap="square" lIns="114676" tIns="114676" rIns="114676" bIns="114676" numCol="1" spcCol="1270" anchor="ctr" anchorCtr="0">
            <a:noAutofit/>
          </a:bodyPr>
          <a:lstStyle/>
          <a:p>
            <a:pPr lvl="0" algn="l" defTabSz="711200">
              <a:lnSpc>
                <a:spcPct val="90000"/>
              </a:lnSpc>
              <a:spcBef>
                <a:spcPct val="0"/>
              </a:spcBef>
              <a:spcAft>
                <a:spcPct val="35000"/>
              </a:spcAft>
            </a:pPr>
            <a:r>
              <a:rPr lang="id-ID" sz="1600" kern="1200" dirty="0" smtClean="0"/>
              <a:t>Perlu diberikannya </a:t>
            </a:r>
            <a:r>
              <a:rPr lang="id-ID" sz="1600" i="1" kern="1200" dirty="0" smtClean="0"/>
              <a:t>Training </a:t>
            </a:r>
            <a:r>
              <a:rPr lang="id-ID" sz="1600" i="0" kern="1200" dirty="0" smtClean="0"/>
              <a:t>terkait dengan </a:t>
            </a:r>
            <a:r>
              <a:rPr lang="id-ID" sz="1600" kern="1200" dirty="0" smtClean="0"/>
              <a:t>materi terkait tindak pidana perpajakan kepada pegawai Direktorat Jenderal Pajak khususnya untuk para pegawai di bidang pemeriksaan, penyidikan, serta keberatan dan banding, dengan narasumber dari Mahkamah Agung, Pengadilan Tata Usaha Negara, Kementerian Hukum dan Hak Asasi Manusia, dan para ahli hukum lainnya.</a:t>
            </a:r>
            <a:endParaRPr lang="id-ID" sz="1600" kern="1200" dirty="0"/>
          </a:p>
        </p:txBody>
      </p:sp>
    </p:spTree>
    <p:extLst>
      <p:ext uri="{BB962C8B-B14F-4D97-AF65-F5344CB8AC3E}">
        <p14:creationId xmlns:p14="http://schemas.microsoft.com/office/powerpoint/2010/main" val="328361560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7"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0-#ppt_w/2"/>
                                          </p:val>
                                        </p:tav>
                                        <p:tav tm="100000">
                                          <p:val>
                                            <p:strVal val="#ppt_x"/>
                                          </p:val>
                                        </p:tav>
                                      </p:tavLst>
                                    </p:anim>
                                    <p:anim calcmode="lin" valueType="num">
                                      <p:cBhvr additive="base">
                                        <p:cTn id="21"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0-#ppt_w/2"/>
                                          </p:val>
                                        </p:tav>
                                        <p:tav tm="100000">
                                          <p:val>
                                            <p:strVal val="#ppt_x"/>
                                          </p:val>
                                        </p:tav>
                                      </p:tavLst>
                                    </p:anim>
                                    <p:anim calcmode="lin" valueType="num">
                                      <p:cBhvr additive="base">
                                        <p:cTn id="27"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67435" y="365125"/>
            <a:ext cx="7752790" cy="5541169"/>
          </a:xfrm>
        </p:spPr>
      </p:pic>
    </p:spTree>
    <p:extLst>
      <p:ext uri="{BB962C8B-B14F-4D97-AF65-F5344CB8AC3E}">
        <p14:creationId xmlns:p14="http://schemas.microsoft.com/office/powerpoint/2010/main" val="3152206505"/>
      </p:ext>
    </p:extLst>
  </p:cSld>
  <p:clrMapOvr>
    <a:masterClrMapping/>
  </p:clrMapOvr>
  <p:transition spd="slow">
    <p:wip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593</TotalTime>
  <Words>2731</Words>
  <Application>Microsoft Office PowerPoint</Application>
  <PresentationFormat>Widescreen</PresentationFormat>
  <Paragraphs>271</Paragraphs>
  <Slides>24</Slides>
  <Notes>0</Notes>
  <HiddenSlides>6</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33" baseType="lpstr">
      <vt:lpstr>Arial</vt:lpstr>
      <vt:lpstr>Calibri</vt:lpstr>
      <vt:lpstr>Calibri Light</vt:lpstr>
      <vt:lpstr>Impact</vt:lpstr>
      <vt:lpstr>Symbol</vt:lpstr>
      <vt:lpstr>Times New Roman</vt:lpstr>
      <vt:lpstr>Vrinda</vt:lpstr>
      <vt:lpstr>Office Theme</vt:lpstr>
      <vt:lpstr>Document</vt:lpstr>
      <vt:lpstr>ASIAN AGRI GROUP TAX CASE</vt:lpstr>
      <vt:lpstr>PowerPoint Presentation</vt:lpstr>
      <vt:lpstr>Daftar Isi</vt:lpstr>
      <vt:lpstr>Profil Perusahaan</vt:lpstr>
      <vt:lpstr>14 anak usaha AAG</vt:lpstr>
      <vt:lpstr>Penggelapan Pajak AAG</vt:lpstr>
      <vt:lpstr>PowerPoint Presentation</vt:lpstr>
      <vt:lpstr>Kronologi Kasus</vt:lpstr>
      <vt:lpstr>Kronologi Kasus</vt:lpstr>
      <vt:lpstr>Kronologi Kasus</vt:lpstr>
      <vt:lpstr> </vt:lpstr>
      <vt:lpstr> </vt:lpstr>
      <vt:lpstr>Kronologis</vt:lpstr>
      <vt:lpstr>PowerPoint Presentation</vt:lpstr>
      <vt:lpstr>Proses Banding PT AAG</vt:lpstr>
      <vt:lpstr>MATRIKS PERMASALAHAN KASUS AAG</vt:lpstr>
      <vt:lpstr>PowerPoint Presentation</vt:lpstr>
      <vt:lpstr>PowerPoint Presentation</vt:lpstr>
      <vt:lpstr>PowerPoint Presentation</vt:lpstr>
      <vt:lpstr>PowerPoint Presentation</vt:lpstr>
      <vt:lpstr>Masalah</vt:lpstr>
      <vt:lpstr>Masalah</vt:lpstr>
      <vt:lpstr>Saran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ASIAN AGRI TAX CASE</dc:title>
  <dc:creator>Lenovo 3327</dc:creator>
  <cp:lastModifiedBy>Sapta Arizona</cp:lastModifiedBy>
  <cp:revision>53</cp:revision>
  <dcterms:created xsi:type="dcterms:W3CDTF">2017-04-24T10:45:01Z</dcterms:created>
  <dcterms:modified xsi:type="dcterms:W3CDTF">2017-04-27T09:47:55Z</dcterms:modified>
</cp:coreProperties>
</file>