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1"/>
  </p:sldMasterIdLst>
  <p:notesMasterIdLst>
    <p:notesMasterId r:id="rId24"/>
  </p:notesMasterIdLst>
  <p:sldIdLst>
    <p:sldId id="256" r:id="rId2"/>
    <p:sldId id="284" r:id="rId3"/>
    <p:sldId id="285" r:id="rId4"/>
    <p:sldId id="303" r:id="rId5"/>
    <p:sldId id="264" r:id="rId6"/>
    <p:sldId id="290" r:id="rId7"/>
    <p:sldId id="291" r:id="rId8"/>
    <p:sldId id="304" r:id="rId9"/>
    <p:sldId id="271" r:id="rId10"/>
    <p:sldId id="307" r:id="rId11"/>
    <p:sldId id="305" r:id="rId12"/>
    <p:sldId id="292" r:id="rId13"/>
    <p:sldId id="289" r:id="rId14"/>
    <p:sldId id="293" r:id="rId15"/>
    <p:sldId id="262" r:id="rId16"/>
    <p:sldId id="296" r:id="rId17"/>
    <p:sldId id="297" r:id="rId18"/>
    <p:sldId id="300" r:id="rId19"/>
    <p:sldId id="299" r:id="rId20"/>
    <p:sldId id="302" r:id="rId21"/>
    <p:sldId id="306" r:id="rId22"/>
    <p:sldId id="258" r:id="rId23"/>
  </p:sldIdLst>
  <p:sldSz cx="9144000" cy="5143500" type="screen16x9"/>
  <p:notesSz cx="6858000" cy="9144000"/>
  <p:embeddedFontLst>
    <p:embeddedFont>
      <p:font typeface="Roboto Condensed" panose="020B0604020202020204" charset="0"/>
      <p:regular r:id="rId25"/>
      <p:bold r:id="rId26"/>
      <p:italic r:id="rId27"/>
      <p:boldItalic r:id="rId28"/>
    </p:embeddedFont>
    <p:embeddedFont>
      <p:font typeface="Trebuchet MS" panose="020B0603020202020204" pitchFamily="34" charset="0"/>
      <p:regular r:id="rId29"/>
      <p:bold r:id="rId30"/>
      <p:italic r:id="rId31"/>
      <p:boldItalic r:id="rId32"/>
    </p:embeddedFont>
    <p:embeddedFont>
      <p:font typeface="Castellar" panose="020A0402060406010301" pitchFamily="18" charset="0"/>
      <p:regular r:id="rId33"/>
    </p:embeddedFont>
    <p:embeddedFont>
      <p:font typeface="Arvo" panose="020B0604020202020204" charset="0"/>
      <p:regular r:id="rId34"/>
      <p:bold r:id="rId35"/>
      <p:italic r:id="rId36"/>
      <p:boldItalic r:id="rId37"/>
    </p:embeddedFont>
    <p:embeddedFont>
      <p:font typeface="Roboto Condensed Light" panose="020B0604020202020204" charset="0"/>
      <p:regular r:id="rId38"/>
      <p:bold r:id="rId39"/>
      <p:italic r:id="rId40"/>
      <p:boldItalic r:id="rId41"/>
    </p:embeddedFont>
    <p:embeddedFont>
      <p:font typeface="Segoe UI" panose="020B0502040204020203" pitchFamily="34" charset="0"/>
      <p:regular r:id="rId42"/>
      <p:bold r:id="rId43"/>
      <p:italic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3A81BA"/>
    <a:srgbClr val="F8F8F8"/>
    <a:srgbClr val="C7D3E6"/>
    <a:srgbClr val="FF9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A102038-9BE4-4DAF-9365-68CDC99D462D}">
  <a:tblStyle styleId="{7A102038-9BE4-4DAF-9365-68CDC99D462D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font" Target="fonts/font18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5.fntdata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font" Target="fonts/font2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4" Type="http://schemas.openxmlformats.org/officeDocument/2006/relationships/font" Target="fonts/font2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font" Target="fonts/font19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F070C0-CE13-4ACB-BBBF-5C322B787C16}" type="doc">
      <dgm:prSet loTypeId="urn:microsoft.com/office/officeart/2005/8/layout/orgChart1" loCatId="hierarchy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AA7E81C-190F-4D09-B777-581243CFB14E}">
      <dgm:prSet/>
      <dgm:spPr/>
      <dgm:t>
        <a:bodyPr/>
        <a:lstStyle/>
        <a:p>
          <a:r>
            <a:rPr lang="en-US" b="0" dirty="0">
              <a:latin typeface="Segoe UI" panose="020B0502040204020203" pitchFamily="34" charset="0"/>
              <a:cs typeface="Segoe UI" panose="020B0502040204020203" pitchFamily="34" charset="0"/>
            </a:rPr>
            <a:t>PT Toyota Astra Motor</a:t>
          </a:r>
        </a:p>
      </dgm:t>
    </dgm:pt>
    <dgm:pt modelId="{F2F39625-028E-4806-AFA5-0889C221D1D0}" type="parTrans" cxnId="{735A4D2F-4391-44B5-8DF1-8BC8241AC162}">
      <dgm:prSet/>
      <dgm:spPr/>
      <dgm:t>
        <a:bodyPr/>
        <a:lstStyle/>
        <a:p>
          <a:endParaRPr lang="en-US" b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95CB9789-6D75-4F15-8A07-2F1B5DB06592}" type="sibTrans" cxnId="{735A4D2F-4391-44B5-8DF1-8BC8241AC162}">
      <dgm:prSet/>
      <dgm:spPr/>
      <dgm:t>
        <a:bodyPr/>
        <a:lstStyle/>
        <a:p>
          <a:endParaRPr lang="en-US" b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C5144180-DB1C-49CA-9267-508C8544A1FE}">
      <dgm:prSet phldrT="[Text]"/>
      <dgm:spPr/>
      <dgm:t>
        <a:bodyPr/>
        <a:lstStyle/>
        <a:p>
          <a:r>
            <a:rPr lang="id-ID" b="0" dirty="0">
              <a:latin typeface="Segoe UI" panose="020B0502040204020203" pitchFamily="34" charset="0"/>
              <a:cs typeface="Segoe UI" panose="020B0502040204020203" pitchFamily="34" charset="0"/>
            </a:rPr>
            <a:t>PT Astra International</a:t>
          </a:r>
          <a:r>
            <a:rPr lang="en-US" b="0" dirty="0">
              <a:latin typeface="Segoe UI" panose="020B0502040204020203" pitchFamily="34" charset="0"/>
              <a:cs typeface="Segoe UI" panose="020B0502040204020203" pitchFamily="34" charset="0"/>
            </a:rPr>
            <a:t>,</a:t>
          </a:r>
          <a:r>
            <a:rPr lang="id-ID" b="0" dirty="0">
              <a:latin typeface="Segoe UI" panose="020B0502040204020203" pitchFamily="34" charset="0"/>
              <a:cs typeface="Segoe UI" panose="020B0502040204020203" pitchFamily="34" charset="0"/>
            </a:rPr>
            <a:t> Tbk (51</a:t>
          </a:r>
          <a:r>
            <a:rPr lang="en-US" b="0" dirty="0">
              <a:latin typeface="Segoe UI" panose="020B0502040204020203" pitchFamily="34" charset="0"/>
              <a:cs typeface="Segoe UI" panose="020B0502040204020203" pitchFamily="34" charset="0"/>
            </a:rPr>
            <a:t>%</a:t>
          </a:r>
          <a:r>
            <a:rPr lang="id-ID" b="0" dirty="0">
              <a:latin typeface="Segoe UI" panose="020B0502040204020203" pitchFamily="34" charset="0"/>
              <a:cs typeface="Segoe UI" panose="020B0502040204020203" pitchFamily="34" charset="0"/>
            </a:rPr>
            <a:t>)</a:t>
          </a:r>
          <a:endParaRPr lang="en-US" b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EC30678E-6645-4F75-93BA-953DB17AA208}" type="parTrans" cxnId="{ECBC177A-9591-46DD-B9DE-06803F176D4F}">
      <dgm:prSet/>
      <dgm:spPr/>
      <dgm:t>
        <a:bodyPr/>
        <a:lstStyle/>
        <a:p>
          <a:endParaRPr lang="en-US" b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42FDBF54-D185-469E-B23E-13B9A8CADB24}" type="sibTrans" cxnId="{ECBC177A-9591-46DD-B9DE-06803F176D4F}">
      <dgm:prSet/>
      <dgm:spPr/>
      <dgm:t>
        <a:bodyPr/>
        <a:lstStyle/>
        <a:p>
          <a:endParaRPr lang="en-US" b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DEC30DAB-604E-4835-8B81-D30751E8BF88}">
      <dgm:prSet phldrT="[Text]"/>
      <dgm:spPr/>
      <dgm:t>
        <a:bodyPr/>
        <a:lstStyle/>
        <a:p>
          <a:r>
            <a:rPr lang="en-US" b="0" dirty="0">
              <a:latin typeface="Segoe UI" panose="020B0502040204020203" pitchFamily="34" charset="0"/>
              <a:cs typeface="Segoe UI" panose="020B0502040204020203" pitchFamily="34" charset="0"/>
            </a:rPr>
            <a:t>Toyota Motor Corporation Japan (49%)</a:t>
          </a:r>
        </a:p>
      </dgm:t>
    </dgm:pt>
    <dgm:pt modelId="{70E9963B-30D2-4ECE-B3F0-6DA4B16A3FD3}" type="parTrans" cxnId="{3C41A6B3-F119-440D-AEF4-9859D1DA5850}">
      <dgm:prSet/>
      <dgm:spPr/>
      <dgm:t>
        <a:bodyPr/>
        <a:lstStyle/>
        <a:p>
          <a:endParaRPr lang="en-US" b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2025F8D7-0AA3-4145-A45F-C252D0A4E566}" type="sibTrans" cxnId="{3C41A6B3-F119-440D-AEF4-9859D1DA5850}">
      <dgm:prSet/>
      <dgm:spPr/>
      <dgm:t>
        <a:bodyPr/>
        <a:lstStyle/>
        <a:p>
          <a:endParaRPr lang="en-US" b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C5DF96AF-990D-433A-9E72-D9D2291703D1}" type="pres">
      <dgm:prSet presAssocID="{79F070C0-CE13-4ACB-BBBF-5C322B787C1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BBD07B2-19E3-4E6A-AF29-97757F34C5F3}" type="pres">
      <dgm:prSet presAssocID="{FAA7E81C-190F-4D09-B777-581243CFB14E}" presName="hierRoot1" presStyleCnt="0">
        <dgm:presLayoutVars>
          <dgm:hierBranch val="init"/>
        </dgm:presLayoutVars>
      </dgm:prSet>
      <dgm:spPr/>
    </dgm:pt>
    <dgm:pt modelId="{2918546C-5C81-431B-BFEB-A18A8E9B9BC6}" type="pres">
      <dgm:prSet presAssocID="{FAA7E81C-190F-4D09-B777-581243CFB14E}" presName="rootComposite1" presStyleCnt="0"/>
      <dgm:spPr/>
    </dgm:pt>
    <dgm:pt modelId="{F6A6A926-8C7E-4E3A-A21C-07D6335BCC4C}" type="pres">
      <dgm:prSet presAssocID="{FAA7E81C-190F-4D09-B777-581243CFB14E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65DE0AC-3A91-44C5-8ABF-02F14CC94567}" type="pres">
      <dgm:prSet presAssocID="{FAA7E81C-190F-4D09-B777-581243CFB14E}" presName="rootConnector1" presStyleLbl="node1" presStyleIdx="0" presStyleCnt="0"/>
      <dgm:spPr/>
      <dgm:t>
        <a:bodyPr/>
        <a:lstStyle/>
        <a:p>
          <a:endParaRPr lang="en-US"/>
        </a:p>
      </dgm:t>
    </dgm:pt>
    <dgm:pt modelId="{FA044E08-26D5-476B-9B2F-229838B83A0A}" type="pres">
      <dgm:prSet presAssocID="{FAA7E81C-190F-4D09-B777-581243CFB14E}" presName="hierChild2" presStyleCnt="0"/>
      <dgm:spPr/>
    </dgm:pt>
    <dgm:pt modelId="{72C679E4-C575-432C-BA70-1058C24D67C4}" type="pres">
      <dgm:prSet presAssocID="{EC30678E-6645-4F75-93BA-953DB17AA208}" presName="Name37" presStyleLbl="parChTrans1D2" presStyleIdx="0" presStyleCnt="2"/>
      <dgm:spPr/>
      <dgm:t>
        <a:bodyPr/>
        <a:lstStyle/>
        <a:p>
          <a:endParaRPr lang="en-US"/>
        </a:p>
      </dgm:t>
    </dgm:pt>
    <dgm:pt modelId="{81E69FA3-60C7-40F3-BDE6-50A73AAAE4FB}" type="pres">
      <dgm:prSet presAssocID="{C5144180-DB1C-49CA-9267-508C8544A1FE}" presName="hierRoot2" presStyleCnt="0">
        <dgm:presLayoutVars>
          <dgm:hierBranch val="init"/>
        </dgm:presLayoutVars>
      </dgm:prSet>
      <dgm:spPr/>
    </dgm:pt>
    <dgm:pt modelId="{8FD9FEA8-CA10-4B7D-A0CD-7F5847C9B22E}" type="pres">
      <dgm:prSet presAssocID="{C5144180-DB1C-49CA-9267-508C8544A1FE}" presName="rootComposite" presStyleCnt="0"/>
      <dgm:spPr/>
    </dgm:pt>
    <dgm:pt modelId="{4AE87A4D-54AD-41A6-9BD3-B8C871E3CCB8}" type="pres">
      <dgm:prSet presAssocID="{C5144180-DB1C-49CA-9267-508C8544A1FE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0EDBC63-0858-47EA-850A-BD976F226630}" type="pres">
      <dgm:prSet presAssocID="{C5144180-DB1C-49CA-9267-508C8544A1FE}" presName="rootConnector" presStyleLbl="node2" presStyleIdx="0" presStyleCnt="2"/>
      <dgm:spPr/>
      <dgm:t>
        <a:bodyPr/>
        <a:lstStyle/>
        <a:p>
          <a:endParaRPr lang="en-US"/>
        </a:p>
      </dgm:t>
    </dgm:pt>
    <dgm:pt modelId="{C0942D62-4684-48F7-9F98-B7F4D8089403}" type="pres">
      <dgm:prSet presAssocID="{C5144180-DB1C-49CA-9267-508C8544A1FE}" presName="hierChild4" presStyleCnt="0"/>
      <dgm:spPr/>
    </dgm:pt>
    <dgm:pt modelId="{38F789CF-D9D3-4A5B-B6C5-F397E42A3C3B}" type="pres">
      <dgm:prSet presAssocID="{C5144180-DB1C-49CA-9267-508C8544A1FE}" presName="hierChild5" presStyleCnt="0"/>
      <dgm:spPr/>
    </dgm:pt>
    <dgm:pt modelId="{B97517CB-15B3-4DB9-9B1B-EF8BB322C400}" type="pres">
      <dgm:prSet presAssocID="{70E9963B-30D2-4ECE-B3F0-6DA4B16A3FD3}" presName="Name37" presStyleLbl="parChTrans1D2" presStyleIdx="1" presStyleCnt="2"/>
      <dgm:spPr/>
      <dgm:t>
        <a:bodyPr/>
        <a:lstStyle/>
        <a:p>
          <a:endParaRPr lang="en-US"/>
        </a:p>
      </dgm:t>
    </dgm:pt>
    <dgm:pt modelId="{9D1ACA97-9E66-4FDE-93DB-042F62CE654C}" type="pres">
      <dgm:prSet presAssocID="{DEC30DAB-604E-4835-8B81-D30751E8BF88}" presName="hierRoot2" presStyleCnt="0">
        <dgm:presLayoutVars>
          <dgm:hierBranch val="init"/>
        </dgm:presLayoutVars>
      </dgm:prSet>
      <dgm:spPr/>
    </dgm:pt>
    <dgm:pt modelId="{5B3846DE-D802-4AAF-8F2E-96691D64EC3E}" type="pres">
      <dgm:prSet presAssocID="{DEC30DAB-604E-4835-8B81-D30751E8BF88}" presName="rootComposite" presStyleCnt="0"/>
      <dgm:spPr/>
    </dgm:pt>
    <dgm:pt modelId="{A207A76B-31D2-4FC6-B171-F2233D5CC112}" type="pres">
      <dgm:prSet presAssocID="{DEC30DAB-604E-4835-8B81-D30751E8BF88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602FEB-50B8-4101-9D87-20C40245079A}" type="pres">
      <dgm:prSet presAssocID="{DEC30DAB-604E-4835-8B81-D30751E8BF88}" presName="rootConnector" presStyleLbl="node2" presStyleIdx="1" presStyleCnt="2"/>
      <dgm:spPr/>
      <dgm:t>
        <a:bodyPr/>
        <a:lstStyle/>
        <a:p>
          <a:endParaRPr lang="en-US"/>
        </a:p>
      </dgm:t>
    </dgm:pt>
    <dgm:pt modelId="{F9725AA9-61C5-4376-8D12-F0629E6E94F3}" type="pres">
      <dgm:prSet presAssocID="{DEC30DAB-604E-4835-8B81-D30751E8BF88}" presName="hierChild4" presStyleCnt="0"/>
      <dgm:spPr/>
    </dgm:pt>
    <dgm:pt modelId="{122D15D0-6E0C-4BD6-8B2E-A148720CE862}" type="pres">
      <dgm:prSet presAssocID="{DEC30DAB-604E-4835-8B81-D30751E8BF88}" presName="hierChild5" presStyleCnt="0"/>
      <dgm:spPr/>
    </dgm:pt>
    <dgm:pt modelId="{66337CF1-A607-42BD-BA25-A03B85F19FF1}" type="pres">
      <dgm:prSet presAssocID="{FAA7E81C-190F-4D09-B777-581243CFB14E}" presName="hierChild3" presStyleCnt="0"/>
      <dgm:spPr/>
    </dgm:pt>
  </dgm:ptLst>
  <dgm:cxnLst>
    <dgm:cxn modelId="{886F5784-F93B-43FE-BB55-A4F12AB52AE5}" type="presOf" srcId="{DEC30DAB-604E-4835-8B81-D30751E8BF88}" destId="{F9602FEB-50B8-4101-9D87-20C40245079A}" srcOrd="1" destOrd="0" presId="urn:microsoft.com/office/officeart/2005/8/layout/orgChart1"/>
    <dgm:cxn modelId="{3C41A6B3-F119-440D-AEF4-9859D1DA5850}" srcId="{FAA7E81C-190F-4D09-B777-581243CFB14E}" destId="{DEC30DAB-604E-4835-8B81-D30751E8BF88}" srcOrd="1" destOrd="0" parTransId="{70E9963B-30D2-4ECE-B3F0-6DA4B16A3FD3}" sibTransId="{2025F8D7-0AA3-4145-A45F-C252D0A4E566}"/>
    <dgm:cxn modelId="{ECBC177A-9591-46DD-B9DE-06803F176D4F}" srcId="{FAA7E81C-190F-4D09-B777-581243CFB14E}" destId="{C5144180-DB1C-49CA-9267-508C8544A1FE}" srcOrd="0" destOrd="0" parTransId="{EC30678E-6645-4F75-93BA-953DB17AA208}" sibTransId="{42FDBF54-D185-469E-B23E-13B9A8CADB24}"/>
    <dgm:cxn modelId="{AE46DB12-9558-4DCC-9F66-BAC9C9C23269}" type="presOf" srcId="{FAA7E81C-190F-4D09-B777-581243CFB14E}" destId="{965DE0AC-3A91-44C5-8ABF-02F14CC94567}" srcOrd="1" destOrd="0" presId="urn:microsoft.com/office/officeart/2005/8/layout/orgChart1"/>
    <dgm:cxn modelId="{31BD22C3-3FE2-4C64-AF99-1C3D5DEE43DC}" type="presOf" srcId="{70E9963B-30D2-4ECE-B3F0-6DA4B16A3FD3}" destId="{B97517CB-15B3-4DB9-9B1B-EF8BB322C400}" srcOrd="0" destOrd="0" presId="urn:microsoft.com/office/officeart/2005/8/layout/orgChart1"/>
    <dgm:cxn modelId="{A5C1D686-5EF8-4AA9-BB8B-371C3CB076EB}" type="presOf" srcId="{FAA7E81C-190F-4D09-B777-581243CFB14E}" destId="{F6A6A926-8C7E-4E3A-A21C-07D6335BCC4C}" srcOrd="0" destOrd="0" presId="urn:microsoft.com/office/officeart/2005/8/layout/orgChart1"/>
    <dgm:cxn modelId="{735A4D2F-4391-44B5-8DF1-8BC8241AC162}" srcId="{79F070C0-CE13-4ACB-BBBF-5C322B787C16}" destId="{FAA7E81C-190F-4D09-B777-581243CFB14E}" srcOrd="0" destOrd="0" parTransId="{F2F39625-028E-4806-AFA5-0889C221D1D0}" sibTransId="{95CB9789-6D75-4F15-8A07-2F1B5DB06592}"/>
    <dgm:cxn modelId="{916D884C-2931-4FD1-80AD-4E707E7AE398}" type="presOf" srcId="{C5144180-DB1C-49CA-9267-508C8544A1FE}" destId="{4AE87A4D-54AD-41A6-9BD3-B8C871E3CCB8}" srcOrd="0" destOrd="0" presId="urn:microsoft.com/office/officeart/2005/8/layout/orgChart1"/>
    <dgm:cxn modelId="{D91D2FCA-4E0B-4FC6-9774-1E5D472814D1}" type="presOf" srcId="{C5144180-DB1C-49CA-9267-508C8544A1FE}" destId="{40EDBC63-0858-47EA-850A-BD976F226630}" srcOrd="1" destOrd="0" presId="urn:microsoft.com/office/officeart/2005/8/layout/orgChart1"/>
    <dgm:cxn modelId="{28AFDFBD-0B4C-4F7B-9E32-B29046D683D4}" type="presOf" srcId="{79F070C0-CE13-4ACB-BBBF-5C322B787C16}" destId="{C5DF96AF-990D-433A-9E72-D9D2291703D1}" srcOrd="0" destOrd="0" presId="urn:microsoft.com/office/officeart/2005/8/layout/orgChart1"/>
    <dgm:cxn modelId="{43F67F91-8D98-4664-BE7A-12C4DC656BAE}" type="presOf" srcId="{EC30678E-6645-4F75-93BA-953DB17AA208}" destId="{72C679E4-C575-432C-BA70-1058C24D67C4}" srcOrd="0" destOrd="0" presId="urn:microsoft.com/office/officeart/2005/8/layout/orgChart1"/>
    <dgm:cxn modelId="{9B989B79-6348-41A0-9B9A-29CA3ED571C6}" type="presOf" srcId="{DEC30DAB-604E-4835-8B81-D30751E8BF88}" destId="{A207A76B-31D2-4FC6-B171-F2233D5CC112}" srcOrd="0" destOrd="0" presId="urn:microsoft.com/office/officeart/2005/8/layout/orgChart1"/>
    <dgm:cxn modelId="{37BC2EF0-3FBA-4115-895D-74452F4EBAFB}" type="presParOf" srcId="{C5DF96AF-990D-433A-9E72-D9D2291703D1}" destId="{FBBD07B2-19E3-4E6A-AF29-97757F34C5F3}" srcOrd="0" destOrd="0" presId="urn:microsoft.com/office/officeart/2005/8/layout/orgChart1"/>
    <dgm:cxn modelId="{5B55285A-CA89-44A5-A90E-F7292215E994}" type="presParOf" srcId="{FBBD07B2-19E3-4E6A-AF29-97757F34C5F3}" destId="{2918546C-5C81-431B-BFEB-A18A8E9B9BC6}" srcOrd="0" destOrd="0" presId="urn:microsoft.com/office/officeart/2005/8/layout/orgChart1"/>
    <dgm:cxn modelId="{20830770-4091-469F-9BFE-F78728FE9277}" type="presParOf" srcId="{2918546C-5C81-431B-BFEB-A18A8E9B9BC6}" destId="{F6A6A926-8C7E-4E3A-A21C-07D6335BCC4C}" srcOrd="0" destOrd="0" presId="urn:microsoft.com/office/officeart/2005/8/layout/orgChart1"/>
    <dgm:cxn modelId="{23F5AEF2-143F-453B-AD1D-65927D5A5D0C}" type="presParOf" srcId="{2918546C-5C81-431B-BFEB-A18A8E9B9BC6}" destId="{965DE0AC-3A91-44C5-8ABF-02F14CC94567}" srcOrd="1" destOrd="0" presId="urn:microsoft.com/office/officeart/2005/8/layout/orgChart1"/>
    <dgm:cxn modelId="{78EA404F-4CD6-4F55-8D0A-CE01ADFA340A}" type="presParOf" srcId="{FBBD07B2-19E3-4E6A-AF29-97757F34C5F3}" destId="{FA044E08-26D5-476B-9B2F-229838B83A0A}" srcOrd="1" destOrd="0" presId="urn:microsoft.com/office/officeart/2005/8/layout/orgChart1"/>
    <dgm:cxn modelId="{F492219F-052E-496E-A7F7-CFEF35DC9FB6}" type="presParOf" srcId="{FA044E08-26D5-476B-9B2F-229838B83A0A}" destId="{72C679E4-C575-432C-BA70-1058C24D67C4}" srcOrd="0" destOrd="0" presId="urn:microsoft.com/office/officeart/2005/8/layout/orgChart1"/>
    <dgm:cxn modelId="{66FC3843-220C-4F00-9F8C-8BAD7F276D6C}" type="presParOf" srcId="{FA044E08-26D5-476B-9B2F-229838B83A0A}" destId="{81E69FA3-60C7-40F3-BDE6-50A73AAAE4FB}" srcOrd="1" destOrd="0" presId="urn:microsoft.com/office/officeart/2005/8/layout/orgChart1"/>
    <dgm:cxn modelId="{B45529EE-A5D1-4A5F-932C-DF3993C3D099}" type="presParOf" srcId="{81E69FA3-60C7-40F3-BDE6-50A73AAAE4FB}" destId="{8FD9FEA8-CA10-4B7D-A0CD-7F5847C9B22E}" srcOrd="0" destOrd="0" presId="urn:microsoft.com/office/officeart/2005/8/layout/orgChart1"/>
    <dgm:cxn modelId="{6388185B-166F-41A3-AB29-B4D3F9D270FA}" type="presParOf" srcId="{8FD9FEA8-CA10-4B7D-A0CD-7F5847C9B22E}" destId="{4AE87A4D-54AD-41A6-9BD3-B8C871E3CCB8}" srcOrd="0" destOrd="0" presId="urn:microsoft.com/office/officeart/2005/8/layout/orgChart1"/>
    <dgm:cxn modelId="{62CEAA10-BDB4-4624-8382-164629843134}" type="presParOf" srcId="{8FD9FEA8-CA10-4B7D-A0CD-7F5847C9B22E}" destId="{40EDBC63-0858-47EA-850A-BD976F226630}" srcOrd="1" destOrd="0" presId="urn:microsoft.com/office/officeart/2005/8/layout/orgChart1"/>
    <dgm:cxn modelId="{28889873-3F53-4E2A-A4FF-2BC240219A18}" type="presParOf" srcId="{81E69FA3-60C7-40F3-BDE6-50A73AAAE4FB}" destId="{C0942D62-4684-48F7-9F98-B7F4D8089403}" srcOrd="1" destOrd="0" presId="urn:microsoft.com/office/officeart/2005/8/layout/orgChart1"/>
    <dgm:cxn modelId="{48553121-80AB-4292-87FF-EA4F8C9E6B72}" type="presParOf" srcId="{81E69FA3-60C7-40F3-BDE6-50A73AAAE4FB}" destId="{38F789CF-D9D3-4A5B-B6C5-F397E42A3C3B}" srcOrd="2" destOrd="0" presId="urn:microsoft.com/office/officeart/2005/8/layout/orgChart1"/>
    <dgm:cxn modelId="{27B9FACB-ADB2-4968-8F48-87A71683F984}" type="presParOf" srcId="{FA044E08-26D5-476B-9B2F-229838B83A0A}" destId="{B97517CB-15B3-4DB9-9B1B-EF8BB322C400}" srcOrd="2" destOrd="0" presId="urn:microsoft.com/office/officeart/2005/8/layout/orgChart1"/>
    <dgm:cxn modelId="{C0D8D928-9728-468C-9F4D-DB64A6FB1688}" type="presParOf" srcId="{FA044E08-26D5-476B-9B2F-229838B83A0A}" destId="{9D1ACA97-9E66-4FDE-93DB-042F62CE654C}" srcOrd="3" destOrd="0" presId="urn:microsoft.com/office/officeart/2005/8/layout/orgChart1"/>
    <dgm:cxn modelId="{589748BB-FEBA-45EE-AF87-62661C7EC499}" type="presParOf" srcId="{9D1ACA97-9E66-4FDE-93DB-042F62CE654C}" destId="{5B3846DE-D802-4AAF-8F2E-96691D64EC3E}" srcOrd="0" destOrd="0" presId="urn:microsoft.com/office/officeart/2005/8/layout/orgChart1"/>
    <dgm:cxn modelId="{6554B2BE-BD02-46F0-8B5C-9907BADB86EA}" type="presParOf" srcId="{5B3846DE-D802-4AAF-8F2E-96691D64EC3E}" destId="{A207A76B-31D2-4FC6-B171-F2233D5CC112}" srcOrd="0" destOrd="0" presId="urn:microsoft.com/office/officeart/2005/8/layout/orgChart1"/>
    <dgm:cxn modelId="{9731CB48-D530-4E54-A637-0E8B3E99CB36}" type="presParOf" srcId="{5B3846DE-D802-4AAF-8F2E-96691D64EC3E}" destId="{F9602FEB-50B8-4101-9D87-20C40245079A}" srcOrd="1" destOrd="0" presId="urn:microsoft.com/office/officeart/2005/8/layout/orgChart1"/>
    <dgm:cxn modelId="{A4D746FE-7799-4C84-A08C-CAE82990CA4F}" type="presParOf" srcId="{9D1ACA97-9E66-4FDE-93DB-042F62CE654C}" destId="{F9725AA9-61C5-4376-8D12-F0629E6E94F3}" srcOrd="1" destOrd="0" presId="urn:microsoft.com/office/officeart/2005/8/layout/orgChart1"/>
    <dgm:cxn modelId="{C43FF2BB-5EB7-4188-B7DC-6B56F28BB671}" type="presParOf" srcId="{9D1ACA97-9E66-4FDE-93DB-042F62CE654C}" destId="{122D15D0-6E0C-4BD6-8B2E-A148720CE862}" srcOrd="2" destOrd="0" presId="urn:microsoft.com/office/officeart/2005/8/layout/orgChart1"/>
    <dgm:cxn modelId="{B58412F9-741C-4D10-BE6E-BAD2CA69AC03}" type="presParOf" srcId="{FBBD07B2-19E3-4E6A-AF29-97757F34C5F3}" destId="{66337CF1-A607-42BD-BA25-A03B85F19FF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39B60F1-6F21-4123-8165-797E2D933DE8}" type="doc">
      <dgm:prSet loTypeId="urn:microsoft.com/office/officeart/2005/8/layout/orgChart1" loCatId="hierarchy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714C6BD-7E4D-4466-8802-0076CDA33F38}">
      <dgm:prSet custT="1"/>
      <dgm:spPr/>
      <dgm:t>
        <a:bodyPr/>
        <a:lstStyle/>
        <a:p>
          <a:r>
            <a:rPr lang="en-US" sz="1000" b="0" dirty="0">
              <a:latin typeface="Segoe UI" panose="020B0502040204020203" pitchFamily="34" charset="0"/>
              <a:cs typeface="Segoe UI" panose="020B0502040204020203" pitchFamily="34" charset="0"/>
            </a:rPr>
            <a:t>PT </a:t>
          </a:r>
          <a:r>
            <a:rPr lang="id-ID" sz="1000" b="0" dirty="0">
              <a:latin typeface="Segoe UI" panose="020B0502040204020203" pitchFamily="34" charset="0"/>
              <a:cs typeface="Segoe UI" panose="020B0502040204020203" pitchFamily="34" charset="0"/>
            </a:rPr>
            <a:t>Toyota Motor Manufacturing </a:t>
          </a:r>
          <a:r>
            <a:rPr lang="id-ID" sz="1000" b="0" dirty="0" smtClean="0">
              <a:latin typeface="Segoe UI" panose="020B0502040204020203" pitchFamily="34" charset="0"/>
              <a:cs typeface="Segoe UI" panose="020B0502040204020203" pitchFamily="34" charset="0"/>
            </a:rPr>
            <a:t>Indonesia (TMMIN)</a:t>
          </a:r>
          <a:endParaRPr lang="en-US" sz="1000" b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8AB4B6B9-43ED-4054-8EC5-59C31ACA450E}" type="parTrans" cxnId="{9A6BC313-441F-426A-8F1A-CE082728999B}">
      <dgm:prSet/>
      <dgm:spPr/>
      <dgm:t>
        <a:bodyPr/>
        <a:lstStyle/>
        <a:p>
          <a:endParaRPr lang="en-US" sz="2000" b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42D82FDE-C718-4634-BD85-7CED5968B8CA}" type="sibTrans" cxnId="{9A6BC313-441F-426A-8F1A-CE082728999B}">
      <dgm:prSet/>
      <dgm:spPr/>
      <dgm:t>
        <a:bodyPr/>
        <a:lstStyle/>
        <a:p>
          <a:endParaRPr lang="en-US" sz="2000" b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73AE17AC-7866-4BCE-9A23-0BE1F2C1D9CD}">
      <dgm:prSet phldrT="[Text]" custT="1"/>
      <dgm:spPr/>
      <dgm:t>
        <a:bodyPr/>
        <a:lstStyle/>
        <a:p>
          <a:r>
            <a:rPr lang="id-ID" sz="1000" b="0" dirty="0">
              <a:latin typeface="Segoe UI" panose="020B0502040204020203" pitchFamily="34" charset="0"/>
              <a:cs typeface="Segoe UI" panose="020B0502040204020203" pitchFamily="34" charset="0"/>
            </a:rPr>
            <a:t>PT Astra International</a:t>
          </a:r>
          <a:r>
            <a:rPr lang="en-US" sz="1000" b="0" dirty="0">
              <a:latin typeface="Segoe UI" panose="020B0502040204020203" pitchFamily="34" charset="0"/>
              <a:cs typeface="Segoe UI" panose="020B0502040204020203" pitchFamily="34" charset="0"/>
            </a:rPr>
            <a:t>,</a:t>
          </a:r>
          <a:r>
            <a:rPr lang="id-ID" sz="1000" b="0" dirty="0">
              <a:latin typeface="Segoe UI" panose="020B0502040204020203" pitchFamily="34" charset="0"/>
              <a:cs typeface="Segoe UI" panose="020B0502040204020203" pitchFamily="34" charset="0"/>
            </a:rPr>
            <a:t> Tbk (5</a:t>
          </a:r>
          <a:r>
            <a:rPr lang="en-US" sz="1000" b="0" dirty="0">
              <a:latin typeface="Segoe UI" panose="020B0502040204020203" pitchFamily="34" charset="0"/>
              <a:cs typeface="Segoe UI" panose="020B0502040204020203" pitchFamily="34" charset="0"/>
            </a:rPr>
            <a:t>%</a:t>
          </a:r>
          <a:r>
            <a:rPr lang="id-ID" sz="1000" b="0" dirty="0">
              <a:latin typeface="Segoe UI" panose="020B0502040204020203" pitchFamily="34" charset="0"/>
              <a:cs typeface="Segoe UI" panose="020B0502040204020203" pitchFamily="34" charset="0"/>
            </a:rPr>
            <a:t>)</a:t>
          </a:r>
          <a:endParaRPr lang="en-US" sz="1000" b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F70F4E6B-C030-4D71-8DFD-C3B4B02B73DF}" type="parTrans" cxnId="{9A3A1864-7BE0-486C-9B56-8BDAA5C71A48}">
      <dgm:prSet/>
      <dgm:spPr/>
      <dgm:t>
        <a:bodyPr/>
        <a:lstStyle/>
        <a:p>
          <a:endParaRPr lang="en-US" sz="2000" b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41F77D44-231C-4811-9A5E-BB335A3FB06F}" type="sibTrans" cxnId="{9A3A1864-7BE0-486C-9B56-8BDAA5C71A48}">
      <dgm:prSet/>
      <dgm:spPr/>
      <dgm:t>
        <a:bodyPr/>
        <a:lstStyle/>
        <a:p>
          <a:endParaRPr lang="en-US" sz="2000" b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08F61B6E-AB20-4101-9915-ADDC911B19D7}">
      <dgm:prSet phldrT="[Text]" custT="1"/>
      <dgm:spPr/>
      <dgm:t>
        <a:bodyPr/>
        <a:lstStyle/>
        <a:p>
          <a:r>
            <a:rPr lang="en-US" sz="1000" b="0" dirty="0">
              <a:latin typeface="Segoe UI" panose="020B0502040204020203" pitchFamily="34" charset="0"/>
              <a:cs typeface="Segoe UI" panose="020B0502040204020203" pitchFamily="34" charset="0"/>
            </a:rPr>
            <a:t>Toyota Motor Corporation Japan (95%)</a:t>
          </a:r>
        </a:p>
      </dgm:t>
    </dgm:pt>
    <dgm:pt modelId="{AF9DAF8F-2B31-4A52-ABBC-F7B5B0104D8E}" type="parTrans" cxnId="{1B10E2F3-F4F3-42FF-B946-F02EF0D55C69}">
      <dgm:prSet/>
      <dgm:spPr/>
      <dgm:t>
        <a:bodyPr/>
        <a:lstStyle/>
        <a:p>
          <a:endParaRPr lang="en-US" sz="2000" b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BA463C81-E76E-4959-B353-05AC13563311}" type="sibTrans" cxnId="{1B10E2F3-F4F3-42FF-B946-F02EF0D55C69}">
      <dgm:prSet/>
      <dgm:spPr/>
      <dgm:t>
        <a:bodyPr/>
        <a:lstStyle/>
        <a:p>
          <a:endParaRPr lang="en-US" sz="2000" b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988CE108-7F67-4D75-AA4C-697409FB4607}" type="pres">
      <dgm:prSet presAssocID="{F39B60F1-6F21-4123-8165-797E2D933DE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DE0C8A3-DC1E-4F0E-95FA-09BD6C9B0E06}" type="pres">
      <dgm:prSet presAssocID="{3714C6BD-7E4D-4466-8802-0076CDA33F38}" presName="hierRoot1" presStyleCnt="0">
        <dgm:presLayoutVars>
          <dgm:hierBranch val="init"/>
        </dgm:presLayoutVars>
      </dgm:prSet>
      <dgm:spPr/>
    </dgm:pt>
    <dgm:pt modelId="{4D985CC7-BC03-4584-8E72-0A8A59414271}" type="pres">
      <dgm:prSet presAssocID="{3714C6BD-7E4D-4466-8802-0076CDA33F38}" presName="rootComposite1" presStyleCnt="0"/>
      <dgm:spPr/>
    </dgm:pt>
    <dgm:pt modelId="{9A081C42-47C2-497C-9FC9-B0F30518048E}" type="pres">
      <dgm:prSet presAssocID="{3714C6BD-7E4D-4466-8802-0076CDA33F38}" presName="rootText1" presStyleLbl="node0" presStyleIdx="0" presStyleCnt="1" custScaleX="124816" custScaleY="99587" custLinFactNeighborX="5082" custLinFactNeighborY="172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32F0B8D-926A-42F1-AFED-9299EE294303}" type="pres">
      <dgm:prSet presAssocID="{3714C6BD-7E4D-4466-8802-0076CDA33F38}" presName="rootConnector1" presStyleLbl="node1" presStyleIdx="0" presStyleCnt="0"/>
      <dgm:spPr/>
      <dgm:t>
        <a:bodyPr/>
        <a:lstStyle/>
        <a:p>
          <a:endParaRPr lang="en-US"/>
        </a:p>
      </dgm:t>
    </dgm:pt>
    <dgm:pt modelId="{3EA42D55-5095-48C4-8CD3-8126D6995C6B}" type="pres">
      <dgm:prSet presAssocID="{3714C6BD-7E4D-4466-8802-0076CDA33F38}" presName="hierChild2" presStyleCnt="0"/>
      <dgm:spPr/>
    </dgm:pt>
    <dgm:pt modelId="{A7893B07-0304-4065-A038-83BAFC9D0B82}" type="pres">
      <dgm:prSet presAssocID="{F70F4E6B-C030-4D71-8DFD-C3B4B02B73DF}" presName="Name37" presStyleLbl="parChTrans1D2" presStyleIdx="0" presStyleCnt="2"/>
      <dgm:spPr/>
      <dgm:t>
        <a:bodyPr/>
        <a:lstStyle/>
        <a:p>
          <a:endParaRPr lang="en-US"/>
        </a:p>
      </dgm:t>
    </dgm:pt>
    <dgm:pt modelId="{AF7AE2B6-1DB3-40C7-BF48-FED178CFD1D8}" type="pres">
      <dgm:prSet presAssocID="{73AE17AC-7866-4BCE-9A23-0BE1F2C1D9CD}" presName="hierRoot2" presStyleCnt="0">
        <dgm:presLayoutVars>
          <dgm:hierBranch val="init"/>
        </dgm:presLayoutVars>
      </dgm:prSet>
      <dgm:spPr/>
    </dgm:pt>
    <dgm:pt modelId="{D35E35A7-CD0F-43EF-A08A-4D6C76BE93AB}" type="pres">
      <dgm:prSet presAssocID="{73AE17AC-7866-4BCE-9A23-0BE1F2C1D9CD}" presName="rootComposite" presStyleCnt="0"/>
      <dgm:spPr/>
    </dgm:pt>
    <dgm:pt modelId="{9AACBD5E-1A9F-40D7-9FCE-2E5AA7F78A6D}" type="pres">
      <dgm:prSet presAssocID="{73AE17AC-7866-4BCE-9A23-0BE1F2C1D9CD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48D22D1-9859-4E49-AB2C-E19D79040C50}" type="pres">
      <dgm:prSet presAssocID="{73AE17AC-7866-4BCE-9A23-0BE1F2C1D9CD}" presName="rootConnector" presStyleLbl="node2" presStyleIdx="0" presStyleCnt="2"/>
      <dgm:spPr/>
      <dgm:t>
        <a:bodyPr/>
        <a:lstStyle/>
        <a:p>
          <a:endParaRPr lang="en-US"/>
        </a:p>
      </dgm:t>
    </dgm:pt>
    <dgm:pt modelId="{F13424F5-010E-4561-B866-705511E011CB}" type="pres">
      <dgm:prSet presAssocID="{73AE17AC-7866-4BCE-9A23-0BE1F2C1D9CD}" presName="hierChild4" presStyleCnt="0"/>
      <dgm:spPr/>
    </dgm:pt>
    <dgm:pt modelId="{EBF42EDE-1450-47B5-B82D-094E206788A3}" type="pres">
      <dgm:prSet presAssocID="{73AE17AC-7866-4BCE-9A23-0BE1F2C1D9CD}" presName="hierChild5" presStyleCnt="0"/>
      <dgm:spPr/>
    </dgm:pt>
    <dgm:pt modelId="{3881D9C3-2F61-4D44-ACB8-5C368254851B}" type="pres">
      <dgm:prSet presAssocID="{AF9DAF8F-2B31-4A52-ABBC-F7B5B0104D8E}" presName="Name37" presStyleLbl="parChTrans1D2" presStyleIdx="1" presStyleCnt="2"/>
      <dgm:spPr/>
      <dgm:t>
        <a:bodyPr/>
        <a:lstStyle/>
        <a:p>
          <a:endParaRPr lang="en-US"/>
        </a:p>
      </dgm:t>
    </dgm:pt>
    <dgm:pt modelId="{83CC49A1-25AD-4C1C-9D41-5928DA2DB487}" type="pres">
      <dgm:prSet presAssocID="{08F61B6E-AB20-4101-9915-ADDC911B19D7}" presName="hierRoot2" presStyleCnt="0">
        <dgm:presLayoutVars>
          <dgm:hierBranch val="init"/>
        </dgm:presLayoutVars>
      </dgm:prSet>
      <dgm:spPr/>
    </dgm:pt>
    <dgm:pt modelId="{3FB1BFC7-85AC-4F5E-97B1-40F43075911D}" type="pres">
      <dgm:prSet presAssocID="{08F61B6E-AB20-4101-9915-ADDC911B19D7}" presName="rootComposite" presStyleCnt="0"/>
      <dgm:spPr/>
    </dgm:pt>
    <dgm:pt modelId="{746F8837-9471-4805-A5B0-6888DD8264D0}" type="pres">
      <dgm:prSet presAssocID="{08F61B6E-AB20-4101-9915-ADDC911B19D7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D569C3F-1E04-4A57-9663-C23B255C5406}" type="pres">
      <dgm:prSet presAssocID="{08F61B6E-AB20-4101-9915-ADDC911B19D7}" presName="rootConnector" presStyleLbl="node2" presStyleIdx="1" presStyleCnt="2"/>
      <dgm:spPr/>
      <dgm:t>
        <a:bodyPr/>
        <a:lstStyle/>
        <a:p>
          <a:endParaRPr lang="en-US"/>
        </a:p>
      </dgm:t>
    </dgm:pt>
    <dgm:pt modelId="{1A2D180A-E570-4B79-B717-6E6E9C706F01}" type="pres">
      <dgm:prSet presAssocID="{08F61B6E-AB20-4101-9915-ADDC911B19D7}" presName="hierChild4" presStyleCnt="0"/>
      <dgm:spPr/>
    </dgm:pt>
    <dgm:pt modelId="{EF502F67-BF6F-409A-A5E0-0744CA87BF00}" type="pres">
      <dgm:prSet presAssocID="{08F61B6E-AB20-4101-9915-ADDC911B19D7}" presName="hierChild5" presStyleCnt="0"/>
      <dgm:spPr/>
    </dgm:pt>
    <dgm:pt modelId="{D12C4F50-0F1E-445F-8A27-C26CF5166758}" type="pres">
      <dgm:prSet presAssocID="{3714C6BD-7E4D-4466-8802-0076CDA33F38}" presName="hierChild3" presStyleCnt="0"/>
      <dgm:spPr/>
    </dgm:pt>
  </dgm:ptLst>
  <dgm:cxnLst>
    <dgm:cxn modelId="{3ADF8F9F-9F0E-4697-A089-FD2DD1BAA7F2}" type="presOf" srcId="{AF9DAF8F-2B31-4A52-ABBC-F7B5B0104D8E}" destId="{3881D9C3-2F61-4D44-ACB8-5C368254851B}" srcOrd="0" destOrd="0" presId="urn:microsoft.com/office/officeart/2005/8/layout/orgChart1"/>
    <dgm:cxn modelId="{A5284F73-6F3F-4264-8700-D3DC871A7C5C}" type="presOf" srcId="{3714C6BD-7E4D-4466-8802-0076CDA33F38}" destId="{032F0B8D-926A-42F1-AFED-9299EE294303}" srcOrd="1" destOrd="0" presId="urn:microsoft.com/office/officeart/2005/8/layout/orgChart1"/>
    <dgm:cxn modelId="{D2DE543C-2051-44D1-BEDB-C79CCB232CB9}" type="presOf" srcId="{F70F4E6B-C030-4D71-8DFD-C3B4B02B73DF}" destId="{A7893B07-0304-4065-A038-83BAFC9D0B82}" srcOrd="0" destOrd="0" presId="urn:microsoft.com/office/officeart/2005/8/layout/orgChart1"/>
    <dgm:cxn modelId="{4BCC6DBA-4597-4DA0-B268-701D2D6DDF9E}" type="presOf" srcId="{73AE17AC-7866-4BCE-9A23-0BE1F2C1D9CD}" destId="{648D22D1-9859-4E49-AB2C-E19D79040C50}" srcOrd="1" destOrd="0" presId="urn:microsoft.com/office/officeart/2005/8/layout/orgChart1"/>
    <dgm:cxn modelId="{E7070D61-F98B-477F-967D-25DF5A894C29}" type="presOf" srcId="{73AE17AC-7866-4BCE-9A23-0BE1F2C1D9CD}" destId="{9AACBD5E-1A9F-40D7-9FCE-2E5AA7F78A6D}" srcOrd="0" destOrd="0" presId="urn:microsoft.com/office/officeart/2005/8/layout/orgChart1"/>
    <dgm:cxn modelId="{82B70347-95CA-4167-A3EF-1C32BCE6EA44}" type="presOf" srcId="{F39B60F1-6F21-4123-8165-797E2D933DE8}" destId="{988CE108-7F67-4D75-AA4C-697409FB4607}" srcOrd="0" destOrd="0" presId="urn:microsoft.com/office/officeart/2005/8/layout/orgChart1"/>
    <dgm:cxn modelId="{86E6C3DD-2AEA-42BC-B5F3-9C217DF02323}" type="presOf" srcId="{08F61B6E-AB20-4101-9915-ADDC911B19D7}" destId="{746F8837-9471-4805-A5B0-6888DD8264D0}" srcOrd="0" destOrd="0" presId="urn:microsoft.com/office/officeart/2005/8/layout/orgChart1"/>
    <dgm:cxn modelId="{1B10E2F3-F4F3-42FF-B946-F02EF0D55C69}" srcId="{3714C6BD-7E4D-4466-8802-0076CDA33F38}" destId="{08F61B6E-AB20-4101-9915-ADDC911B19D7}" srcOrd="1" destOrd="0" parTransId="{AF9DAF8F-2B31-4A52-ABBC-F7B5B0104D8E}" sibTransId="{BA463C81-E76E-4959-B353-05AC13563311}"/>
    <dgm:cxn modelId="{9A6BC313-441F-426A-8F1A-CE082728999B}" srcId="{F39B60F1-6F21-4123-8165-797E2D933DE8}" destId="{3714C6BD-7E4D-4466-8802-0076CDA33F38}" srcOrd="0" destOrd="0" parTransId="{8AB4B6B9-43ED-4054-8EC5-59C31ACA450E}" sibTransId="{42D82FDE-C718-4634-BD85-7CED5968B8CA}"/>
    <dgm:cxn modelId="{C3A056B4-97A4-4947-BA6D-08D930F1777D}" type="presOf" srcId="{3714C6BD-7E4D-4466-8802-0076CDA33F38}" destId="{9A081C42-47C2-497C-9FC9-B0F30518048E}" srcOrd="0" destOrd="0" presId="urn:microsoft.com/office/officeart/2005/8/layout/orgChart1"/>
    <dgm:cxn modelId="{B80C1FE9-BDF8-4A09-A7A1-247B8EED2373}" type="presOf" srcId="{08F61B6E-AB20-4101-9915-ADDC911B19D7}" destId="{9D569C3F-1E04-4A57-9663-C23B255C5406}" srcOrd="1" destOrd="0" presId="urn:microsoft.com/office/officeart/2005/8/layout/orgChart1"/>
    <dgm:cxn modelId="{9A3A1864-7BE0-486C-9B56-8BDAA5C71A48}" srcId="{3714C6BD-7E4D-4466-8802-0076CDA33F38}" destId="{73AE17AC-7866-4BCE-9A23-0BE1F2C1D9CD}" srcOrd="0" destOrd="0" parTransId="{F70F4E6B-C030-4D71-8DFD-C3B4B02B73DF}" sibTransId="{41F77D44-231C-4811-9A5E-BB335A3FB06F}"/>
    <dgm:cxn modelId="{F061A1C5-6E2B-48CB-9EDD-B9B70DA9AEA7}" type="presParOf" srcId="{988CE108-7F67-4D75-AA4C-697409FB4607}" destId="{7DE0C8A3-DC1E-4F0E-95FA-09BD6C9B0E06}" srcOrd="0" destOrd="0" presId="urn:microsoft.com/office/officeart/2005/8/layout/orgChart1"/>
    <dgm:cxn modelId="{262C94EC-B828-4DAE-958F-F015A2A75DB0}" type="presParOf" srcId="{7DE0C8A3-DC1E-4F0E-95FA-09BD6C9B0E06}" destId="{4D985CC7-BC03-4584-8E72-0A8A59414271}" srcOrd="0" destOrd="0" presId="urn:microsoft.com/office/officeart/2005/8/layout/orgChart1"/>
    <dgm:cxn modelId="{E0476C67-3BE0-45BB-930F-D29176C842EC}" type="presParOf" srcId="{4D985CC7-BC03-4584-8E72-0A8A59414271}" destId="{9A081C42-47C2-497C-9FC9-B0F30518048E}" srcOrd="0" destOrd="0" presId="urn:microsoft.com/office/officeart/2005/8/layout/orgChart1"/>
    <dgm:cxn modelId="{697D2AAF-3BB1-4FE3-98B1-754C0A334EF6}" type="presParOf" srcId="{4D985CC7-BC03-4584-8E72-0A8A59414271}" destId="{032F0B8D-926A-42F1-AFED-9299EE294303}" srcOrd="1" destOrd="0" presId="urn:microsoft.com/office/officeart/2005/8/layout/orgChart1"/>
    <dgm:cxn modelId="{3D690B7A-5819-4401-8DB1-5C3CA9791088}" type="presParOf" srcId="{7DE0C8A3-DC1E-4F0E-95FA-09BD6C9B0E06}" destId="{3EA42D55-5095-48C4-8CD3-8126D6995C6B}" srcOrd="1" destOrd="0" presId="urn:microsoft.com/office/officeart/2005/8/layout/orgChart1"/>
    <dgm:cxn modelId="{4224BB4A-7941-4353-8D15-CC43D990C68C}" type="presParOf" srcId="{3EA42D55-5095-48C4-8CD3-8126D6995C6B}" destId="{A7893B07-0304-4065-A038-83BAFC9D0B82}" srcOrd="0" destOrd="0" presId="urn:microsoft.com/office/officeart/2005/8/layout/orgChart1"/>
    <dgm:cxn modelId="{15853285-24B5-4D27-9074-822D0C461F0E}" type="presParOf" srcId="{3EA42D55-5095-48C4-8CD3-8126D6995C6B}" destId="{AF7AE2B6-1DB3-40C7-BF48-FED178CFD1D8}" srcOrd="1" destOrd="0" presId="urn:microsoft.com/office/officeart/2005/8/layout/orgChart1"/>
    <dgm:cxn modelId="{23019D42-AE1A-44FC-BBD8-A8D8BD8681A8}" type="presParOf" srcId="{AF7AE2B6-1DB3-40C7-BF48-FED178CFD1D8}" destId="{D35E35A7-CD0F-43EF-A08A-4D6C76BE93AB}" srcOrd="0" destOrd="0" presId="urn:microsoft.com/office/officeart/2005/8/layout/orgChart1"/>
    <dgm:cxn modelId="{2854BC3B-76D6-4705-A581-B84A567CD84E}" type="presParOf" srcId="{D35E35A7-CD0F-43EF-A08A-4D6C76BE93AB}" destId="{9AACBD5E-1A9F-40D7-9FCE-2E5AA7F78A6D}" srcOrd="0" destOrd="0" presId="urn:microsoft.com/office/officeart/2005/8/layout/orgChart1"/>
    <dgm:cxn modelId="{0170B816-30C9-486C-B5BE-E27CD7D1A8B0}" type="presParOf" srcId="{D35E35A7-CD0F-43EF-A08A-4D6C76BE93AB}" destId="{648D22D1-9859-4E49-AB2C-E19D79040C50}" srcOrd="1" destOrd="0" presId="urn:microsoft.com/office/officeart/2005/8/layout/orgChart1"/>
    <dgm:cxn modelId="{5F2D7BA7-D672-4023-9D07-CCC5EF389CFB}" type="presParOf" srcId="{AF7AE2B6-1DB3-40C7-BF48-FED178CFD1D8}" destId="{F13424F5-010E-4561-B866-705511E011CB}" srcOrd="1" destOrd="0" presId="urn:microsoft.com/office/officeart/2005/8/layout/orgChart1"/>
    <dgm:cxn modelId="{00F3223A-34C5-4FEE-8854-86D416E01E2A}" type="presParOf" srcId="{AF7AE2B6-1DB3-40C7-BF48-FED178CFD1D8}" destId="{EBF42EDE-1450-47B5-B82D-094E206788A3}" srcOrd="2" destOrd="0" presId="urn:microsoft.com/office/officeart/2005/8/layout/orgChart1"/>
    <dgm:cxn modelId="{4956C090-3560-49B9-97F2-B1DAD08CC3D3}" type="presParOf" srcId="{3EA42D55-5095-48C4-8CD3-8126D6995C6B}" destId="{3881D9C3-2F61-4D44-ACB8-5C368254851B}" srcOrd="2" destOrd="0" presId="urn:microsoft.com/office/officeart/2005/8/layout/orgChart1"/>
    <dgm:cxn modelId="{3303A58D-F82F-43CF-AA29-E4A67F953CA0}" type="presParOf" srcId="{3EA42D55-5095-48C4-8CD3-8126D6995C6B}" destId="{83CC49A1-25AD-4C1C-9D41-5928DA2DB487}" srcOrd="3" destOrd="0" presId="urn:microsoft.com/office/officeart/2005/8/layout/orgChart1"/>
    <dgm:cxn modelId="{2A0014F2-D2A3-4889-9E05-33815B68DD52}" type="presParOf" srcId="{83CC49A1-25AD-4C1C-9D41-5928DA2DB487}" destId="{3FB1BFC7-85AC-4F5E-97B1-40F43075911D}" srcOrd="0" destOrd="0" presId="urn:microsoft.com/office/officeart/2005/8/layout/orgChart1"/>
    <dgm:cxn modelId="{07821983-47A4-48FF-AB3B-3FBE829FC0E7}" type="presParOf" srcId="{3FB1BFC7-85AC-4F5E-97B1-40F43075911D}" destId="{746F8837-9471-4805-A5B0-6888DD8264D0}" srcOrd="0" destOrd="0" presId="urn:microsoft.com/office/officeart/2005/8/layout/orgChart1"/>
    <dgm:cxn modelId="{931C3392-7471-45CA-9BCC-587952DCE812}" type="presParOf" srcId="{3FB1BFC7-85AC-4F5E-97B1-40F43075911D}" destId="{9D569C3F-1E04-4A57-9663-C23B255C5406}" srcOrd="1" destOrd="0" presId="urn:microsoft.com/office/officeart/2005/8/layout/orgChart1"/>
    <dgm:cxn modelId="{06AB8456-F67C-4747-806B-E6A6E2A9CA9A}" type="presParOf" srcId="{83CC49A1-25AD-4C1C-9D41-5928DA2DB487}" destId="{1A2D180A-E570-4B79-B717-6E6E9C706F01}" srcOrd="1" destOrd="0" presId="urn:microsoft.com/office/officeart/2005/8/layout/orgChart1"/>
    <dgm:cxn modelId="{BDB260C8-4A61-4C44-B7F5-98199B54EC85}" type="presParOf" srcId="{83CC49A1-25AD-4C1C-9D41-5928DA2DB487}" destId="{EF502F67-BF6F-409A-A5E0-0744CA87BF00}" srcOrd="2" destOrd="0" presId="urn:microsoft.com/office/officeart/2005/8/layout/orgChart1"/>
    <dgm:cxn modelId="{D9ACC02F-F849-49FA-B3D2-573762671343}" type="presParOf" srcId="{7DE0C8A3-DC1E-4F0E-95FA-09BD6C9B0E06}" destId="{D12C4F50-0F1E-445F-8A27-C26CF516675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A580B05-4445-4771-B031-83CC3000B92B}" type="doc">
      <dgm:prSet loTypeId="urn:microsoft.com/office/officeart/2005/8/layout/orgChart1" loCatId="hierarchy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C549E16-E1CA-4D65-AF7B-2C812E24C2BB}">
      <dgm:prSet/>
      <dgm:spPr/>
      <dgm:t>
        <a:bodyPr/>
        <a:lstStyle/>
        <a:p>
          <a:r>
            <a:rPr lang="en-US" b="0" dirty="0">
              <a:latin typeface="Segoe UI" panose="020B0502040204020203" pitchFamily="34" charset="0"/>
              <a:cs typeface="Segoe UI" panose="020B0502040204020203" pitchFamily="34" charset="0"/>
            </a:rPr>
            <a:t>Toyota Astra Motor (TAM)</a:t>
          </a:r>
        </a:p>
      </dgm:t>
    </dgm:pt>
    <dgm:pt modelId="{187A4539-388C-4320-836D-52930631616D}" type="parTrans" cxnId="{A15E3B53-8C50-4D74-BD73-721A02E15A01}">
      <dgm:prSet/>
      <dgm:spPr/>
      <dgm:t>
        <a:bodyPr/>
        <a:lstStyle/>
        <a:p>
          <a:endParaRPr lang="en-US" b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D527097D-7FAA-4716-8EA6-5984E4D9983F}" type="sibTrans" cxnId="{A15E3B53-8C50-4D74-BD73-721A02E15A01}">
      <dgm:prSet/>
      <dgm:spPr/>
      <dgm:t>
        <a:bodyPr/>
        <a:lstStyle/>
        <a:p>
          <a:endParaRPr lang="en-US" b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7873246F-F24B-4A16-9A0B-008349E47973}">
      <dgm:prSet phldrT="[Text]"/>
      <dgm:spPr/>
      <dgm:t>
        <a:bodyPr/>
        <a:lstStyle/>
        <a:p>
          <a:r>
            <a:rPr lang="id-ID" b="0" dirty="0">
              <a:latin typeface="Segoe UI" panose="020B0502040204020203" pitchFamily="34" charset="0"/>
              <a:cs typeface="Segoe UI" panose="020B0502040204020203" pitchFamily="34" charset="0"/>
            </a:rPr>
            <a:t>PT Astra International</a:t>
          </a:r>
          <a:r>
            <a:rPr lang="en-US" b="0" dirty="0">
              <a:latin typeface="Segoe UI" panose="020B0502040204020203" pitchFamily="34" charset="0"/>
              <a:cs typeface="Segoe UI" panose="020B0502040204020203" pitchFamily="34" charset="0"/>
            </a:rPr>
            <a:t>,</a:t>
          </a:r>
          <a:r>
            <a:rPr lang="id-ID" b="0" dirty="0">
              <a:latin typeface="Segoe UI" panose="020B0502040204020203" pitchFamily="34" charset="0"/>
              <a:cs typeface="Segoe UI" panose="020B0502040204020203" pitchFamily="34" charset="0"/>
            </a:rPr>
            <a:t> Tbk (</a:t>
          </a:r>
          <a:r>
            <a:rPr lang="id-ID" b="0" dirty="0" smtClean="0">
              <a:latin typeface="Segoe UI" panose="020B0502040204020203" pitchFamily="34" charset="0"/>
              <a:cs typeface="Segoe UI" panose="020B0502040204020203" pitchFamily="34" charset="0"/>
            </a:rPr>
            <a:t>51</a:t>
          </a:r>
          <a:r>
            <a:rPr lang="en-US" b="0" dirty="0" smtClean="0">
              <a:latin typeface="Segoe UI" panose="020B0502040204020203" pitchFamily="34" charset="0"/>
              <a:cs typeface="Segoe UI" panose="020B0502040204020203" pitchFamily="34" charset="0"/>
            </a:rPr>
            <a:t>%</a:t>
          </a:r>
          <a:r>
            <a:rPr lang="id-ID" b="0" dirty="0">
              <a:latin typeface="Segoe UI" panose="020B0502040204020203" pitchFamily="34" charset="0"/>
              <a:cs typeface="Segoe UI" panose="020B0502040204020203" pitchFamily="34" charset="0"/>
            </a:rPr>
            <a:t>)</a:t>
          </a:r>
          <a:endParaRPr lang="en-US" b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7E381547-5419-4175-9A85-EDDC530AA3CB}" type="parTrans" cxnId="{D9AB5A24-C15F-4F08-8148-C96A98ED07B4}">
      <dgm:prSet/>
      <dgm:spPr/>
      <dgm:t>
        <a:bodyPr/>
        <a:lstStyle/>
        <a:p>
          <a:endParaRPr lang="en-US" b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504554D8-9233-4C82-B002-054060644650}" type="sibTrans" cxnId="{D9AB5A24-C15F-4F08-8148-C96A98ED07B4}">
      <dgm:prSet/>
      <dgm:spPr/>
      <dgm:t>
        <a:bodyPr/>
        <a:lstStyle/>
        <a:p>
          <a:endParaRPr lang="en-US" b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35EF94E8-29BF-455E-B309-D7F295B18B2F}">
      <dgm:prSet phldrT="[Text]"/>
      <dgm:spPr/>
      <dgm:t>
        <a:bodyPr/>
        <a:lstStyle/>
        <a:p>
          <a:r>
            <a:rPr lang="en-US" b="0" dirty="0">
              <a:latin typeface="Segoe UI" panose="020B0502040204020203" pitchFamily="34" charset="0"/>
              <a:cs typeface="Segoe UI" panose="020B0502040204020203" pitchFamily="34" charset="0"/>
            </a:rPr>
            <a:t>Toyota Motor Corporation Japan </a:t>
          </a:r>
          <a:r>
            <a:rPr lang="en-US" b="0" dirty="0" smtClean="0">
              <a:latin typeface="Segoe UI" panose="020B0502040204020203" pitchFamily="34" charset="0"/>
              <a:cs typeface="Segoe UI" panose="020B0502040204020203" pitchFamily="34" charset="0"/>
            </a:rPr>
            <a:t>(</a:t>
          </a:r>
          <a:r>
            <a:rPr lang="id-ID" b="0" dirty="0" smtClean="0">
              <a:latin typeface="Segoe UI" panose="020B0502040204020203" pitchFamily="34" charset="0"/>
              <a:cs typeface="Segoe UI" panose="020B0502040204020203" pitchFamily="34" charset="0"/>
            </a:rPr>
            <a:t>4</a:t>
          </a:r>
          <a:r>
            <a:rPr lang="en-US" b="0" dirty="0" smtClean="0">
              <a:latin typeface="Segoe UI" panose="020B0502040204020203" pitchFamily="34" charset="0"/>
              <a:cs typeface="Segoe UI" panose="020B0502040204020203" pitchFamily="34" charset="0"/>
            </a:rPr>
            <a:t>9%)</a:t>
          </a:r>
          <a:endParaRPr lang="en-US" b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FF1C41F4-3B69-4083-9461-0FF24F91F2D3}" type="parTrans" cxnId="{0579788E-0B4A-420A-B644-CEACCDFF3256}">
      <dgm:prSet/>
      <dgm:spPr/>
      <dgm:t>
        <a:bodyPr/>
        <a:lstStyle/>
        <a:p>
          <a:endParaRPr lang="en-US" b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53510433-4170-4647-866C-513FEDFA1CDB}" type="sibTrans" cxnId="{0579788E-0B4A-420A-B644-CEACCDFF3256}">
      <dgm:prSet/>
      <dgm:spPr/>
      <dgm:t>
        <a:bodyPr/>
        <a:lstStyle/>
        <a:p>
          <a:endParaRPr lang="en-US" b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F6D6CBDC-62CE-416E-A639-022DF5326B62}" type="pres">
      <dgm:prSet presAssocID="{3A580B05-4445-4771-B031-83CC3000B92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9D6DD52-8330-4AC8-AF97-0F9182F9A02D}" type="pres">
      <dgm:prSet presAssocID="{1C549E16-E1CA-4D65-AF7B-2C812E24C2BB}" presName="hierRoot1" presStyleCnt="0">
        <dgm:presLayoutVars>
          <dgm:hierBranch val="init"/>
        </dgm:presLayoutVars>
      </dgm:prSet>
      <dgm:spPr/>
    </dgm:pt>
    <dgm:pt modelId="{C1CECE2F-3A14-40FF-AB75-A32411151FE2}" type="pres">
      <dgm:prSet presAssocID="{1C549E16-E1CA-4D65-AF7B-2C812E24C2BB}" presName="rootComposite1" presStyleCnt="0"/>
      <dgm:spPr/>
    </dgm:pt>
    <dgm:pt modelId="{E612E8BA-56F8-404E-9CB0-2EF68E383DC3}" type="pres">
      <dgm:prSet presAssocID="{1C549E16-E1CA-4D65-AF7B-2C812E24C2BB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B4B178E-781C-42DC-9392-D71CB076EC26}" type="pres">
      <dgm:prSet presAssocID="{1C549E16-E1CA-4D65-AF7B-2C812E24C2BB}" presName="rootConnector1" presStyleLbl="node1" presStyleIdx="0" presStyleCnt="0"/>
      <dgm:spPr/>
      <dgm:t>
        <a:bodyPr/>
        <a:lstStyle/>
        <a:p>
          <a:endParaRPr lang="en-US"/>
        </a:p>
      </dgm:t>
    </dgm:pt>
    <dgm:pt modelId="{82E4A833-D8E0-48B5-8270-5D9484980AA7}" type="pres">
      <dgm:prSet presAssocID="{1C549E16-E1CA-4D65-AF7B-2C812E24C2BB}" presName="hierChild2" presStyleCnt="0"/>
      <dgm:spPr/>
    </dgm:pt>
    <dgm:pt modelId="{FC04BB01-4F73-4956-AF02-C9797DA9835C}" type="pres">
      <dgm:prSet presAssocID="{7E381547-5419-4175-9A85-EDDC530AA3CB}" presName="Name37" presStyleLbl="parChTrans1D2" presStyleIdx="0" presStyleCnt="2"/>
      <dgm:spPr/>
      <dgm:t>
        <a:bodyPr/>
        <a:lstStyle/>
        <a:p>
          <a:endParaRPr lang="en-US"/>
        </a:p>
      </dgm:t>
    </dgm:pt>
    <dgm:pt modelId="{EBEBFF39-AE8F-426A-82AF-C5D0748E0414}" type="pres">
      <dgm:prSet presAssocID="{7873246F-F24B-4A16-9A0B-008349E47973}" presName="hierRoot2" presStyleCnt="0">
        <dgm:presLayoutVars>
          <dgm:hierBranch val="init"/>
        </dgm:presLayoutVars>
      </dgm:prSet>
      <dgm:spPr/>
    </dgm:pt>
    <dgm:pt modelId="{9056363A-CBA7-4703-84F0-50319321DFF4}" type="pres">
      <dgm:prSet presAssocID="{7873246F-F24B-4A16-9A0B-008349E47973}" presName="rootComposite" presStyleCnt="0"/>
      <dgm:spPr/>
    </dgm:pt>
    <dgm:pt modelId="{16F83CC1-B301-442D-94AE-E25CD4F70664}" type="pres">
      <dgm:prSet presAssocID="{7873246F-F24B-4A16-9A0B-008349E47973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A081212-5AD7-4490-87E4-710E4E1FCF76}" type="pres">
      <dgm:prSet presAssocID="{7873246F-F24B-4A16-9A0B-008349E47973}" presName="rootConnector" presStyleLbl="node2" presStyleIdx="0" presStyleCnt="2"/>
      <dgm:spPr/>
      <dgm:t>
        <a:bodyPr/>
        <a:lstStyle/>
        <a:p>
          <a:endParaRPr lang="en-US"/>
        </a:p>
      </dgm:t>
    </dgm:pt>
    <dgm:pt modelId="{1DA38BBB-5F87-4F3B-B620-E6738E51A730}" type="pres">
      <dgm:prSet presAssocID="{7873246F-F24B-4A16-9A0B-008349E47973}" presName="hierChild4" presStyleCnt="0"/>
      <dgm:spPr/>
    </dgm:pt>
    <dgm:pt modelId="{2C77A5F5-F62F-49AE-906D-DE3ED13C2F67}" type="pres">
      <dgm:prSet presAssocID="{7873246F-F24B-4A16-9A0B-008349E47973}" presName="hierChild5" presStyleCnt="0"/>
      <dgm:spPr/>
    </dgm:pt>
    <dgm:pt modelId="{A3E88F55-7B57-4FFE-BCD1-79701A39A466}" type="pres">
      <dgm:prSet presAssocID="{FF1C41F4-3B69-4083-9461-0FF24F91F2D3}" presName="Name37" presStyleLbl="parChTrans1D2" presStyleIdx="1" presStyleCnt="2"/>
      <dgm:spPr/>
      <dgm:t>
        <a:bodyPr/>
        <a:lstStyle/>
        <a:p>
          <a:endParaRPr lang="en-US"/>
        </a:p>
      </dgm:t>
    </dgm:pt>
    <dgm:pt modelId="{964B92B3-718F-4EDB-BD06-57776C23D6DA}" type="pres">
      <dgm:prSet presAssocID="{35EF94E8-29BF-455E-B309-D7F295B18B2F}" presName="hierRoot2" presStyleCnt="0">
        <dgm:presLayoutVars>
          <dgm:hierBranch val="init"/>
        </dgm:presLayoutVars>
      </dgm:prSet>
      <dgm:spPr/>
    </dgm:pt>
    <dgm:pt modelId="{AC6DD429-F55F-4872-9E15-EE88229BE63D}" type="pres">
      <dgm:prSet presAssocID="{35EF94E8-29BF-455E-B309-D7F295B18B2F}" presName="rootComposite" presStyleCnt="0"/>
      <dgm:spPr/>
    </dgm:pt>
    <dgm:pt modelId="{26074C70-E557-42B0-8D70-4CF27B6121A0}" type="pres">
      <dgm:prSet presAssocID="{35EF94E8-29BF-455E-B309-D7F295B18B2F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01BA5DE-7394-440F-8545-FCAAA21B9E6F}" type="pres">
      <dgm:prSet presAssocID="{35EF94E8-29BF-455E-B309-D7F295B18B2F}" presName="rootConnector" presStyleLbl="node2" presStyleIdx="1" presStyleCnt="2"/>
      <dgm:spPr/>
      <dgm:t>
        <a:bodyPr/>
        <a:lstStyle/>
        <a:p>
          <a:endParaRPr lang="en-US"/>
        </a:p>
      </dgm:t>
    </dgm:pt>
    <dgm:pt modelId="{B60F2941-AF6F-4541-8849-730FCE49AF46}" type="pres">
      <dgm:prSet presAssocID="{35EF94E8-29BF-455E-B309-D7F295B18B2F}" presName="hierChild4" presStyleCnt="0"/>
      <dgm:spPr/>
    </dgm:pt>
    <dgm:pt modelId="{FA0A8FB8-E74B-4E39-953E-48F89A90E7BF}" type="pres">
      <dgm:prSet presAssocID="{35EF94E8-29BF-455E-B309-D7F295B18B2F}" presName="hierChild5" presStyleCnt="0"/>
      <dgm:spPr/>
    </dgm:pt>
    <dgm:pt modelId="{461D9FFF-ABB4-433B-A0E2-C14E17E60C1C}" type="pres">
      <dgm:prSet presAssocID="{1C549E16-E1CA-4D65-AF7B-2C812E24C2BB}" presName="hierChild3" presStyleCnt="0"/>
      <dgm:spPr/>
    </dgm:pt>
  </dgm:ptLst>
  <dgm:cxnLst>
    <dgm:cxn modelId="{ACD91985-C804-4E15-9C64-E98CCCC80252}" type="presOf" srcId="{35EF94E8-29BF-455E-B309-D7F295B18B2F}" destId="{601BA5DE-7394-440F-8545-FCAAA21B9E6F}" srcOrd="1" destOrd="0" presId="urn:microsoft.com/office/officeart/2005/8/layout/orgChart1"/>
    <dgm:cxn modelId="{09A7A16E-C830-4F52-A4E8-BEB93A5CEC63}" type="presOf" srcId="{35EF94E8-29BF-455E-B309-D7F295B18B2F}" destId="{26074C70-E557-42B0-8D70-4CF27B6121A0}" srcOrd="0" destOrd="0" presId="urn:microsoft.com/office/officeart/2005/8/layout/orgChart1"/>
    <dgm:cxn modelId="{4E793C7C-8940-4BE5-A615-003254896EBE}" type="presOf" srcId="{7873246F-F24B-4A16-9A0B-008349E47973}" destId="{16F83CC1-B301-442D-94AE-E25CD4F70664}" srcOrd="0" destOrd="0" presId="urn:microsoft.com/office/officeart/2005/8/layout/orgChart1"/>
    <dgm:cxn modelId="{88D00033-43F1-42B5-A6C9-C4184AAB824D}" type="presOf" srcId="{7873246F-F24B-4A16-9A0B-008349E47973}" destId="{EA081212-5AD7-4490-87E4-710E4E1FCF76}" srcOrd="1" destOrd="0" presId="urn:microsoft.com/office/officeart/2005/8/layout/orgChart1"/>
    <dgm:cxn modelId="{32AFA341-665A-478B-980A-FB0302895C42}" type="presOf" srcId="{FF1C41F4-3B69-4083-9461-0FF24F91F2D3}" destId="{A3E88F55-7B57-4FFE-BCD1-79701A39A466}" srcOrd="0" destOrd="0" presId="urn:microsoft.com/office/officeart/2005/8/layout/orgChart1"/>
    <dgm:cxn modelId="{0579788E-0B4A-420A-B644-CEACCDFF3256}" srcId="{1C549E16-E1CA-4D65-AF7B-2C812E24C2BB}" destId="{35EF94E8-29BF-455E-B309-D7F295B18B2F}" srcOrd="1" destOrd="0" parTransId="{FF1C41F4-3B69-4083-9461-0FF24F91F2D3}" sibTransId="{53510433-4170-4647-866C-513FEDFA1CDB}"/>
    <dgm:cxn modelId="{675B2805-0BA8-4A1C-AFCA-05CC3E203E15}" type="presOf" srcId="{1C549E16-E1CA-4D65-AF7B-2C812E24C2BB}" destId="{E612E8BA-56F8-404E-9CB0-2EF68E383DC3}" srcOrd="0" destOrd="0" presId="urn:microsoft.com/office/officeart/2005/8/layout/orgChart1"/>
    <dgm:cxn modelId="{A15E3B53-8C50-4D74-BD73-721A02E15A01}" srcId="{3A580B05-4445-4771-B031-83CC3000B92B}" destId="{1C549E16-E1CA-4D65-AF7B-2C812E24C2BB}" srcOrd="0" destOrd="0" parTransId="{187A4539-388C-4320-836D-52930631616D}" sibTransId="{D527097D-7FAA-4716-8EA6-5984E4D9983F}"/>
    <dgm:cxn modelId="{9FC61F1B-7491-46A8-8F46-182AC8D39930}" type="presOf" srcId="{7E381547-5419-4175-9A85-EDDC530AA3CB}" destId="{FC04BB01-4F73-4956-AF02-C9797DA9835C}" srcOrd="0" destOrd="0" presId="urn:microsoft.com/office/officeart/2005/8/layout/orgChart1"/>
    <dgm:cxn modelId="{400DF215-8AFF-4BC9-A775-FFAD4C657999}" type="presOf" srcId="{1C549E16-E1CA-4D65-AF7B-2C812E24C2BB}" destId="{4B4B178E-781C-42DC-9392-D71CB076EC26}" srcOrd="1" destOrd="0" presId="urn:microsoft.com/office/officeart/2005/8/layout/orgChart1"/>
    <dgm:cxn modelId="{D9AB5A24-C15F-4F08-8148-C96A98ED07B4}" srcId="{1C549E16-E1CA-4D65-AF7B-2C812E24C2BB}" destId="{7873246F-F24B-4A16-9A0B-008349E47973}" srcOrd="0" destOrd="0" parTransId="{7E381547-5419-4175-9A85-EDDC530AA3CB}" sibTransId="{504554D8-9233-4C82-B002-054060644650}"/>
    <dgm:cxn modelId="{27103217-A5C0-494B-9170-C10062FEC2B3}" type="presOf" srcId="{3A580B05-4445-4771-B031-83CC3000B92B}" destId="{F6D6CBDC-62CE-416E-A639-022DF5326B62}" srcOrd="0" destOrd="0" presId="urn:microsoft.com/office/officeart/2005/8/layout/orgChart1"/>
    <dgm:cxn modelId="{4876FC26-3045-43B5-B26C-D301A1919B99}" type="presParOf" srcId="{F6D6CBDC-62CE-416E-A639-022DF5326B62}" destId="{F9D6DD52-8330-4AC8-AF97-0F9182F9A02D}" srcOrd="0" destOrd="0" presId="urn:microsoft.com/office/officeart/2005/8/layout/orgChart1"/>
    <dgm:cxn modelId="{D2985691-3677-4437-90D1-D4A71CDFAA1B}" type="presParOf" srcId="{F9D6DD52-8330-4AC8-AF97-0F9182F9A02D}" destId="{C1CECE2F-3A14-40FF-AB75-A32411151FE2}" srcOrd="0" destOrd="0" presId="urn:microsoft.com/office/officeart/2005/8/layout/orgChart1"/>
    <dgm:cxn modelId="{86095BD4-310A-4E3E-91F1-E935F3CE0E01}" type="presParOf" srcId="{C1CECE2F-3A14-40FF-AB75-A32411151FE2}" destId="{E612E8BA-56F8-404E-9CB0-2EF68E383DC3}" srcOrd="0" destOrd="0" presId="urn:microsoft.com/office/officeart/2005/8/layout/orgChart1"/>
    <dgm:cxn modelId="{974389DF-88B2-446A-89DB-2E8BC6EE0D99}" type="presParOf" srcId="{C1CECE2F-3A14-40FF-AB75-A32411151FE2}" destId="{4B4B178E-781C-42DC-9392-D71CB076EC26}" srcOrd="1" destOrd="0" presId="urn:microsoft.com/office/officeart/2005/8/layout/orgChart1"/>
    <dgm:cxn modelId="{7137EE7A-0E99-4093-A957-C1FFF7E4DD47}" type="presParOf" srcId="{F9D6DD52-8330-4AC8-AF97-0F9182F9A02D}" destId="{82E4A833-D8E0-48B5-8270-5D9484980AA7}" srcOrd="1" destOrd="0" presId="urn:microsoft.com/office/officeart/2005/8/layout/orgChart1"/>
    <dgm:cxn modelId="{E3D855A2-E878-4329-881C-B8BAFA8F9D62}" type="presParOf" srcId="{82E4A833-D8E0-48B5-8270-5D9484980AA7}" destId="{FC04BB01-4F73-4956-AF02-C9797DA9835C}" srcOrd="0" destOrd="0" presId="urn:microsoft.com/office/officeart/2005/8/layout/orgChart1"/>
    <dgm:cxn modelId="{914A42A9-1A28-4044-9EA9-F3E0B0388022}" type="presParOf" srcId="{82E4A833-D8E0-48B5-8270-5D9484980AA7}" destId="{EBEBFF39-AE8F-426A-82AF-C5D0748E0414}" srcOrd="1" destOrd="0" presId="urn:microsoft.com/office/officeart/2005/8/layout/orgChart1"/>
    <dgm:cxn modelId="{A379017B-578B-4B58-AF0E-A5E213A64776}" type="presParOf" srcId="{EBEBFF39-AE8F-426A-82AF-C5D0748E0414}" destId="{9056363A-CBA7-4703-84F0-50319321DFF4}" srcOrd="0" destOrd="0" presId="urn:microsoft.com/office/officeart/2005/8/layout/orgChart1"/>
    <dgm:cxn modelId="{1A231DA6-D6BC-4212-9F80-BAF1B56E98CF}" type="presParOf" srcId="{9056363A-CBA7-4703-84F0-50319321DFF4}" destId="{16F83CC1-B301-442D-94AE-E25CD4F70664}" srcOrd="0" destOrd="0" presId="urn:microsoft.com/office/officeart/2005/8/layout/orgChart1"/>
    <dgm:cxn modelId="{00DD4175-0116-4544-BD28-7CC6A54CFC67}" type="presParOf" srcId="{9056363A-CBA7-4703-84F0-50319321DFF4}" destId="{EA081212-5AD7-4490-87E4-710E4E1FCF76}" srcOrd="1" destOrd="0" presId="urn:microsoft.com/office/officeart/2005/8/layout/orgChart1"/>
    <dgm:cxn modelId="{D0038167-4ED8-4236-B84E-A17CC21974D4}" type="presParOf" srcId="{EBEBFF39-AE8F-426A-82AF-C5D0748E0414}" destId="{1DA38BBB-5F87-4F3B-B620-E6738E51A730}" srcOrd="1" destOrd="0" presId="urn:microsoft.com/office/officeart/2005/8/layout/orgChart1"/>
    <dgm:cxn modelId="{76C01B94-F9C8-45F9-9AE8-4276A28C1EC9}" type="presParOf" srcId="{EBEBFF39-AE8F-426A-82AF-C5D0748E0414}" destId="{2C77A5F5-F62F-49AE-906D-DE3ED13C2F67}" srcOrd="2" destOrd="0" presId="urn:microsoft.com/office/officeart/2005/8/layout/orgChart1"/>
    <dgm:cxn modelId="{A3DAFD97-EF72-4DD7-867A-19D1B00ADFF0}" type="presParOf" srcId="{82E4A833-D8E0-48B5-8270-5D9484980AA7}" destId="{A3E88F55-7B57-4FFE-BCD1-79701A39A466}" srcOrd="2" destOrd="0" presId="urn:microsoft.com/office/officeart/2005/8/layout/orgChart1"/>
    <dgm:cxn modelId="{97734CEA-3E40-4ECA-963F-AE95EC4B8C47}" type="presParOf" srcId="{82E4A833-D8E0-48B5-8270-5D9484980AA7}" destId="{964B92B3-718F-4EDB-BD06-57776C23D6DA}" srcOrd="3" destOrd="0" presId="urn:microsoft.com/office/officeart/2005/8/layout/orgChart1"/>
    <dgm:cxn modelId="{C9A1F058-D493-4845-8333-433B658D2556}" type="presParOf" srcId="{964B92B3-718F-4EDB-BD06-57776C23D6DA}" destId="{AC6DD429-F55F-4872-9E15-EE88229BE63D}" srcOrd="0" destOrd="0" presId="urn:microsoft.com/office/officeart/2005/8/layout/orgChart1"/>
    <dgm:cxn modelId="{50727916-4DB6-485C-B696-73B8893F1EC9}" type="presParOf" srcId="{AC6DD429-F55F-4872-9E15-EE88229BE63D}" destId="{26074C70-E557-42B0-8D70-4CF27B6121A0}" srcOrd="0" destOrd="0" presId="urn:microsoft.com/office/officeart/2005/8/layout/orgChart1"/>
    <dgm:cxn modelId="{458FD4CA-FD07-417C-8BF5-9C8A83A02C11}" type="presParOf" srcId="{AC6DD429-F55F-4872-9E15-EE88229BE63D}" destId="{601BA5DE-7394-440F-8545-FCAAA21B9E6F}" srcOrd="1" destOrd="0" presId="urn:microsoft.com/office/officeart/2005/8/layout/orgChart1"/>
    <dgm:cxn modelId="{EE8BC280-260D-49E0-8D21-A27B257B9540}" type="presParOf" srcId="{964B92B3-718F-4EDB-BD06-57776C23D6DA}" destId="{B60F2941-AF6F-4541-8849-730FCE49AF46}" srcOrd="1" destOrd="0" presId="urn:microsoft.com/office/officeart/2005/8/layout/orgChart1"/>
    <dgm:cxn modelId="{AB88D240-9C86-47E0-A3BD-4DEA57E34D0B}" type="presParOf" srcId="{964B92B3-718F-4EDB-BD06-57776C23D6DA}" destId="{FA0A8FB8-E74B-4E39-953E-48F89A90E7BF}" srcOrd="2" destOrd="0" presId="urn:microsoft.com/office/officeart/2005/8/layout/orgChart1"/>
    <dgm:cxn modelId="{9BF0A96A-EBC3-4445-94E6-64D7EC0CE9D8}" type="presParOf" srcId="{F9D6DD52-8330-4AC8-AF97-0F9182F9A02D}" destId="{461D9FFF-ABB4-433B-A0E2-C14E17E60C1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39F4CD9-B3AC-4D00-A58E-833DA0CAAB98}" type="doc">
      <dgm:prSet loTypeId="urn:microsoft.com/office/officeart/2005/8/layout/process1" loCatId="process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CE647FB4-D4F6-4D45-B2FD-6ABC48901A7F}">
      <dgm:prSet/>
      <dgm:spPr/>
      <dgm:t>
        <a:bodyPr/>
        <a:lstStyle/>
        <a:p>
          <a:r>
            <a:rPr lang="en-US" dirty="0" err="1">
              <a:latin typeface="Segoe UI" panose="020B0502040204020203" pitchFamily="34" charset="0"/>
              <a:cs typeface="Segoe UI" panose="020B0502040204020203" pitchFamily="34" charset="0"/>
            </a:rPr>
            <a:t>Perakitan</a:t>
          </a:r>
          <a:r>
            <a:rPr lang="en-US" dirty="0">
              <a:latin typeface="Segoe UI" panose="020B0502040204020203" pitchFamily="34" charset="0"/>
              <a:cs typeface="Segoe UI" panose="020B0502040204020203" pitchFamily="34" charset="0"/>
            </a:rPr>
            <a:t> - PT. Toyota Motor Manufacturing Indonesia (TMMIN)</a:t>
          </a:r>
        </a:p>
      </dgm:t>
    </dgm:pt>
    <dgm:pt modelId="{931EC17B-5B43-4EBF-863A-CADA67695B34}" type="parTrans" cxnId="{FD09F84A-ADD0-4C65-BE27-BC50EC6A5C8B}">
      <dgm:prSet/>
      <dgm:spPr/>
      <dgm:t>
        <a:bodyPr/>
        <a:lstStyle/>
        <a:p>
          <a:endParaRPr lang="en-US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5243021B-1F3B-456A-9CF1-C84599136094}" type="sibTrans" cxnId="{FD09F84A-ADD0-4C65-BE27-BC50EC6A5C8B}">
      <dgm:prSet/>
      <dgm:spPr/>
      <dgm:t>
        <a:bodyPr/>
        <a:lstStyle/>
        <a:p>
          <a:endParaRPr lang="en-US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18377001-1AA8-4E49-B346-346B5820A444}">
      <dgm:prSet/>
      <dgm:spPr/>
      <dgm:t>
        <a:bodyPr/>
        <a:lstStyle/>
        <a:p>
          <a:r>
            <a:rPr lang="en-US" dirty="0">
              <a:latin typeface="Segoe UI" panose="020B0502040204020203" pitchFamily="34" charset="0"/>
              <a:cs typeface="Segoe UI" panose="020B0502040204020203" pitchFamily="34" charset="0"/>
            </a:rPr>
            <a:t>AUTO 2000</a:t>
          </a:r>
        </a:p>
      </dgm:t>
    </dgm:pt>
    <dgm:pt modelId="{D965176F-5503-4C01-9814-9D2743B0DE44}" type="parTrans" cxnId="{5A6EFC03-7C88-4E39-B1ED-D68FAED8757A}">
      <dgm:prSet/>
      <dgm:spPr/>
      <dgm:t>
        <a:bodyPr/>
        <a:lstStyle/>
        <a:p>
          <a:endParaRPr lang="en-US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B3085D89-59CA-4382-8BA4-CF877CE660EC}" type="sibTrans" cxnId="{5A6EFC03-7C88-4E39-B1ED-D68FAED8757A}">
      <dgm:prSet/>
      <dgm:spPr/>
      <dgm:t>
        <a:bodyPr/>
        <a:lstStyle/>
        <a:p>
          <a:endParaRPr lang="en-US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B7E9BFBB-064E-486B-8FD1-C3BEC264175F}">
      <dgm:prSet/>
      <dgm:spPr/>
      <dgm:t>
        <a:bodyPr/>
        <a:lstStyle/>
        <a:p>
          <a:r>
            <a:rPr lang="en-US" b="0" i="0" dirty="0">
              <a:latin typeface="Segoe UI" panose="020B0502040204020203" pitchFamily="34" charset="0"/>
              <a:cs typeface="Segoe UI" panose="020B0502040204020203" pitchFamily="34" charset="0"/>
            </a:rPr>
            <a:t>Indonesian Consumer</a:t>
          </a:r>
          <a:endParaRPr lang="en-US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8466FDC9-9A02-42FC-B0EA-77CC9F7AA1A0}" type="parTrans" cxnId="{552EF995-736F-42B4-AAB9-0D501AB6FD81}">
      <dgm:prSet/>
      <dgm:spPr/>
      <dgm:t>
        <a:bodyPr/>
        <a:lstStyle/>
        <a:p>
          <a:endParaRPr lang="en-US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366AE22E-8A32-4FB9-ACF1-170B7502433D}" type="sibTrans" cxnId="{552EF995-736F-42B4-AAB9-0D501AB6FD81}">
      <dgm:prSet/>
      <dgm:spPr/>
      <dgm:t>
        <a:bodyPr/>
        <a:lstStyle/>
        <a:p>
          <a:endParaRPr lang="en-US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48A87B4D-E45F-493F-B461-F071283F1ECD}">
      <dgm:prSet/>
      <dgm:spPr/>
      <dgm:t>
        <a:bodyPr/>
        <a:lstStyle/>
        <a:p>
          <a:r>
            <a:rPr lang="en-US" dirty="0" err="1">
              <a:latin typeface="Segoe UI" panose="020B0502040204020203" pitchFamily="34" charset="0"/>
              <a:cs typeface="Segoe UI" panose="020B0502040204020203" pitchFamily="34" charset="0"/>
            </a:rPr>
            <a:t>Pemasaran</a:t>
          </a:r>
          <a:r>
            <a:rPr lang="en-US" dirty="0">
              <a:latin typeface="Segoe UI" panose="020B0502040204020203" pitchFamily="34" charset="0"/>
              <a:cs typeface="Segoe UI" panose="020B0502040204020203" pitchFamily="34" charset="0"/>
            </a:rPr>
            <a:t> - Toyota Astra Motor (TAM) Indonesia</a:t>
          </a:r>
        </a:p>
      </dgm:t>
    </dgm:pt>
    <dgm:pt modelId="{FD07B199-BC0E-4E3B-AE9A-3282F9C311A6}" type="sibTrans" cxnId="{63C50F21-A6DE-4B7B-AC62-BB553ADB5B32}">
      <dgm:prSet/>
      <dgm:spPr/>
      <dgm:t>
        <a:bodyPr/>
        <a:lstStyle/>
        <a:p>
          <a:endParaRPr lang="en-US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B2AAA80D-C7B1-49B5-A28A-1339715CA20D}" type="parTrans" cxnId="{63C50F21-A6DE-4B7B-AC62-BB553ADB5B32}">
      <dgm:prSet/>
      <dgm:spPr/>
      <dgm:t>
        <a:bodyPr/>
        <a:lstStyle/>
        <a:p>
          <a:endParaRPr lang="en-US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B55676D8-6C6D-4D1D-B44A-FA769038DE86}" type="pres">
      <dgm:prSet presAssocID="{E39F4CD9-B3AC-4D00-A58E-833DA0CAAB9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06B17E-4D21-4C50-A6E5-3443809BE8CB}" type="pres">
      <dgm:prSet presAssocID="{CE647FB4-D4F6-4D45-B2FD-6ABC48901A7F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D5523E-586A-47EA-9A4C-AE037ECFA206}" type="pres">
      <dgm:prSet presAssocID="{5243021B-1F3B-456A-9CF1-C84599136094}" presName="sibTrans" presStyleLbl="sibTrans2D1" presStyleIdx="0" presStyleCnt="3"/>
      <dgm:spPr/>
      <dgm:t>
        <a:bodyPr/>
        <a:lstStyle/>
        <a:p>
          <a:endParaRPr lang="en-US"/>
        </a:p>
      </dgm:t>
    </dgm:pt>
    <dgm:pt modelId="{F2746EF3-E7DB-4D94-9841-154B07282355}" type="pres">
      <dgm:prSet presAssocID="{5243021B-1F3B-456A-9CF1-C84599136094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8D33F09D-C8DE-4650-9AD2-E442A57E2A4E}" type="pres">
      <dgm:prSet presAssocID="{48A87B4D-E45F-493F-B461-F071283F1EC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8604F1-135F-453E-8B42-C43DEB2C4F6E}" type="pres">
      <dgm:prSet presAssocID="{FD07B199-BC0E-4E3B-AE9A-3282F9C311A6}" presName="sibTrans" presStyleLbl="sibTrans2D1" presStyleIdx="1" presStyleCnt="3"/>
      <dgm:spPr/>
      <dgm:t>
        <a:bodyPr/>
        <a:lstStyle/>
        <a:p>
          <a:endParaRPr lang="en-US"/>
        </a:p>
      </dgm:t>
    </dgm:pt>
    <dgm:pt modelId="{DE7E6F52-B86B-4BB2-B700-E62530AEB968}" type="pres">
      <dgm:prSet presAssocID="{FD07B199-BC0E-4E3B-AE9A-3282F9C311A6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53730A38-3ADF-4859-BA4A-DC350FAD7BE0}" type="pres">
      <dgm:prSet presAssocID="{18377001-1AA8-4E49-B346-346B5820A444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862D02-8394-4AAF-8DEB-67BE42337BBF}" type="pres">
      <dgm:prSet presAssocID="{B3085D89-59CA-4382-8BA4-CF877CE660EC}" presName="sibTrans" presStyleLbl="sibTrans2D1" presStyleIdx="2" presStyleCnt="3"/>
      <dgm:spPr/>
      <dgm:t>
        <a:bodyPr/>
        <a:lstStyle/>
        <a:p>
          <a:endParaRPr lang="en-US"/>
        </a:p>
      </dgm:t>
    </dgm:pt>
    <dgm:pt modelId="{40B5C4F7-9B66-4533-9D38-F56C3C96B3FE}" type="pres">
      <dgm:prSet presAssocID="{B3085D89-59CA-4382-8BA4-CF877CE660EC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C4411CF3-DA75-4F2A-BE75-8230E303770D}" type="pres">
      <dgm:prSet presAssocID="{B7E9BFBB-064E-486B-8FD1-C3BEC264175F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7A9520B-F756-433A-B08F-FB5EBEA96F0F}" type="presOf" srcId="{B3085D89-59CA-4382-8BA4-CF877CE660EC}" destId="{64862D02-8394-4AAF-8DEB-67BE42337BBF}" srcOrd="0" destOrd="0" presId="urn:microsoft.com/office/officeart/2005/8/layout/process1"/>
    <dgm:cxn modelId="{A6D73569-B444-4542-A00D-9A1B3D5D6BA7}" type="presOf" srcId="{FD07B199-BC0E-4E3B-AE9A-3282F9C311A6}" destId="{768604F1-135F-453E-8B42-C43DEB2C4F6E}" srcOrd="0" destOrd="0" presId="urn:microsoft.com/office/officeart/2005/8/layout/process1"/>
    <dgm:cxn modelId="{5E51A171-0C9D-4B6B-9576-6E7280E4C058}" type="presOf" srcId="{48A87B4D-E45F-493F-B461-F071283F1ECD}" destId="{8D33F09D-C8DE-4650-9AD2-E442A57E2A4E}" srcOrd="0" destOrd="0" presId="urn:microsoft.com/office/officeart/2005/8/layout/process1"/>
    <dgm:cxn modelId="{66DB7159-FD60-49E5-9443-78073335D36B}" type="presOf" srcId="{FD07B199-BC0E-4E3B-AE9A-3282F9C311A6}" destId="{DE7E6F52-B86B-4BB2-B700-E62530AEB968}" srcOrd="1" destOrd="0" presId="urn:microsoft.com/office/officeart/2005/8/layout/process1"/>
    <dgm:cxn modelId="{89EC12F4-923F-4F8C-8009-275074A95C1C}" type="presOf" srcId="{5243021B-1F3B-456A-9CF1-C84599136094}" destId="{F2746EF3-E7DB-4D94-9841-154B07282355}" srcOrd="1" destOrd="0" presId="urn:microsoft.com/office/officeart/2005/8/layout/process1"/>
    <dgm:cxn modelId="{5FE1DBE1-E2EF-4730-9F9D-70111099EF3E}" type="presOf" srcId="{B7E9BFBB-064E-486B-8FD1-C3BEC264175F}" destId="{C4411CF3-DA75-4F2A-BE75-8230E303770D}" srcOrd="0" destOrd="0" presId="urn:microsoft.com/office/officeart/2005/8/layout/process1"/>
    <dgm:cxn modelId="{552EF995-736F-42B4-AAB9-0D501AB6FD81}" srcId="{E39F4CD9-B3AC-4D00-A58E-833DA0CAAB98}" destId="{B7E9BFBB-064E-486B-8FD1-C3BEC264175F}" srcOrd="3" destOrd="0" parTransId="{8466FDC9-9A02-42FC-B0EA-77CC9F7AA1A0}" sibTransId="{366AE22E-8A32-4FB9-ACF1-170B7502433D}"/>
    <dgm:cxn modelId="{3DECB9EC-6183-4C5C-A852-92E0E08ECC2D}" type="presOf" srcId="{B3085D89-59CA-4382-8BA4-CF877CE660EC}" destId="{40B5C4F7-9B66-4533-9D38-F56C3C96B3FE}" srcOrd="1" destOrd="0" presId="urn:microsoft.com/office/officeart/2005/8/layout/process1"/>
    <dgm:cxn modelId="{745846B4-8877-4457-BD48-A0A24972AB35}" type="presOf" srcId="{E39F4CD9-B3AC-4D00-A58E-833DA0CAAB98}" destId="{B55676D8-6C6D-4D1D-B44A-FA769038DE86}" srcOrd="0" destOrd="0" presId="urn:microsoft.com/office/officeart/2005/8/layout/process1"/>
    <dgm:cxn modelId="{F4827FA8-65BD-4204-A6C4-EA3E88A552D6}" type="presOf" srcId="{5243021B-1F3B-456A-9CF1-C84599136094}" destId="{1FD5523E-586A-47EA-9A4C-AE037ECFA206}" srcOrd="0" destOrd="0" presId="urn:microsoft.com/office/officeart/2005/8/layout/process1"/>
    <dgm:cxn modelId="{5A6EFC03-7C88-4E39-B1ED-D68FAED8757A}" srcId="{E39F4CD9-B3AC-4D00-A58E-833DA0CAAB98}" destId="{18377001-1AA8-4E49-B346-346B5820A444}" srcOrd="2" destOrd="0" parTransId="{D965176F-5503-4C01-9814-9D2743B0DE44}" sibTransId="{B3085D89-59CA-4382-8BA4-CF877CE660EC}"/>
    <dgm:cxn modelId="{106CB93D-20AF-4E05-8C5C-CA9BD110A73D}" type="presOf" srcId="{CE647FB4-D4F6-4D45-B2FD-6ABC48901A7F}" destId="{0B06B17E-4D21-4C50-A6E5-3443809BE8CB}" srcOrd="0" destOrd="0" presId="urn:microsoft.com/office/officeart/2005/8/layout/process1"/>
    <dgm:cxn modelId="{FD09F84A-ADD0-4C65-BE27-BC50EC6A5C8B}" srcId="{E39F4CD9-B3AC-4D00-A58E-833DA0CAAB98}" destId="{CE647FB4-D4F6-4D45-B2FD-6ABC48901A7F}" srcOrd="0" destOrd="0" parTransId="{931EC17B-5B43-4EBF-863A-CADA67695B34}" sibTransId="{5243021B-1F3B-456A-9CF1-C84599136094}"/>
    <dgm:cxn modelId="{3F43693A-7F43-4EAC-A19D-20E5479B986D}" type="presOf" srcId="{18377001-1AA8-4E49-B346-346B5820A444}" destId="{53730A38-3ADF-4859-BA4A-DC350FAD7BE0}" srcOrd="0" destOrd="0" presId="urn:microsoft.com/office/officeart/2005/8/layout/process1"/>
    <dgm:cxn modelId="{63C50F21-A6DE-4B7B-AC62-BB553ADB5B32}" srcId="{E39F4CD9-B3AC-4D00-A58E-833DA0CAAB98}" destId="{48A87B4D-E45F-493F-B461-F071283F1ECD}" srcOrd="1" destOrd="0" parTransId="{B2AAA80D-C7B1-49B5-A28A-1339715CA20D}" sibTransId="{FD07B199-BC0E-4E3B-AE9A-3282F9C311A6}"/>
    <dgm:cxn modelId="{04641EFF-8332-4A54-B777-42C19EA99625}" type="presParOf" srcId="{B55676D8-6C6D-4D1D-B44A-FA769038DE86}" destId="{0B06B17E-4D21-4C50-A6E5-3443809BE8CB}" srcOrd="0" destOrd="0" presId="urn:microsoft.com/office/officeart/2005/8/layout/process1"/>
    <dgm:cxn modelId="{0F946772-0E61-4526-9425-059E466129E4}" type="presParOf" srcId="{B55676D8-6C6D-4D1D-B44A-FA769038DE86}" destId="{1FD5523E-586A-47EA-9A4C-AE037ECFA206}" srcOrd="1" destOrd="0" presId="urn:microsoft.com/office/officeart/2005/8/layout/process1"/>
    <dgm:cxn modelId="{B1A6DA98-CB36-40BC-B4B7-A5FBCE45DF86}" type="presParOf" srcId="{1FD5523E-586A-47EA-9A4C-AE037ECFA206}" destId="{F2746EF3-E7DB-4D94-9841-154B07282355}" srcOrd="0" destOrd="0" presId="urn:microsoft.com/office/officeart/2005/8/layout/process1"/>
    <dgm:cxn modelId="{A46D92AE-7327-4046-AE71-3DD1A1E2C744}" type="presParOf" srcId="{B55676D8-6C6D-4D1D-B44A-FA769038DE86}" destId="{8D33F09D-C8DE-4650-9AD2-E442A57E2A4E}" srcOrd="2" destOrd="0" presId="urn:microsoft.com/office/officeart/2005/8/layout/process1"/>
    <dgm:cxn modelId="{479DCB15-3978-428B-80C2-63ABFA2DB082}" type="presParOf" srcId="{B55676D8-6C6D-4D1D-B44A-FA769038DE86}" destId="{768604F1-135F-453E-8B42-C43DEB2C4F6E}" srcOrd="3" destOrd="0" presId="urn:microsoft.com/office/officeart/2005/8/layout/process1"/>
    <dgm:cxn modelId="{85EDDFFB-91B1-420C-B6EF-FEE649AD002B}" type="presParOf" srcId="{768604F1-135F-453E-8B42-C43DEB2C4F6E}" destId="{DE7E6F52-B86B-4BB2-B700-E62530AEB968}" srcOrd="0" destOrd="0" presId="urn:microsoft.com/office/officeart/2005/8/layout/process1"/>
    <dgm:cxn modelId="{25847E1E-97A0-4791-A884-98AEF038C9AB}" type="presParOf" srcId="{B55676D8-6C6D-4D1D-B44A-FA769038DE86}" destId="{53730A38-3ADF-4859-BA4A-DC350FAD7BE0}" srcOrd="4" destOrd="0" presId="urn:microsoft.com/office/officeart/2005/8/layout/process1"/>
    <dgm:cxn modelId="{2D8EAC9F-C8F3-41E2-BAC7-3CB121AD5D7E}" type="presParOf" srcId="{B55676D8-6C6D-4D1D-B44A-FA769038DE86}" destId="{64862D02-8394-4AAF-8DEB-67BE42337BBF}" srcOrd="5" destOrd="0" presId="urn:microsoft.com/office/officeart/2005/8/layout/process1"/>
    <dgm:cxn modelId="{F3190414-0825-40D5-9554-522701A5489F}" type="presParOf" srcId="{64862D02-8394-4AAF-8DEB-67BE42337BBF}" destId="{40B5C4F7-9B66-4533-9D38-F56C3C96B3FE}" srcOrd="0" destOrd="0" presId="urn:microsoft.com/office/officeart/2005/8/layout/process1"/>
    <dgm:cxn modelId="{360C91EA-D842-49C3-A0D2-86E89F59FCB4}" type="presParOf" srcId="{B55676D8-6C6D-4D1D-B44A-FA769038DE86}" destId="{C4411CF3-DA75-4F2A-BE75-8230E303770D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39F4CD9-B3AC-4D00-A58E-833DA0CAAB98}" type="doc">
      <dgm:prSet loTypeId="urn:microsoft.com/office/officeart/2005/8/layout/process1" loCatId="process" qsTypeId="urn:microsoft.com/office/officeart/2005/8/quickstyle/simple4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CE647FB4-D4F6-4D45-B2FD-6ABC48901A7F}">
      <dgm:prSet/>
      <dgm:spPr/>
      <dgm:t>
        <a:bodyPr/>
        <a:lstStyle/>
        <a:p>
          <a:r>
            <a:rPr lang="en-US" dirty="0">
              <a:latin typeface="Segoe UI" panose="020B0502040204020203" pitchFamily="34" charset="0"/>
              <a:cs typeface="Segoe UI" panose="020B0502040204020203" pitchFamily="34" charset="0"/>
            </a:rPr>
            <a:t>To</a:t>
          </a:r>
          <a:r>
            <a:rPr lang="id-ID" dirty="0">
              <a:latin typeface="Segoe UI" panose="020B0502040204020203" pitchFamily="34" charset="0"/>
              <a:cs typeface="Segoe UI" panose="020B0502040204020203" pitchFamily="34" charset="0"/>
            </a:rPr>
            <a:t>yota Motor Asia Pacific Pte., Ltd</a:t>
          </a:r>
          <a:r>
            <a:rPr lang="en-US" dirty="0">
              <a:latin typeface="Segoe UI" panose="020B0502040204020203" pitchFamily="34" charset="0"/>
              <a:cs typeface="Segoe UI" panose="020B0502040204020203" pitchFamily="34" charset="0"/>
            </a:rPr>
            <a:t> (Singapura)</a:t>
          </a:r>
        </a:p>
      </dgm:t>
    </dgm:pt>
    <dgm:pt modelId="{931EC17B-5B43-4EBF-863A-CADA67695B34}" type="parTrans" cxnId="{FD09F84A-ADD0-4C65-BE27-BC50EC6A5C8B}">
      <dgm:prSet/>
      <dgm:spPr/>
      <dgm:t>
        <a:bodyPr/>
        <a:lstStyle/>
        <a:p>
          <a:endParaRPr lang="en-US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5243021B-1F3B-456A-9CF1-C84599136094}" type="sibTrans" cxnId="{FD09F84A-ADD0-4C65-BE27-BC50EC6A5C8B}">
      <dgm:prSet/>
      <dgm:spPr/>
      <dgm:t>
        <a:bodyPr/>
        <a:lstStyle/>
        <a:p>
          <a:endParaRPr lang="en-US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48A87B4D-E45F-493F-B461-F071283F1ECD}">
      <dgm:prSet/>
      <dgm:spPr/>
      <dgm:t>
        <a:bodyPr/>
        <a:lstStyle/>
        <a:p>
          <a:r>
            <a:rPr lang="en-US" dirty="0" err="1" smtClean="0">
              <a:latin typeface="Segoe UI" panose="020B0502040204020203" pitchFamily="34" charset="0"/>
              <a:cs typeface="Segoe UI" panose="020B0502040204020203" pitchFamily="34" charset="0"/>
            </a:rPr>
            <a:t>Ekspor</a:t>
          </a:r>
          <a:endParaRPr lang="en-US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FD07B199-BC0E-4E3B-AE9A-3282F9C311A6}" type="sibTrans" cxnId="{63C50F21-A6DE-4B7B-AC62-BB553ADB5B32}">
      <dgm:prSet/>
      <dgm:spPr/>
      <dgm:t>
        <a:bodyPr/>
        <a:lstStyle/>
        <a:p>
          <a:endParaRPr lang="en-US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B2AAA80D-C7B1-49B5-A28A-1339715CA20D}" type="parTrans" cxnId="{63C50F21-A6DE-4B7B-AC62-BB553ADB5B32}">
      <dgm:prSet/>
      <dgm:spPr/>
      <dgm:t>
        <a:bodyPr/>
        <a:lstStyle/>
        <a:p>
          <a:endParaRPr lang="en-US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B55676D8-6C6D-4D1D-B44A-FA769038DE86}" type="pres">
      <dgm:prSet presAssocID="{E39F4CD9-B3AC-4D00-A58E-833DA0CAAB9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06B17E-4D21-4C50-A6E5-3443809BE8CB}" type="pres">
      <dgm:prSet presAssocID="{CE647FB4-D4F6-4D45-B2FD-6ABC48901A7F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D5523E-586A-47EA-9A4C-AE037ECFA206}" type="pres">
      <dgm:prSet presAssocID="{5243021B-1F3B-456A-9CF1-C84599136094}" presName="sibTrans" presStyleLbl="sibTrans2D1" presStyleIdx="0" presStyleCnt="1"/>
      <dgm:spPr/>
      <dgm:t>
        <a:bodyPr/>
        <a:lstStyle/>
        <a:p>
          <a:endParaRPr lang="en-US"/>
        </a:p>
      </dgm:t>
    </dgm:pt>
    <dgm:pt modelId="{F2746EF3-E7DB-4D94-9841-154B07282355}" type="pres">
      <dgm:prSet presAssocID="{5243021B-1F3B-456A-9CF1-C84599136094}" presName="connectorText" presStyleLbl="sibTrans2D1" presStyleIdx="0" presStyleCnt="1"/>
      <dgm:spPr/>
      <dgm:t>
        <a:bodyPr/>
        <a:lstStyle/>
        <a:p>
          <a:endParaRPr lang="en-US"/>
        </a:p>
      </dgm:t>
    </dgm:pt>
    <dgm:pt modelId="{8D33F09D-C8DE-4650-9AD2-E442A57E2A4E}" type="pres">
      <dgm:prSet presAssocID="{48A87B4D-E45F-493F-B461-F071283F1ECD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D09F84A-ADD0-4C65-BE27-BC50EC6A5C8B}" srcId="{E39F4CD9-B3AC-4D00-A58E-833DA0CAAB98}" destId="{CE647FB4-D4F6-4D45-B2FD-6ABC48901A7F}" srcOrd="0" destOrd="0" parTransId="{931EC17B-5B43-4EBF-863A-CADA67695B34}" sibTransId="{5243021B-1F3B-456A-9CF1-C84599136094}"/>
    <dgm:cxn modelId="{89EC12F4-923F-4F8C-8009-275074A95C1C}" type="presOf" srcId="{5243021B-1F3B-456A-9CF1-C84599136094}" destId="{F2746EF3-E7DB-4D94-9841-154B07282355}" srcOrd="1" destOrd="0" presId="urn:microsoft.com/office/officeart/2005/8/layout/process1"/>
    <dgm:cxn modelId="{745846B4-8877-4457-BD48-A0A24972AB35}" type="presOf" srcId="{E39F4CD9-B3AC-4D00-A58E-833DA0CAAB98}" destId="{B55676D8-6C6D-4D1D-B44A-FA769038DE86}" srcOrd="0" destOrd="0" presId="urn:microsoft.com/office/officeart/2005/8/layout/process1"/>
    <dgm:cxn modelId="{106CB93D-20AF-4E05-8C5C-CA9BD110A73D}" type="presOf" srcId="{CE647FB4-D4F6-4D45-B2FD-6ABC48901A7F}" destId="{0B06B17E-4D21-4C50-A6E5-3443809BE8CB}" srcOrd="0" destOrd="0" presId="urn:microsoft.com/office/officeart/2005/8/layout/process1"/>
    <dgm:cxn modelId="{F4827FA8-65BD-4204-A6C4-EA3E88A552D6}" type="presOf" srcId="{5243021B-1F3B-456A-9CF1-C84599136094}" destId="{1FD5523E-586A-47EA-9A4C-AE037ECFA206}" srcOrd="0" destOrd="0" presId="urn:microsoft.com/office/officeart/2005/8/layout/process1"/>
    <dgm:cxn modelId="{63C50F21-A6DE-4B7B-AC62-BB553ADB5B32}" srcId="{E39F4CD9-B3AC-4D00-A58E-833DA0CAAB98}" destId="{48A87B4D-E45F-493F-B461-F071283F1ECD}" srcOrd="1" destOrd="0" parTransId="{B2AAA80D-C7B1-49B5-A28A-1339715CA20D}" sibTransId="{FD07B199-BC0E-4E3B-AE9A-3282F9C311A6}"/>
    <dgm:cxn modelId="{5E51A171-0C9D-4B6B-9576-6E7280E4C058}" type="presOf" srcId="{48A87B4D-E45F-493F-B461-F071283F1ECD}" destId="{8D33F09D-C8DE-4650-9AD2-E442A57E2A4E}" srcOrd="0" destOrd="0" presId="urn:microsoft.com/office/officeart/2005/8/layout/process1"/>
    <dgm:cxn modelId="{04641EFF-8332-4A54-B777-42C19EA99625}" type="presParOf" srcId="{B55676D8-6C6D-4D1D-B44A-FA769038DE86}" destId="{0B06B17E-4D21-4C50-A6E5-3443809BE8CB}" srcOrd="0" destOrd="0" presId="urn:microsoft.com/office/officeart/2005/8/layout/process1"/>
    <dgm:cxn modelId="{0F946772-0E61-4526-9425-059E466129E4}" type="presParOf" srcId="{B55676D8-6C6D-4D1D-B44A-FA769038DE86}" destId="{1FD5523E-586A-47EA-9A4C-AE037ECFA206}" srcOrd="1" destOrd="0" presId="urn:microsoft.com/office/officeart/2005/8/layout/process1"/>
    <dgm:cxn modelId="{B1A6DA98-CB36-40BC-B4B7-A5FBCE45DF86}" type="presParOf" srcId="{1FD5523E-586A-47EA-9A4C-AE037ECFA206}" destId="{F2746EF3-E7DB-4D94-9841-154B07282355}" srcOrd="0" destOrd="0" presId="urn:microsoft.com/office/officeart/2005/8/layout/process1"/>
    <dgm:cxn modelId="{A46D92AE-7327-4046-AE71-3DD1A1E2C744}" type="presParOf" srcId="{B55676D8-6C6D-4D1D-B44A-FA769038DE86}" destId="{8D33F09D-C8DE-4650-9AD2-E442A57E2A4E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39F4CD9-B3AC-4D00-A58E-833DA0CAAB98}" type="doc">
      <dgm:prSet loTypeId="urn:microsoft.com/office/officeart/2005/8/layout/process1" loCatId="process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CE647FB4-D4F6-4D45-B2FD-6ABC48901A7F}">
      <dgm:prSet/>
      <dgm:spPr/>
      <dgm:t>
        <a:bodyPr/>
        <a:lstStyle/>
        <a:p>
          <a:r>
            <a:rPr lang="en-US" b="1" cap="none" spc="0" dirty="0" err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rPr>
            <a:t>Perakitan</a:t>
          </a:r>
          <a:r>
            <a:rPr lang="en-US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rPr>
            <a:t> - PT. Toyota Motor Manufacturing Indonesia (TMMIN)</a:t>
          </a:r>
        </a:p>
      </dgm:t>
    </dgm:pt>
    <dgm:pt modelId="{931EC17B-5B43-4EBF-863A-CADA67695B34}" type="parTrans" cxnId="{FD09F84A-ADD0-4C65-BE27-BC50EC6A5C8B}">
      <dgm:prSet/>
      <dgm:spPr/>
      <dgm:t>
        <a:bodyPr/>
        <a:lstStyle/>
        <a:p>
          <a:endParaRPr lang="en-US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5243021B-1F3B-456A-9CF1-C84599136094}" type="sibTrans" cxnId="{FD09F84A-ADD0-4C65-BE27-BC50EC6A5C8B}">
      <dgm:prSet/>
      <dgm:spPr/>
      <dgm:t>
        <a:bodyPr/>
        <a:lstStyle/>
        <a:p>
          <a:endParaRPr lang="en-US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18377001-1AA8-4E49-B346-346B5820A444}">
      <dgm:prSet/>
      <dgm:spPr/>
      <dgm:t>
        <a:bodyPr/>
        <a:lstStyle/>
        <a:p>
          <a:r>
            <a:rPr lang="en-US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rPr>
            <a:t>AUTO 2000</a:t>
          </a:r>
        </a:p>
      </dgm:t>
    </dgm:pt>
    <dgm:pt modelId="{D965176F-5503-4C01-9814-9D2743B0DE44}" type="parTrans" cxnId="{5A6EFC03-7C88-4E39-B1ED-D68FAED8757A}">
      <dgm:prSet/>
      <dgm:spPr/>
      <dgm:t>
        <a:bodyPr/>
        <a:lstStyle/>
        <a:p>
          <a:endParaRPr lang="en-US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B3085D89-59CA-4382-8BA4-CF877CE660EC}" type="sibTrans" cxnId="{5A6EFC03-7C88-4E39-B1ED-D68FAED8757A}">
      <dgm:prSet/>
      <dgm:spPr/>
      <dgm:t>
        <a:bodyPr/>
        <a:lstStyle/>
        <a:p>
          <a:endParaRPr lang="en-US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B7E9BFBB-064E-486B-8FD1-C3BEC264175F}">
      <dgm:prSet/>
      <dgm:spPr/>
      <dgm:t>
        <a:bodyPr/>
        <a:lstStyle/>
        <a:p>
          <a:r>
            <a:rPr lang="en-US" b="1" i="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rPr>
            <a:t>Indonesian Consumer</a:t>
          </a:r>
          <a:endParaRPr lang="en-US" b="1" dirty="0">
            <a:solidFill>
              <a:schemeClr val="tx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8466FDC9-9A02-42FC-B0EA-77CC9F7AA1A0}" type="parTrans" cxnId="{552EF995-736F-42B4-AAB9-0D501AB6FD81}">
      <dgm:prSet/>
      <dgm:spPr/>
      <dgm:t>
        <a:bodyPr/>
        <a:lstStyle/>
        <a:p>
          <a:endParaRPr lang="en-US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366AE22E-8A32-4FB9-ACF1-170B7502433D}" type="sibTrans" cxnId="{552EF995-736F-42B4-AAB9-0D501AB6FD81}">
      <dgm:prSet/>
      <dgm:spPr/>
      <dgm:t>
        <a:bodyPr/>
        <a:lstStyle/>
        <a:p>
          <a:endParaRPr lang="en-US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48A87B4D-E45F-493F-B461-F071283F1ECD}">
      <dgm:prSet/>
      <dgm:spPr/>
      <dgm:t>
        <a:bodyPr/>
        <a:lstStyle/>
        <a:p>
          <a:r>
            <a:rPr lang="en-US" b="1" dirty="0" err="1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rPr>
            <a:t>Pemasaran</a:t>
          </a:r>
          <a:r>
            <a:rPr lang="en-US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rPr>
            <a:t> - Toyota Astra Motor (TAM) Indonesia</a:t>
          </a:r>
        </a:p>
      </dgm:t>
    </dgm:pt>
    <dgm:pt modelId="{FD07B199-BC0E-4E3B-AE9A-3282F9C311A6}" type="sibTrans" cxnId="{63C50F21-A6DE-4B7B-AC62-BB553ADB5B32}">
      <dgm:prSet/>
      <dgm:spPr/>
      <dgm:t>
        <a:bodyPr/>
        <a:lstStyle/>
        <a:p>
          <a:endParaRPr lang="en-US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B2AAA80D-C7B1-49B5-A28A-1339715CA20D}" type="parTrans" cxnId="{63C50F21-A6DE-4B7B-AC62-BB553ADB5B32}">
      <dgm:prSet/>
      <dgm:spPr/>
      <dgm:t>
        <a:bodyPr/>
        <a:lstStyle/>
        <a:p>
          <a:endParaRPr lang="en-US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B55676D8-6C6D-4D1D-B44A-FA769038DE86}" type="pres">
      <dgm:prSet presAssocID="{E39F4CD9-B3AC-4D00-A58E-833DA0CAAB9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06B17E-4D21-4C50-A6E5-3443809BE8CB}" type="pres">
      <dgm:prSet presAssocID="{CE647FB4-D4F6-4D45-B2FD-6ABC48901A7F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D5523E-586A-47EA-9A4C-AE037ECFA206}" type="pres">
      <dgm:prSet presAssocID="{5243021B-1F3B-456A-9CF1-C84599136094}" presName="sibTrans" presStyleLbl="sibTrans2D1" presStyleIdx="0" presStyleCnt="3"/>
      <dgm:spPr/>
      <dgm:t>
        <a:bodyPr/>
        <a:lstStyle/>
        <a:p>
          <a:endParaRPr lang="en-US"/>
        </a:p>
      </dgm:t>
    </dgm:pt>
    <dgm:pt modelId="{F2746EF3-E7DB-4D94-9841-154B07282355}" type="pres">
      <dgm:prSet presAssocID="{5243021B-1F3B-456A-9CF1-C84599136094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8D33F09D-C8DE-4650-9AD2-E442A57E2A4E}" type="pres">
      <dgm:prSet presAssocID="{48A87B4D-E45F-493F-B461-F071283F1EC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8604F1-135F-453E-8B42-C43DEB2C4F6E}" type="pres">
      <dgm:prSet presAssocID="{FD07B199-BC0E-4E3B-AE9A-3282F9C311A6}" presName="sibTrans" presStyleLbl="sibTrans2D1" presStyleIdx="1" presStyleCnt="3"/>
      <dgm:spPr/>
      <dgm:t>
        <a:bodyPr/>
        <a:lstStyle/>
        <a:p>
          <a:endParaRPr lang="en-US"/>
        </a:p>
      </dgm:t>
    </dgm:pt>
    <dgm:pt modelId="{DE7E6F52-B86B-4BB2-B700-E62530AEB968}" type="pres">
      <dgm:prSet presAssocID="{FD07B199-BC0E-4E3B-AE9A-3282F9C311A6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53730A38-3ADF-4859-BA4A-DC350FAD7BE0}" type="pres">
      <dgm:prSet presAssocID="{18377001-1AA8-4E49-B346-346B5820A444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862D02-8394-4AAF-8DEB-67BE42337BBF}" type="pres">
      <dgm:prSet presAssocID="{B3085D89-59CA-4382-8BA4-CF877CE660EC}" presName="sibTrans" presStyleLbl="sibTrans2D1" presStyleIdx="2" presStyleCnt="3"/>
      <dgm:spPr/>
      <dgm:t>
        <a:bodyPr/>
        <a:lstStyle/>
        <a:p>
          <a:endParaRPr lang="en-US"/>
        </a:p>
      </dgm:t>
    </dgm:pt>
    <dgm:pt modelId="{40B5C4F7-9B66-4533-9D38-F56C3C96B3FE}" type="pres">
      <dgm:prSet presAssocID="{B3085D89-59CA-4382-8BA4-CF877CE660EC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C4411CF3-DA75-4F2A-BE75-8230E303770D}" type="pres">
      <dgm:prSet presAssocID="{B7E9BFBB-064E-486B-8FD1-C3BEC264175F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7A9520B-F756-433A-B08F-FB5EBEA96F0F}" type="presOf" srcId="{B3085D89-59CA-4382-8BA4-CF877CE660EC}" destId="{64862D02-8394-4AAF-8DEB-67BE42337BBF}" srcOrd="0" destOrd="0" presId="urn:microsoft.com/office/officeart/2005/8/layout/process1"/>
    <dgm:cxn modelId="{A6D73569-B444-4542-A00D-9A1B3D5D6BA7}" type="presOf" srcId="{FD07B199-BC0E-4E3B-AE9A-3282F9C311A6}" destId="{768604F1-135F-453E-8B42-C43DEB2C4F6E}" srcOrd="0" destOrd="0" presId="urn:microsoft.com/office/officeart/2005/8/layout/process1"/>
    <dgm:cxn modelId="{5E51A171-0C9D-4B6B-9576-6E7280E4C058}" type="presOf" srcId="{48A87B4D-E45F-493F-B461-F071283F1ECD}" destId="{8D33F09D-C8DE-4650-9AD2-E442A57E2A4E}" srcOrd="0" destOrd="0" presId="urn:microsoft.com/office/officeart/2005/8/layout/process1"/>
    <dgm:cxn modelId="{66DB7159-FD60-49E5-9443-78073335D36B}" type="presOf" srcId="{FD07B199-BC0E-4E3B-AE9A-3282F9C311A6}" destId="{DE7E6F52-B86B-4BB2-B700-E62530AEB968}" srcOrd="1" destOrd="0" presId="urn:microsoft.com/office/officeart/2005/8/layout/process1"/>
    <dgm:cxn modelId="{89EC12F4-923F-4F8C-8009-275074A95C1C}" type="presOf" srcId="{5243021B-1F3B-456A-9CF1-C84599136094}" destId="{F2746EF3-E7DB-4D94-9841-154B07282355}" srcOrd="1" destOrd="0" presId="urn:microsoft.com/office/officeart/2005/8/layout/process1"/>
    <dgm:cxn modelId="{5FE1DBE1-E2EF-4730-9F9D-70111099EF3E}" type="presOf" srcId="{B7E9BFBB-064E-486B-8FD1-C3BEC264175F}" destId="{C4411CF3-DA75-4F2A-BE75-8230E303770D}" srcOrd="0" destOrd="0" presId="urn:microsoft.com/office/officeart/2005/8/layout/process1"/>
    <dgm:cxn modelId="{552EF995-736F-42B4-AAB9-0D501AB6FD81}" srcId="{E39F4CD9-B3AC-4D00-A58E-833DA0CAAB98}" destId="{B7E9BFBB-064E-486B-8FD1-C3BEC264175F}" srcOrd="3" destOrd="0" parTransId="{8466FDC9-9A02-42FC-B0EA-77CC9F7AA1A0}" sibTransId="{366AE22E-8A32-4FB9-ACF1-170B7502433D}"/>
    <dgm:cxn modelId="{3DECB9EC-6183-4C5C-A852-92E0E08ECC2D}" type="presOf" srcId="{B3085D89-59CA-4382-8BA4-CF877CE660EC}" destId="{40B5C4F7-9B66-4533-9D38-F56C3C96B3FE}" srcOrd="1" destOrd="0" presId="urn:microsoft.com/office/officeart/2005/8/layout/process1"/>
    <dgm:cxn modelId="{745846B4-8877-4457-BD48-A0A24972AB35}" type="presOf" srcId="{E39F4CD9-B3AC-4D00-A58E-833DA0CAAB98}" destId="{B55676D8-6C6D-4D1D-B44A-FA769038DE86}" srcOrd="0" destOrd="0" presId="urn:microsoft.com/office/officeart/2005/8/layout/process1"/>
    <dgm:cxn modelId="{F4827FA8-65BD-4204-A6C4-EA3E88A552D6}" type="presOf" srcId="{5243021B-1F3B-456A-9CF1-C84599136094}" destId="{1FD5523E-586A-47EA-9A4C-AE037ECFA206}" srcOrd="0" destOrd="0" presId="urn:microsoft.com/office/officeart/2005/8/layout/process1"/>
    <dgm:cxn modelId="{5A6EFC03-7C88-4E39-B1ED-D68FAED8757A}" srcId="{E39F4CD9-B3AC-4D00-A58E-833DA0CAAB98}" destId="{18377001-1AA8-4E49-B346-346B5820A444}" srcOrd="2" destOrd="0" parTransId="{D965176F-5503-4C01-9814-9D2743B0DE44}" sibTransId="{B3085D89-59CA-4382-8BA4-CF877CE660EC}"/>
    <dgm:cxn modelId="{106CB93D-20AF-4E05-8C5C-CA9BD110A73D}" type="presOf" srcId="{CE647FB4-D4F6-4D45-B2FD-6ABC48901A7F}" destId="{0B06B17E-4D21-4C50-A6E5-3443809BE8CB}" srcOrd="0" destOrd="0" presId="urn:microsoft.com/office/officeart/2005/8/layout/process1"/>
    <dgm:cxn modelId="{FD09F84A-ADD0-4C65-BE27-BC50EC6A5C8B}" srcId="{E39F4CD9-B3AC-4D00-A58E-833DA0CAAB98}" destId="{CE647FB4-D4F6-4D45-B2FD-6ABC48901A7F}" srcOrd="0" destOrd="0" parTransId="{931EC17B-5B43-4EBF-863A-CADA67695B34}" sibTransId="{5243021B-1F3B-456A-9CF1-C84599136094}"/>
    <dgm:cxn modelId="{3F43693A-7F43-4EAC-A19D-20E5479B986D}" type="presOf" srcId="{18377001-1AA8-4E49-B346-346B5820A444}" destId="{53730A38-3ADF-4859-BA4A-DC350FAD7BE0}" srcOrd="0" destOrd="0" presId="urn:microsoft.com/office/officeart/2005/8/layout/process1"/>
    <dgm:cxn modelId="{63C50F21-A6DE-4B7B-AC62-BB553ADB5B32}" srcId="{E39F4CD9-B3AC-4D00-A58E-833DA0CAAB98}" destId="{48A87B4D-E45F-493F-B461-F071283F1ECD}" srcOrd="1" destOrd="0" parTransId="{B2AAA80D-C7B1-49B5-A28A-1339715CA20D}" sibTransId="{FD07B199-BC0E-4E3B-AE9A-3282F9C311A6}"/>
    <dgm:cxn modelId="{04641EFF-8332-4A54-B777-42C19EA99625}" type="presParOf" srcId="{B55676D8-6C6D-4D1D-B44A-FA769038DE86}" destId="{0B06B17E-4D21-4C50-A6E5-3443809BE8CB}" srcOrd="0" destOrd="0" presId="urn:microsoft.com/office/officeart/2005/8/layout/process1"/>
    <dgm:cxn modelId="{0F946772-0E61-4526-9425-059E466129E4}" type="presParOf" srcId="{B55676D8-6C6D-4D1D-B44A-FA769038DE86}" destId="{1FD5523E-586A-47EA-9A4C-AE037ECFA206}" srcOrd="1" destOrd="0" presId="urn:microsoft.com/office/officeart/2005/8/layout/process1"/>
    <dgm:cxn modelId="{B1A6DA98-CB36-40BC-B4B7-A5FBCE45DF86}" type="presParOf" srcId="{1FD5523E-586A-47EA-9A4C-AE037ECFA206}" destId="{F2746EF3-E7DB-4D94-9841-154B07282355}" srcOrd="0" destOrd="0" presId="urn:microsoft.com/office/officeart/2005/8/layout/process1"/>
    <dgm:cxn modelId="{A46D92AE-7327-4046-AE71-3DD1A1E2C744}" type="presParOf" srcId="{B55676D8-6C6D-4D1D-B44A-FA769038DE86}" destId="{8D33F09D-C8DE-4650-9AD2-E442A57E2A4E}" srcOrd="2" destOrd="0" presId="urn:microsoft.com/office/officeart/2005/8/layout/process1"/>
    <dgm:cxn modelId="{479DCB15-3978-428B-80C2-63ABFA2DB082}" type="presParOf" srcId="{B55676D8-6C6D-4D1D-B44A-FA769038DE86}" destId="{768604F1-135F-453E-8B42-C43DEB2C4F6E}" srcOrd="3" destOrd="0" presId="urn:microsoft.com/office/officeart/2005/8/layout/process1"/>
    <dgm:cxn modelId="{85EDDFFB-91B1-420C-B6EF-FEE649AD002B}" type="presParOf" srcId="{768604F1-135F-453E-8B42-C43DEB2C4F6E}" destId="{DE7E6F52-B86B-4BB2-B700-E62530AEB968}" srcOrd="0" destOrd="0" presId="urn:microsoft.com/office/officeart/2005/8/layout/process1"/>
    <dgm:cxn modelId="{25847E1E-97A0-4791-A884-98AEF038C9AB}" type="presParOf" srcId="{B55676D8-6C6D-4D1D-B44A-FA769038DE86}" destId="{53730A38-3ADF-4859-BA4A-DC350FAD7BE0}" srcOrd="4" destOrd="0" presId="urn:microsoft.com/office/officeart/2005/8/layout/process1"/>
    <dgm:cxn modelId="{2D8EAC9F-C8F3-41E2-BAC7-3CB121AD5D7E}" type="presParOf" srcId="{B55676D8-6C6D-4D1D-B44A-FA769038DE86}" destId="{64862D02-8394-4AAF-8DEB-67BE42337BBF}" srcOrd="5" destOrd="0" presId="urn:microsoft.com/office/officeart/2005/8/layout/process1"/>
    <dgm:cxn modelId="{F3190414-0825-40D5-9554-522701A5489F}" type="presParOf" srcId="{64862D02-8394-4AAF-8DEB-67BE42337BBF}" destId="{40B5C4F7-9B66-4533-9D38-F56C3C96B3FE}" srcOrd="0" destOrd="0" presId="urn:microsoft.com/office/officeart/2005/8/layout/process1"/>
    <dgm:cxn modelId="{360C91EA-D842-49C3-A0D2-86E89F59FCB4}" type="presParOf" srcId="{B55676D8-6C6D-4D1D-B44A-FA769038DE86}" destId="{C4411CF3-DA75-4F2A-BE75-8230E303770D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39F4CD9-B3AC-4D00-A58E-833DA0CAAB98}" type="doc">
      <dgm:prSet loTypeId="urn:microsoft.com/office/officeart/2005/8/layout/process1" loCatId="process" qsTypeId="urn:microsoft.com/office/officeart/2005/8/quickstyle/simple4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CE647FB4-D4F6-4D45-B2FD-6ABC48901A7F}">
      <dgm:prSet/>
      <dgm:spPr/>
      <dgm:t>
        <a:bodyPr/>
        <a:lstStyle/>
        <a:p>
          <a:r>
            <a:rPr lang="en-US" dirty="0">
              <a:latin typeface="Segoe UI" panose="020B0502040204020203" pitchFamily="34" charset="0"/>
              <a:cs typeface="Segoe UI" panose="020B0502040204020203" pitchFamily="34" charset="0"/>
            </a:rPr>
            <a:t>To</a:t>
          </a:r>
          <a:r>
            <a:rPr lang="id-ID" dirty="0">
              <a:latin typeface="Segoe UI" panose="020B0502040204020203" pitchFamily="34" charset="0"/>
              <a:cs typeface="Segoe UI" panose="020B0502040204020203" pitchFamily="34" charset="0"/>
            </a:rPr>
            <a:t>yota Motor Asia Pacific Pte., Ltd</a:t>
          </a:r>
          <a:r>
            <a:rPr lang="en-US" dirty="0">
              <a:latin typeface="Segoe UI" panose="020B0502040204020203" pitchFamily="34" charset="0"/>
              <a:cs typeface="Segoe UI" panose="020B0502040204020203" pitchFamily="34" charset="0"/>
            </a:rPr>
            <a:t> (Singapura)</a:t>
          </a:r>
        </a:p>
      </dgm:t>
    </dgm:pt>
    <dgm:pt modelId="{931EC17B-5B43-4EBF-863A-CADA67695B34}" type="parTrans" cxnId="{FD09F84A-ADD0-4C65-BE27-BC50EC6A5C8B}">
      <dgm:prSet/>
      <dgm:spPr/>
      <dgm:t>
        <a:bodyPr/>
        <a:lstStyle/>
        <a:p>
          <a:endParaRPr lang="en-US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5243021B-1F3B-456A-9CF1-C84599136094}" type="sibTrans" cxnId="{FD09F84A-ADD0-4C65-BE27-BC50EC6A5C8B}">
      <dgm:prSet/>
      <dgm:spPr/>
      <dgm:t>
        <a:bodyPr/>
        <a:lstStyle/>
        <a:p>
          <a:endParaRPr lang="en-US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48A87B4D-E45F-493F-B461-F071283F1ECD}">
      <dgm:prSet/>
      <dgm:spPr/>
      <dgm:t>
        <a:bodyPr/>
        <a:lstStyle/>
        <a:p>
          <a:r>
            <a:rPr lang="en-US" dirty="0" err="1">
              <a:latin typeface="Segoe UI" panose="020B0502040204020203" pitchFamily="34" charset="0"/>
              <a:cs typeface="Segoe UI" panose="020B0502040204020203" pitchFamily="34" charset="0"/>
            </a:rPr>
            <a:t>Ekspor</a:t>
          </a:r>
          <a:endParaRPr lang="en-US" dirty="0">
            <a:latin typeface="Segoe UI" panose="020B0502040204020203" pitchFamily="34" charset="0"/>
            <a:cs typeface="Segoe UI" panose="020B0502040204020203" pitchFamily="34" charset="0"/>
          </a:endParaRPr>
        </a:p>
        <a:p>
          <a:r>
            <a:rPr lang="en-US" dirty="0" err="1">
              <a:latin typeface="Segoe UI" panose="020B0502040204020203" pitchFamily="34" charset="0"/>
              <a:cs typeface="Segoe UI" panose="020B0502040204020203" pitchFamily="34" charset="0"/>
            </a:rPr>
            <a:t>Ekspor</a:t>
          </a:r>
          <a:endParaRPr lang="en-US" dirty="0">
            <a:latin typeface="Segoe UI" panose="020B0502040204020203" pitchFamily="34" charset="0"/>
            <a:cs typeface="Segoe UI" panose="020B0502040204020203" pitchFamily="34" charset="0"/>
          </a:endParaRPr>
        </a:p>
        <a:p>
          <a:r>
            <a:rPr lang="en-US" dirty="0" err="1">
              <a:latin typeface="Segoe UI" panose="020B0502040204020203" pitchFamily="34" charset="0"/>
              <a:cs typeface="Segoe UI" panose="020B0502040204020203" pitchFamily="34" charset="0"/>
            </a:rPr>
            <a:t>Ekspor</a:t>
          </a:r>
          <a:endParaRPr lang="en-US" dirty="0">
            <a:latin typeface="Segoe UI" panose="020B0502040204020203" pitchFamily="34" charset="0"/>
            <a:cs typeface="Segoe UI" panose="020B0502040204020203" pitchFamily="34" charset="0"/>
          </a:endParaRPr>
        </a:p>
        <a:p>
          <a:r>
            <a:rPr lang="en-US" dirty="0" err="1">
              <a:latin typeface="Segoe UI" panose="020B0502040204020203" pitchFamily="34" charset="0"/>
              <a:cs typeface="Segoe UI" panose="020B0502040204020203" pitchFamily="34" charset="0"/>
            </a:rPr>
            <a:t>Ekspor</a:t>
          </a:r>
          <a:endParaRPr lang="en-US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FD07B199-BC0E-4E3B-AE9A-3282F9C311A6}" type="sibTrans" cxnId="{63C50F21-A6DE-4B7B-AC62-BB553ADB5B32}">
      <dgm:prSet/>
      <dgm:spPr/>
      <dgm:t>
        <a:bodyPr/>
        <a:lstStyle/>
        <a:p>
          <a:endParaRPr lang="en-US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B2AAA80D-C7B1-49B5-A28A-1339715CA20D}" type="parTrans" cxnId="{63C50F21-A6DE-4B7B-AC62-BB553ADB5B32}">
      <dgm:prSet/>
      <dgm:spPr/>
      <dgm:t>
        <a:bodyPr/>
        <a:lstStyle/>
        <a:p>
          <a:endParaRPr lang="en-US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B55676D8-6C6D-4D1D-B44A-FA769038DE86}" type="pres">
      <dgm:prSet presAssocID="{E39F4CD9-B3AC-4D00-A58E-833DA0CAAB9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06B17E-4D21-4C50-A6E5-3443809BE8CB}" type="pres">
      <dgm:prSet presAssocID="{CE647FB4-D4F6-4D45-B2FD-6ABC48901A7F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D5523E-586A-47EA-9A4C-AE037ECFA206}" type="pres">
      <dgm:prSet presAssocID="{5243021B-1F3B-456A-9CF1-C84599136094}" presName="sibTrans" presStyleLbl="sibTrans2D1" presStyleIdx="0" presStyleCnt="1"/>
      <dgm:spPr/>
      <dgm:t>
        <a:bodyPr/>
        <a:lstStyle/>
        <a:p>
          <a:endParaRPr lang="en-US"/>
        </a:p>
      </dgm:t>
    </dgm:pt>
    <dgm:pt modelId="{F2746EF3-E7DB-4D94-9841-154B07282355}" type="pres">
      <dgm:prSet presAssocID="{5243021B-1F3B-456A-9CF1-C84599136094}" presName="connectorText" presStyleLbl="sibTrans2D1" presStyleIdx="0" presStyleCnt="1"/>
      <dgm:spPr/>
      <dgm:t>
        <a:bodyPr/>
        <a:lstStyle/>
        <a:p>
          <a:endParaRPr lang="en-US"/>
        </a:p>
      </dgm:t>
    </dgm:pt>
    <dgm:pt modelId="{8D33F09D-C8DE-4650-9AD2-E442A57E2A4E}" type="pres">
      <dgm:prSet presAssocID="{48A87B4D-E45F-493F-B461-F071283F1ECD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D09F84A-ADD0-4C65-BE27-BC50EC6A5C8B}" srcId="{E39F4CD9-B3AC-4D00-A58E-833DA0CAAB98}" destId="{CE647FB4-D4F6-4D45-B2FD-6ABC48901A7F}" srcOrd="0" destOrd="0" parTransId="{931EC17B-5B43-4EBF-863A-CADA67695B34}" sibTransId="{5243021B-1F3B-456A-9CF1-C84599136094}"/>
    <dgm:cxn modelId="{89EC12F4-923F-4F8C-8009-275074A95C1C}" type="presOf" srcId="{5243021B-1F3B-456A-9CF1-C84599136094}" destId="{F2746EF3-E7DB-4D94-9841-154B07282355}" srcOrd="1" destOrd="0" presId="urn:microsoft.com/office/officeart/2005/8/layout/process1"/>
    <dgm:cxn modelId="{745846B4-8877-4457-BD48-A0A24972AB35}" type="presOf" srcId="{E39F4CD9-B3AC-4D00-A58E-833DA0CAAB98}" destId="{B55676D8-6C6D-4D1D-B44A-FA769038DE86}" srcOrd="0" destOrd="0" presId="urn:microsoft.com/office/officeart/2005/8/layout/process1"/>
    <dgm:cxn modelId="{106CB93D-20AF-4E05-8C5C-CA9BD110A73D}" type="presOf" srcId="{CE647FB4-D4F6-4D45-B2FD-6ABC48901A7F}" destId="{0B06B17E-4D21-4C50-A6E5-3443809BE8CB}" srcOrd="0" destOrd="0" presId="urn:microsoft.com/office/officeart/2005/8/layout/process1"/>
    <dgm:cxn modelId="{F4827FA8-65BD-4204-A6C4-EA3E88A552D6}" type="presOf" srcId="{5243021B-1F3B-456A-9CF1-C84599136094}" destId="{1FD5523E-586A-47EA-9A4C-AE037ECFA206}" srcOrd="0" destOrd="0" presId="urn:microsoft.com/office/officeart/2005/8/layout/process1"/>
    <dgm:cxn modelId="{63C50F21-A6DE-4B7B-AC62-BB553ADB5B32}" srcId="{E39F4CD9-B3AC-4D00-A58E-833DA0CAAB98}" destId="{48A87B4D-E45F-493F-B461-F071283F1ECD}" srcOrd="1" destOrd="0" parTransId="{B2AAA80D-C7B1-49B5-A28A-1339715CA20D}" sibTransId="{FD07B199-BC0E-4E3B-AE9A-3282F9C311A6}"/>
    <dgm:cxn modelId="{5E51A171-0C9D-4B6B-9576-6E7280E4C058}" type="presOf" srcId="{48A87B4D-E45F-493F-B461-F071283F1ECD}" destId="{8D33F09D-C8DE-4650-9AD2-E442A57E2A4E}" srcOrd="0" destOrd="0" presId="urn:microsoft.com/office/officeart/2005/8/layout/process1"/>
    <dgm:cxn modelId="{04641EFF-8332-4A54-B777-42C19EA99625}" type="presParOf" srcId="{B55676D8-6C6D-4D1D-B44A-FA769038DE86}" destId="{0B06B17E-4D21-4C50-A6E5-3443809BE8CB}" srcOrd="0" destOrd="0" presId="urn:microsoft.com/office/officeart/2005/8/layout/process1"/>
    <dgm:cxn modelId="{0F946772-0E61-4526-9425-059E466129E4}" type="presParOf" srcId="{B55676D8-6C6D-4D1D-B44A-FA769038DE86}" destId="{1FD5523E-586A-47EA-9A4C-AE037ECFA206}" srcOrd="1" destOrd="0" presId="urn:microsoft.com/office/officeart/2005/8/layout/process1"/>
    <dgm:cxn modelId="{B1A6DA98-CB36-40BC-B4B7-A5FBCE45DF86}" type="presParOf" srcId="{1FD5523E-586A-47EA-9A4C-AE037ECFA206}" destId="{F2746EF3-E7DB-4D94-9841-154B07282355}" srcOrd="0" destOrd="0" presId="urn:microsoft.com/office/officeart/2005/8/layout/process1"/>
    <dgm:cxn modelId="{A46D92AE-7327-4046-AE71-3DD1A1E2C744}" type="presParOf" srcId="{B55676D8-6C6D-4D1D-B44A-FA769038DE86}" destId="{8D33F09D-C8DE-4650-9AD2-E442A57E2A4E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7517CB-15B3-4DB9-9B1B-EF8BB322C400}">
      <dsp:nvSpPr>
        <dsp:cNvPr id="0" name=""/>
        <dsp:cNvSpPr/>
      </dsp:nvSpPr>
      <dsp:spPr>
        <a:xfrm>
          <a:off x="1123950" y="1248200"/>
          <a:ext cx="615078" cy="2134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6749"/>
              </a:lnTo>
              <a:lnTo>
                <a:pt x="615078" y="106749"/>
              </a:lnTo>
              <a:lnTo>
                <a:pt x="615078" y="213498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C679E4-C575-432C-BA70-1058C24D67C4}">
      <dsp:nvSpPr>
        <dsp:cNvPr id="0" name=""/>
        <dsp:cNvSpPr/>
      </dsp:nvSpPr>
      <dsp:spPr>
        <a:xfrm>
          <a:off x="508871" y="1248200"/>
          <a:ext cx="615078" cy="213498"/>
        </a:xfrm>
        <a:custGeom>
          <a:avLst/>
          <a:gdLst/>
          <a:ahLst/>
          <a:cxnLst/>
          <a:rect l="0" t="0" r="0" b="0"/>
          <a:pathLst>
            <a:path>
              <a:moveTo>
                <a:pt x="615078" y="0"/>
              </a:moveTo>
              <a:lnTo>
                <a:pt x="615078" y="106749"/>
              </a:lnTo>
              <a:lnTo>
                <a:pt x="0" y="106749"/>
              </a:lnTo>
              <a:lnTo>
                <a:pt x="0" y="213498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A6A926-8C7E-4E3A-A21C-07D6335BCC4C}">
      <dsp:nvSpPr>
        <dsp:cNvPr id="0" name=""/>
        <dsp:cNvSpPr/>
      </dsp:nvSpPr>
      <dsp:spPr>
        <a:xfrm>
          <a:off x="615620" y="739871"/>
          <a:ext cx="1016658" cy="50832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0" kern="1200" dirty="0">
              <a:latin typeface="Segoe UI" panose="020B0502040204020203" pitchFamily="34" charset="0"/>
              <a:cs typeface="Segoe UI" panose="020B0502040204020203" pitchFamily="34" charset="0"/>
            </a:rPr>
            <a:t>PT Toyota Astra Motor</a:t>
          </a:r>
        </a:p>
      </dsp:txBody>
      <dsp:txXfrm>
        <a:off x="615620" y="739871"/>
        <a:ext cx="1016658" cy="508329"/>
      </dsp:txXfrm>
    </dsp:sp>
    <dsp:sp modelId="{4AE87A4D-54AD-41A6-9BD3-B8C871E3CCB8}">
      <dsp:nvSpPr>
        <dsp:cNvPr id="0" name=""/>
        <dsp:cNvSpPr/>
      </dsp:nvSpPr>
      <dsp:spPr>
        <a:xfrm>
          <a:off x="541" y="1461699"/>
          <a:ext cx="1016658" cy="50832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00" b="0" kern="1200" dirty="0">
              <a:latin typeface="Segoe UI" panose="020B0502040204020203" pitchFamily="34" charset="0"/>
              <a:cs typeface="Segoe UI" panose="020B0502040204020203" pitchFamily="34" charset="0"/>
            </a:rPr>
            <a:t>PT Astra International</a:t>
          </a:r>
          <a:r>
            <a:rPr lang="en-US" sz="1000" b="0" kern="1200" dirty="0">
              <a:latin typeface="Segoe UI" panose="020B0502040204020203" pitchFamily="34" charset="0"/>
              <a:cs typeface="Segoe UI" panose="020B0502040204020203" pitchFamily="34" charset="0"/>
            </a:rPr>
            <a:t>,</a:t>
          </a:r>
          <a:r>
            <a:rPr lang="id-ID" sz="1000" b="0" kern="1200" dirty="0">
              <a:latin typeface="Segoe UI" panose="020B0502040204020203" pitchFamily="34" charset="0"/>
              <a:cs typeface="Segoe UI" panose="020B0502040204020203" pitchFamily="34" charset="0"/>
            </a:rPr>
            <a:t> Tbk (51</a:t>
          </a:r>
          <a:r>
            <a:rPr lang="en-US" sz="1000" b="0" kern="1200" dirty="0">
              <a:latin typeface="Segoe UI" panose="020B0502040204020203" pitchFamily="34" charset="0"/>
              <a:cs typeface="Segoe UI" panose="020B0502040204020203" pitchFamily="34" charset="0"/>
            </a:rPr>
            <a:t>%</a:t>
          </a:r>
          <a:r>
            <a:rPr lang="id-ID" sz="1000" b="0" kern="1200" dirty="0">
              <a:latin typeface="Segoe UI" panose="020B0502040204020203" pitchFamily="34" charset="0"/>
              <a:cs typeface="Segoe UI" panose="020B0502040204020203" pitchFamily="34" charset="0"/>
            </a:rPr>
            <a:t>)</a:t>
          </a:r>
          <a:endParaRPr lang="en-US" sz="1000" b="0" kern="120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541" y="1461699"/>
        <a:ext cx="1016658" cy="508329"/>
      </dsp:txXfrm>
    </dsp:sp>
    <dsp:sp modelId="{A207A76B-31D2-4FC6-B171-F2233D5CC112}">
      <dsp:nvSpPr>
        <dsp:cNvPr id="0" name=""/>
        <dsp:cNvSpPr/>
      </dsp:nvSpPr>
      <dsp:spPr>
        <a:xfrm>
          <a:off x="1230699" y="1461699"/>
          <a:ext cx="1016658" cy="50832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0" kern="1200" dirty="0">
              <a:latin typeface="Segoe UI" panose="020B0502040204020203" pitchFamily="34" charset="0"/>
              <a:cs typeface="Segoe UI" panose="020B0502040204020203" pitchFamily="34" charset="0"/>
            </a:rPr>
            <a:t>Toyota Motor Corporation Japan (49%)</a:t>
          </a:r>
        </a:p>
      </dsp:txBody>
      <dsp:txXfrm>
        <a:off x="1230699" y="1461699"/>
        <a:ext cx="1016658" cy="5083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81D9C3-2F61-4D44-ACB8-5C368254851B}">
      <dsp:nvSpPr>
        <dsp:cNvPr id="0" name=""/>
        <dsp:cNvSpPr/>
      </dsp:nvSpPr>
      <dsp:spPr>
        <a:xfrm>
          <a:off x="1175616" y="1255924"/>
          <a:ext cx="563412" cy="2047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7975"/>
              </a:lnTo>
              <a:lnTo>
                <a:pt x="563412" y="97975"/>
              </a:lnTo>
              <a:lnTo>
                <a:pt x="563412" y="204724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893B07-0304-4065-A038-83BAFC9D0B82}">
      <dsp:nvSpPr>
        <dsp:cNvPr id="0" name=""/>
        <dsp:cNvSpPr/>
      </dsp:nvSpPr>
      <dsp:spPr>
        <a:xfrm>
          <a:off x="508871" y="1255924"/>
          <a:ext cx="666745" cy="204724"/>
        </a:xfrm>
        <a:custGeom>
          <a:avLst/>
          <a:gdLst/>
          <a:ahLst/>
          <a:cxnLst/>
          <a:rect l="0" t="0" r="0" b="0"/>
          <a:pathLst>
            <a:path>
              <a:moveTo>
                <a:pt x="666745" y="0"/>
              </a:moveTo>
              <a:lnTo>
                <a:pt x="666745" y="97975"/>
              </a:lnTo>
              <a:lnTo>
                <a:pt x="0" y="97975"/>
              </a:lnTo>
              <a:lnTo>
                <a:pt x="0" y="204724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081C42-47C2-497C-9FC9-B0F30518048E}">
      <dsp:nvSpPr>
        <dsp:cNvPr id="0" name=""/>
        <dsp:cNvSpPr/>
      </dsp:nvSpPr>
      <dsp:spPr>
        <a:xfrm>
          <a:off x="541140" y="749694"/>
          <a:ext cx="1268952" cy="50623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0" kern="1200" dirty="0">
              <a:latin typeface="Segoe UI" panose="020B0502040204020203" pitchFamily="34" charset="0"/>
              <a:cs typeface="Segoe UI" panose="020B0502040204020203" pitchFamily="34" charset="0"/>
            </a:rPr>
            <a:t>PT </a:t>
          </a:r>
          <a:r>
            <a:rPr lang="id-ID" sz="1000" b="0" kern="1200" dirty="0">
              <a:latin typeface="Segoe UI" panose="020B0502040204020203" pitchFamily="34" charset="0"/>
              <a:cs typeface="Segoe UI" panose="020B0502040204020203" pitchFamily="34" charset="0"/>
            </a:rPr>
            <a:t>Toyota Motor Manufacturing </a:t>
          </a:r>
          <a:r>
            <a:rPr lang="id-ID" sz="1000" b="0" kern="1200" dirty="0" smtClean="0">
              <a:latin typeface="Segoe UI" panose="020B0502040204020203" pitchFamily="34" charset="0"/>
              <a:cs typeface="Segoe UI" panose="020B0502040204020203" pitchFamily="34" charset="0"/>
            </a:rPr>
            <a:t>Indonesia (TMMIN)</a:t>
          </a:r>
          <a:endParaRPr lang="en-US" sz="1000" b="0" kern="120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541140" y="749694"/>
        <a:ext cx="1268952" cy="506230"/>
      </dsp:txXfrm>
    </dsp:sp>
    <dsp:sp modelId="{9AACBD5E-1A9F-40D7-9FCE-2E5AA7F78A6D}">
      <dsp:nvSpPr>
        <dsp:cNvPr id="0" name=""/>
        <dsp:cNvSpPr/>
      </dsp:nvSpPr>
      <dsp:spPr>
        <a:xfrm>
          <a:off x="541" y="1460649"/>
          <a:ext cx="1016658" cy="50832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00" b="0" kern="1200" dirty="0">
              <a:latin typeface="Segoe UI" panose="020B0502040204020203" pitchFamily="34" charset="0"/>
              <a:cs typeface="Segoe UI" panose="020B0502040204020203" pitchFamily="34" charset="0"/>
            </a:rPr>
            <a:t>PT Astra International</a:t>
          </a:r>
          <a:r>
            <a:rPr lang="en-US" sz="1000" b="0" kern="1200" dirty="0">
              <a:latin typeface="Segoe UI" panose="020B0502040204020203" pitchFamily="34" charset="0"/>
              <a:cs typeface="Segoe UI" panose="020B0502040204020203" pitchFamily="34" charset="0"/>
            </a:rPr>
            <a:t>,</a:t>
          </a:r>
          <a:r>
            <a:rPr lang="id-ID" sz="1000" b="0" kern="1200" dirty="0">
              <a:latin typeface="Segoe UI" panose="020B0502040204020203" pitchFamily="34" charset="0"/>
              <a:cs typeface="Segoe UI" panose="020B0502040204020203" pitchFamily="34" charset="0"/>
            </a:rPr>
            <a:t> Tbk (5</a:t>
          </a:r>
          <a:r>
            <a:rPr lang="en-US" sz="1000" b="0" kern="1200" dirty="0">
              <a:latin typeface="Segoe UI" panose="020B0502040204020203" pitchFamily="34" charset="0"/>
              <a:cs typeface="Segoe UI" panose="020B0502040204020203" pitchFamily="34" charset="0"/>
            </a:rPr>
            <a:t>%</a:t>
          </a:r>
          <a:r>
            <a:rPr lang="id-ID" sz="1000" b="0" kern="1200" dirty="0">
              <a:latin typeface="Segoe UI" panose="020B0502040204020203" pitchFamily="34" charset="0"/>
              <a:cs typeface="Segoe UI" panose="020B0502040204020203" pitchFamily="34" charset="0"/>
            </a:rPr>
            <a:t>)</a:t>
          </a:r>
          <a:endParaRPr lang="en-US" sz="1000" b="0" kern="120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541" y="1460649"/>
        <a:ext cx="1016658" cy="508329"/>
      </dsp:txXfrm>
    </dsp:sp>
    <dsp:sp modelId="{746F8837-9471-4805-A5B0-6888DD8264D0}">
      <dsp:nvSpPr>
        <dsp:cNvPr id="0" name=""/>
        <dsp:cNvSpPr/>
      </dsp:nvSpPr>
      <dsp:spPr>
        <a:xfrm>
          <a:off x="1230699" y="1460649"/>
          <a:ext cx="1016658" cy="50832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0" kern="1200" dirty="0">
              <a:latin typeface="Segoe UI" panose="020B0502040204020203" pitchFamily="34" charset="0"/>
              <a:cs typeface="Segoe UI" panose="020B0502040204020203" pitchFamily="34" charset="0"/>
            </a:rPr>
            <a:t>Toyota Motor Corporation Japan (95%)</a:t>
          </a:r>
        </a:p>
      </dsp:txBody>
      <dsp:txXfrm>
        <a:off x="1230699" y="1460649"/>
        <a:ext cx="1016658" cy="50832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E88F55-7B57-4FFE-BCD1-79701A39A466}">
      <dsp:nvSpPr>
        <dsp:cNvPr id="0" name=""/>
        <dsp:cNvSpPr/>
      </dsp:nvSpPr>
      <dsp:spPr>
        <a:xfrm>
          <a:off x="1123950" y="1248200"/>
          <a:ext cx="615078" cy="2134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6749"/>
              </a:lnTo>
              <a:lnTo>
                <a:pt x="615078" y="106749"/>
              </a:lnTo>
              <a:lnTo>
                <a:pt x="615078" y="213498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04BB01-4F73-4956-AF02-C9797DA9835C}">
      <dsp:nvSpPr>
        <dsp:cNvPr id="0" name=""/>
        <dsp:cNvSpPr/>
      </dsp:nvSpPr>
      <dsp:spPr>
        <a:xfrm>
          <a:off x="508871" y="1248200"/>
          <a:ext cx="615078" cy="213498"/>
        </a:xfrm>
        <a:custGeom>
          <a:avLst/>
          <a:gdLst/>
          <a:ahLst/>
          <a:cxnLst/>
          <a:rect l="0" t="0" r="0" b="0"/>
          <a:pathLst>
            <a:path>
              <a:moveTo>
                <a:pt x="615078" y="0"/>
              </a:moveTo>
              <a:lnTo>
                <a:pt x="615078" y="106749"/>
              </a:lnTo>
              <a:lnTo>
                <a:pt x="0" y="106749"/>
              </a:lnTo>
              <a:lnTo>
                <a:pt x="0" y="213498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12E8BA-56F8-404E-9CB0-2EF68E383DC3}">
      <dsp:nvSpPr>
        <dsp:cNvPr id="0" name=""/>
        <dsp:cNvSpPr/>
      </dsp:nvSpPr>
      <dsp:spPr>
        <a:xfrm>
          <a:off x="615620" y="739871"/>
          <a:ext cx="1016658" cy="50832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0" kern="1200" dirty="0">
              <a:latin typeface="Segoe UI" panose="020B0502040204020203" pitchFamily="34" charset="0"/>
              <a:cs typeface="Segoe UI" panose="020B0502040204020203" pitchFamily="34" charset="0"/>
            </a:rPr>
            <a:t>Toyota Astra Motor (TAM)</a:t>
          </a:r>
        </a:p>
      </dsp:txBody>
      <dsp:txXfrm>
        <a:off x="615620" y="739871"/>
        <a:ext cx="1016658" cy="508329"/>
      </dsp:txXfrm>
    </dsp:sp>
    <dsp:sp modelId="{16F83CC1-B301-442D-94AE-E25CD4F70664}">
      <dsp:nvSpPr>
        <dsp:cNvPr id="0" name=""/>
        <dsp:cNvSpPr/>
      </dsp:nvSpPr>
      <dsp:spPr>
        <a:xfrm>
          <a:off x="541" y="1461699"/>
          <a:ext cx="1016658" cy="50832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00" b="0" kern="1200" dirty="0">
              <a:latin typeface="Segoe UI" panose="020B0502040204020203" pitchFamily="34" charset="0"/>
              <a:cs typeface="Segoe UI" panose="020B0502040204020203" pitchFamily="34" charset="0"/>
            </a:rPr>
            <a:t>PT Astra International</a:t>
          </a:r>
          <a:r>
            <a:rPr lang="en-US" sz="1000" b="0" kern="1200" dirty="0">
              <a:latin typeface="Segoe UI" panose="020B0502040204020203" pitchFamily="34" charset="0"/>
              <a:cs typeface="Segoe UI" panose="020B0502040204020203" pitchFamily="34" charset="0"/>
            </a:rPr>
            <a:t>,</a:t>
          </a:r>
          <a:r>
            <a:rPr lang="id-ID" sz="1000" b="0" kern="1200" dirty="0">
              <a:latin typeface="Segoe UI" panose="020B0502040204020203" pitchFamily="34" charset="0"/>
              <a:cs typeface="Segoe UI" panose="020B0502040204020203" pitchFamily="34" charset="0"/>
            </a:rPr>
            <a:t> Tbk (</a:t>
          </a:r>
          <a:r>
            <a:rPr lang="id-ID" sz="1000" b="0" kern="1200" dirty="0" smtClean="0">
              <a:latin typeface="Segoe UI" panose="020B0502040204020203" pitchFamily="34" charset="0"/>
              <a:cs typeface="Segoe UI" panose="020B0502040204020203" pitchFamily="34" charset="0"/>
            </a:rPr>
            <a:t>51</a:t>
          </a:r>
          <a:r>
            <a:rPr lang="en-US" sz="1000" b="0" kern="1200" dirty="0" smtClean="0">
              <a:latin typeface="Segoe UI" panose="020B0502040204020203" pitchFamily="34" charset="0"/>
              <a:cs typeface="Segoe UI" panose="020B0502040204020203" pitchFamily="34" charset="0"/>
            </a:rPr>
            <a:t>%</a:t>
          </a:r>
          <a:r>
            <a:rPr lang="id-ID" sz="1000" b="0" kern="1200" dirty="0">
              <a:latin typeface="Segoe UI" panose="020B0502040204020203" pitchFamily="34" charset="0"/>
              <a:cs typeface="Segoe UI" panose="020B0502040204020203" pitchFamily="34" charset="0"/>
            </a:rPr>
            <a:t>)</a:t>
          </a:r>
          <a:endParaRPr lang="en-US" sz="1000" b="0" kern="120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541" y="1461699"/>
        <a:ext cx="1016658" cy="508329"/>
      </dsp:txXfrm>
    </dsp:sp>
    <dsp:sp modelId="{26074C70-E557-42B0-8D70-4CF27B6121A0}">
      <dsp:nvSpPr>
        <dsp:cNvPr id="0" name=""/>
        <dsp:cNvSpPr/>
      </dsp:nvSpPr>
      <dsp:spPr>
        <a:xfrm>
          <a:off x="1230699" y="1461699"/>
          <a:ext cx="1016658" cy="50832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0" kern="1200" dirty="0">
              <a:latin typeface="Segoe UI" panose="020B0502040204020203" pitchFamily="34" charset="0"/>
              <a:cs typeface="Segoe UI" panose="020B0502040204020203" pitchFamily="34" charset="0"/>
            </a:rPr>
            <a:t>Toyota Motor Corporation Japan </a:t>
          </a:r>
          <a:r>
            <a:rPr lang="en-US" sz="1000" b="0" kern="1200" dirty="0" smtClean="0">
              <a:latin typeface="Segoe UI" panose="020B0502040204020203" pitchFamily="34" charset="0"/>
              <a:cs typeface="Segoe UI" panose="020B0502040204020203" pitchFamily="34" charset="0"/>
            </a:rPr>
            <a:t>(</a:t>
          </a:r>
          <a:r>
            <a:rPr lang="id-ID" sz="1000" b="0" kern="1200" dirty="0" smtClean="0">
              <a:latin typeface="Segoe UI" panose="020B0502040204020203" pitchFamily="34" charset="0"/>
              <a:cs typeface="Segoe UI" panose="020B0502040204020203" pitchFamily="34" charset="0"/>
            </a:rPr>
            <a:t>4</a:t>
          </a:r>
          <a:r>
            <a:rPr lang="en-US" sz="1000" b="0" kern="1200" dirty="0" smtClean="0">
              <a:latin typeface="Segoe UI" panose="020B0502040204020203" pitchFamily="34" charset="0"/>
              <a:cs typeface="Segoe UI" panose="020B0502040204020203" pitchFamily="34" charset="0"/>
            </a:rPr>
            <a:t>9%)</a:t>
          </a:r>
          <a:endParaRPr lang="en-US" sz="1000" b="0" kern="120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230699" y="1461699"/>
        <a:ext cx="1016658" cy="50832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06B17E-4D21-4C50-A6E5-3443809BE8CB}">
      <dsp:nvSpPr>
        <dsp:cNvPr id="0" name=""/>
        <dsp:cNvSpPr/>
      </dsp:nvSpPr>
      <dsp:spPr>
        <a:xfrm>
          <a:off x="2694" y="360134"/>
          <a:ext cx="1178309" cy="10715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>
              <a:latin typeface="Segoe UI" panose="020B0502040204020203" pitchFamily="34" charset="0"/>
              <a:cs typeface="Segoe UI" panose="020B0502040204020203" pitchFamily="34" charset="0"/>
            </a:rPr>
            <a:t>Perakitan</a:t>
          </a:r>
          <a:r>
            <a:rPr lang="en-US" sz="1200" kern="1200" dirty="0">
              <a:latin typeface="Segoe UI" panose="020B0502040204020203" pitchFamily="34" charset="0"/>
              <a:cs typeface="Segoe UI" panose="020B0502040204020203" pitchFamily="34" charset="0"/>
            </a:rPr>
            <a:t> - PT. Toyota Motor Manufacturing Indonesia (TMMIN)</a:t>
          </a:r>
        </a:p>
      </dsp:txBody>
      <dsp:txXfrm>
        <a:off x="34078" y="391518"/>
        <a:ext cx="1115541" cy="1008757"/>
      </dsp:txXfrm>
    </dsp:sp>
    <dsp:sp modelId="{1FD5523E-586A-47EA-9A4C-AE037ECFA206}">
      <dsp:nvSpPr>
        <dsp:cNvPr id="0" name=""/>
        <dsp:cNvSpPr/>
      </dsp:nvSpPr>
      <dsp:spPr>
        <a:xfrm>
          <a:off x="1298835" y="749787"/>
          <a:ext cx="249801" cy="29222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298835" y="808231"/>
        <a:ext cx="174861" cy="175332"/>
      </dsp:txXfrm>
    </dsp:sp>
    <dsp:sp modelId="{8D33F09D-C8DE-4650-9AD2-E442A57E2A4E}">
      <dsp:nvSpPr>
        <dsp:cNvPr id="0" name=""/>
        <dsp:cNvSpPr/>
      </dsp:nvSpPr>
      <dsp:spPr>
        <a:xfrm>
          <a:off x="1652328" y="360134"/>
          <a:ext cx="1178309" cy="10715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1169395"/>
                <a:satOff val="2842"/>
                <a:lumOff val="4641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1169395"/>
                <a:satOff val="2842"/>
                <a:lumOff val="4641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>
              <a:latin typeface="Segoe UI" panose="020B0502040204020203" pitchFamily="34" charset="0"/>
              <a:cs typeface="Segoe UI" panose="020B0502040204020203" pitchFamily="34" charset="0"/>
            </a:rPr>
            <a:t>Pemasaran</a:t>
          </a:r>
          <a:r>
            <a:rPr lang="en-US" sz="1200" kern="1200" dirty="0">
              <a:latin typeface="Segoe UI" panose="020B0502040204020203" pitchFamily="34" charset="0"/>
              <a:cs typeface="Segoe UI" panose="020B0502040204020203" pitchFamily="34" charset="0"/>
            </a:rPr>
            <a:t> - Toyota Astra Motor (TAM) Indonesia</a:t>
          </a:r>
        </a:p>
      </dsp:txBody>
      <dsp:txXfrm>
        <a:off x="1683712" y="391518"/>
        <a:ext cx="1115541" cy="1008757"/>
      </dsp:txXfrm>
    </dsp:sp>
    <dsp:sp modelId="{768604F1-135F-453E-8B42-C43DEB2C4F6E}">
      <dsp:nvSpPr>
        <dsp:cNvPr id="0" name=""/>
        <dsp:cNvSpPr/>
      </dsp:nvSpPr>
      <dsp:spPr>
        <a:xfrm>
          <a:off x="2948469" y="749787"/>
          <a:ext cx="249801" cy="29222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1754093"/>
                <a:satOff val="4262"/>
                <a:lumOff val="6961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1754093"/>
                <a:satOff val="4262"/>
                <a:lumOff val="6961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2948469" y="808231"/>
        <a:ext cx="174861" cy="175332"/>
      </dsp:txXfrm>
    </dsp:sp>
    <dsp:sp modelId="{53730A38-3ADF-4859-BA4A-DC350FAD7BE0}">
      <dsp:nvSpPr>
        <dsp:cNvPr id="0" name=""/>
        <dsp:cNvSpPr/>
      </dsp:nvSpPr>
      <dsp:spPr>
        <a:xfrm>
          <a:off x="3301961" y="360134"/>
          <a:ext cx="1178309" cy="10715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2338790"/>
                <a:satOff val="5683"/>
                <a:lumOff val="9281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2338790"/>
                <a:satOff val="5683"/>
                <a:lumOff val="9281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Segoe UI" panose="020B0502040204020203" pitchFamily="34" charset="0"/>
              <a:cs typeface="Segoe UI" panose="020B0502040204020203" pitchFamily="34" charset="0"/>
            </a:rPr>
            <a:t>AUTO 2000</a:t>
          </a:r>
        </a:p>
      </dsp:txBody>
      <dsp:txXfrm>
        <a:off x="3333345" y="391518"/>
        <a:ext cx="1115541" cy="1008757"/>
      </dsp:txXfrm>
    </dsp:sp>
    <dsp:sp modelId="{64862D02-8394-4AAF-8DEB-67BE42337BBF}">
      <dsp:nvSpPr>
        <dsp:cNvPr id="0" name=""/>
        <dsp:cNvSpPr/>
      </dsp:nvSpPr>
      <dsp:spPr>
        <a:xfrm>
          <a:off x="4598102" y="749787"/>
          <a:ext cx="249801" cy="29222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3508185"/>
                <a:satOff val="8525"/>
                <a:lumOff val="13922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3508185"/>
                <a:satOff val="8525"/>
                <a:lumOff val="13922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4598102" y="808231"/>
        <a:ext cx="174861" cy="175332"/>
      </dsp:txXfrm>
    </dsp:sp>
    <dsp:sp modelId="{C4411CF3-DA75-4F2A-BE75-8230E303770D}">
      <dsp:nvSpPr>
        <dsp:cNvPr id="0" name=""/>
        <dsp:cNvSpPr/>
      </dsp:nvSpPr>
      <dsp:spPr>
        <a:xfrm>
          <a:off x="4951595" y="360134"/>
          <a:ext cx="1178309" cy="10715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3508185"/>
                <a:satOff val="8525"/>
                <a:lumOff val="13922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3508185"/>
                <a:satOff val="8525"/>
                <a:lumOff val="13922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i="0" kern="1200" dirty="0">
              <a:latin typeface="Segoe UI" panose="020B0502040204020203" pitchFamily="34" charset="0"/>
              <a:cs typeface="Segoe UI" panose="020B0502040204020203" pitchFamily="34" charset="0"/>
            </a:rPr>
            <a:t>Indonesian Consumer</a:t>
          </a:r>
          <a:endParaRPr lang="en-US" sz="1200" kern="120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4982979" y="391518"/>
        <a:ext cx="1115541" cy="100875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06B17E-4D21-4C50-A6E5-3443809BE8CB}">
      <dsp:nvSpPr>
        <dsp:cNvPr id="0" name=""/>
        <dsp:cNvSpPr/>
      </dsp:nvSpPr>
      <dsp:spPr>
        <a:xfrm>
          <a:off x="553" y="27924"/>
          <a:ext cx="1180558" cy="9739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latin typeface="Segoe UI" panose="020B0502040204020203" pitchFamily="34" charset="0"/>
              <a:cs typeface="Segoe UI" panose="020B0502040204020203" pitchFamily="34" charset="0"/>
            </a:rPr>
            <a:t>To</a:t>
          </a:r>
          <a:r>
            <a:rPr lang="id-ID" sz="1300" kern="1200" dirty="0">
              <a:latin typeface="Segoe UI" panose="020B0502040204020203" pitchFamily="34" charset="0"/>
              <a:cs typeface="Segoe UI" panose="020B0502040204020203" pitchFamily="34" charset="0"/>
            </a:rPr>
            <a:t>yota Motor Asia Pacific Pte., Ltd</a:t>
          </a:r>
          <a:r>
            <a:rPr lang="en-US" sz="1300" kern="1200" dirty="0">
              <a:latin typeface="Segoe UI" panose="020B0502040204020203" pitchFamily="34" charset="0"/>
              <a:cs typeface="Segoe UI" panose="020B0502040204020203" pitchFamily="34" charset="0"/>
            </a:rPr>
            <a:t> (Singapura)</a:t>
          </a:r>
        </a:p>
      </dsp:txBody>
      <dsp:txXfrm>
        <a:off x="29079" y="56450"/>
        <a:ext cx="1123506" cy="916908"/>
      </dsp:txXfrm>
    </dsp:sp>
    <dsp:sp modelId="{1FD5523E-586A-47EA-9A4C-AE037ECFA206}">
      <dsp:nvSpPr>
        <dsp:cNvPr id="0" name=""/>
        <dsp:cNvSpPr/>
      </dsp:nvSpPr>
      <dsp:spPr>
        <a:xfrm>
          <a:off x="1299167" y="368515"/>
          <a:ext cx="250278" cy="29277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299167" y="427071"/>
        <a:ext cx="175195" cy="175666"/>
      </dsp:txXfrm>
    </dsp:sp>
    <dsp:sp modelId="{8D33F09D-C8DE-4650-9AD2-E442A57E2A4E}">
      <dsp:nvSpPr>
        <dsp:cNvPr id="0" name=""/>
        <dsp:cNvSpPr/>
      </dsp:nvSpPr>
      <dsp:spPr>
        <a:xfrm>
          <a:off x="1653335" y="27924"/>
          <a:ext cx="1180558" cy="9739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err="1" smtClean="0">
              <a:latin typeface="Segoe UI" panose="020B0502040204020203" pitchFamily="34" charset="0"/>
              <a:cs typeface="Segoe UI" panose="020B0502040204020203" pitchFamily="34" charset="0"/>
            </a:rPr>
            <a:t>Ekspor</a:t>
          </a:r>
          <a:endParaRPr lang="en-US" sz="1300" kern="120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681861" y="56450"/>
        <a:ext cx="1123506" cy="91690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06B17E-4D21-4C50-A6E5-3443809BE8CB}">
      <dsp:nvSpPr>
        <dsp:cNvPr id="0" name=""/>
        <dsp:cNvSpPr/>
      </dsp:nvSpPr>
      <dsp:spPr>
        <a:xfrm>
          <a:off x="2694" y="393274"/>
          <a:ext cx="1178309" cy="100524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cap="none" spc="0" dirty="0" err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rPr>
            <a:t>Perakitan</a:t>
          </a:r>
          <a:r>
            <a:rPr lang="en-US" sz="1100" b="1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rPr>
            <a:t> - PT. Toyota Motor Manufacturing Indonesia (TMMIN)</a:t>
          </a:r>
        </a:p>
      </dsp:txBody>
      <dsp:txXfrm>
        <a:off x="32137" y="422717"/>
        <a:ext cx="1119423" cy="946359"/>
      </dsp:txXfrm>
    </dsp:sp>
    <dsp:sp modelId="{1FD5523E-586A-47EA-9A4C-AE037ECFA206}">
      <dsp:nvSpPr>
        <dsp:cNvPr id="0" name=""/>
        <dsp:cNvSpPr/>
      </dsp:nvSpPr>
      <dsp:spPr>
        <a:xfrm>
          <a:off x="1298835" y="749787"/>
          <a:ext cx="249801" cy="29222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298835" y="808231"/>
        <a:ext cx="174861" cy="175332"/>
      </dsp:txXfrm>
    </dsp:sp>
    <dsp:sp modelId="{8D33F09D-C8DE-4650-9AD2-E442A57E2A4E}">
      <dsp:nvSpPr>
        <dsp:cNvPr id="0" name=""/>
        <dsp:cNvSpPr/>
      </dsp:nvSpPr>
      <dsp:spPr>
        <a:xfrm>
          <a:off x="1652328" y="393274"/>
          <a:ext cx="1178309" cy="100524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1169395"/>
                <a:satOff val="2842"/>
                <a:lumOff val="4641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1169395"/>
                <a:satOff val="2842"/>
                <a:lumOff val="4641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rPr>
            <a:t>Pemasaran</a:t>
          </a:r>
          <a:r>
            <a:rPr lang="en-US" sz="1100" b="1" kern="12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rPr>
            <a:t> - Toyota Astra Motor (TAM) Indonesia</a:t>
          </a:r>
        </a:p>
      </dsp:txBody>
      <dsp:txXfrm>
        <a:off x="1681771" y="422717"/>
        <a:ext cx="1119423" cy="946359"/>
      </dsp:txXfrm>
    </dsp:sp>
    <dsp:sp modelId="{768604F1-135F-453E-8B42-C43DEB2C4F6E}">
      <dsp:nvSpPr>
        <dsp:cNvPr id="0" name=""/>
        <dsp:cNvSpPr/>
      </dsp:nvSpPr>
      <dsp:spPr>
        <a:xfrm>
          <a:off x="2948469" y="749787"/>
          <a:ext cx="249801" cy="29222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1754093"/>
                <a:satOff val="4262"/>
                <a:lumOff val="6961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1754093"/>
                <a:satOff val="4262"/>
                <a:lumOff val="6961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2948469" y="808231"/>
        <a:ext cx="174861" cy="175332"/>
      </dsp:txXfrm>
    </dsp:sp>
    <dsp:sp modelId="{53730A38-3ADF-4859-BA4A-DC350FAD7BE0}">
      <dsp:nvSpPr>
        <dsp:cNvPr id="0" name=""/>
        <dsp:cNvSpPr/>
      </dsp:nvSpPr>
      <dsp:spPr>
        <a:xfrm>
          <a:off x="3301961" y="393274"/>
          <a:ext cx="1178309" cy="100524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2338790"/>
                <a:satOff val="5683"/>
                <a:lumOff val="9281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2338790"/>
                <a:satOff val="5683"/>
                <a:lumOff val="9281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rPr>
            <a:t>AUTO 2000</a:t>
          </a:r>
        </a:p>
      </dsp:txBody>
      <dsp:txXfrm>
        <a:off x="3331404" y="422717"/>
        <a:ext cx="1119423" cy="946359"/>
      </dsp:txXfrm>
    </dsp:sp>
    <dsp:sp modelId="{64862D02-8394-4AAF-8DEB-67BE42337BBF}">
      <dsp:nvSpPr>
        <dsp:cNvPr id="0" name=""/>
        <dsp:cNvSpPr/>
      </dsp:nvSpPr>
      <dsp:spPr>
        <a:xfrm>
          <a:off x="4598102" y="749787"/>
          <a:ext cx="249801" cy="29222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3508185"/>
                <a:satOff val="8525"/>
                <a:lumOff val="13922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3508185"/>
                <a:satOff val="8525"/>
                <a:lumOff val="13922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4598102" y="808231"/>
        <a:ext cx="174861" cy="175332"/>
      </dsp:txXfrm>
    </dsp:sp>
    <dsp:sp modelId="{C4411CF3-DA75-4F2A-BE75-8230E303770D}">
      <dsp:nvSpPr>
        <dsp:cNvPr id="0" name=""/>
        <dsp:cNvSpPr/>
      </dsp:nvSpPr>
      <dsp:spPr>
        <a:xfrm>
          <a:off x="4951595" y="393274"/>
          <a:ext cx="1178309" cy="100524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3508185"/>
                <a:satOff val="8525"/>
                <a:lumOff val="13922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3508185"/>
                <a:satOff val="8525"/>
                <a:lumOff val="13922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rPr>
            <a:t>Indonesian Consumer</a:t>
          </a:r>
          <a:endParaRPr lang="en-US" sz="1100" b="1" kern="1200" dirty="0">
            <a:solidFill>
              <a:schemeClr val="tx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4981038" y="422717"/>
        <a:ext cx="1119423" cy="94635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06B17E-4D21-4C50-A6E5-3443809BE8CB}">
      <dsp:nvSpPr>
        <dsp:cNvPr id="0" name=""/>
        <dsp:cNvSpPr/>
      </dsp:nvSpPr>
      <dsp:spPr>
        <a:xfrm>
          <a:off x="553" y="11323"/>
          <a:ext cx="1180558" cy="10071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>
              <a:latin typeface="Segoe UI" panose="020B0502040204020203" pitchFamily="34" charset="0"/>
              <a:cs typeface="Segoe UI" panose="020B0502040204020203" pitchFamily="34" charset="0"/>
            </a:rPr>
            <a:t>To</a:t>
          </a:r>
          <a:r>
            <a:rPr lang="id-ID" sz="1100" kern="1200" dirty="0">
              <a:latin typeface="Segoe UI" panose="020B0502040204020203" pitchFamily="34" charset="0"/>
              <a:cs typeface="Segoe UI" panose="020B0502040204020203" pitchFamily="34" charset="0"/>
            </a:rPr>
            <a:t>yota Motor Asia Pacific Pte., Ltd</a:t>
          </a:r>
          <a:r>
            <a:rPr lang="en-US" sz="1100" kern="1200" dirty="0">
              <a:latin typeface="Segoe UI" panose="020B0502040204020203" pitchFamily="34" charset="0"/>
              <a:cs typeface="Segoe UI" panose="020B0502040204020203" pitchFamily="34" charset="0"/>
            </a:rPr>
            <a:t> (Singapura)</a:t>
          </a:r>
        </a:p>
      </dsp:txBody>
      <dsp:txXfrm>
        <a:off x="30052" y="40822"/>
        <a:ext cx="1121560" cy="948165"/>
      </dsp:txXfrm>
    </dsp:sp>
    <dsp:sp modelId="{1FD5523E-586A-47EA-9A4C-AE037ECFA206}">
      <dsp:nvSpPr>
        <dsp:cNvPr id="0" name=""/>
        <dsp:cNvSpPr/>
      </dsp:nvSpPr>
      <dsp:spPr>
        <a:xfrm>
          <a:off x="1299167" y="368515"/>
          <a:ext cx="250278" cy="29277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299167" y="427071"/>
        <a:ext cx="175195" cy="175666"/>
      </dsp:txXfrm>
    </dsp:sp>
    <dsp:sp modelId="{8D33F09D-C8DE-4650-9AD2-E442A57E2A4E}">
      <dsp:nvSpPr>
        <dsp:cNvPr id="0" name=""/>
        <dsp:cNvSpPr/>
      </dsp:nvSpPr>
      <dsp:spPr>
        <a:xfrm>
          <a:off x="1653335" y="11323"/>
          <a:ext cx="1180558" cy="10071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>
              <a:latin typeface="Segoe UI" panose="020B0502040204020203" pitchFamily="34" charset="0"/>
              <a:cs typeface="Segoe UI" panose="020B0502040204020203" pitchFamily="34" charset="0"/>
            </a:rPr>
            <a:t>Ekspor</a:t>
          </a:r>
          <a:endParaRPr lang="en-US" sz="1100" kern="1200" dirty="0">
            <a:latin typeface="Segoe UI" panose="020B0502040204020203" pitchFamily="34" charset="0"/>
            <a:cs typeface="Segoe UI" panose="020B0502040204020203" pitchFamily="34" charset="0"/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>
              <a:latin typeface="Segoe UI" panose="020B0502040204020203" pitchFamily="34" charset="0"/>
              <a:cs typeface="Segoe UI" panose="020B0502040204020203" pitchFamily="34" charset="0"/>
            </a:rPr>
            <a:t>Ekspor</a:t>
          </a:r>
          <a:endParaRPr lang="en-US" sz="1100" kern="1200" dirty="0">
            <a:latin typeface="Segoe UI" panose="020B0502040204020203" pitchFamily="34" charset="0"/>
            <a:cs typeface="Segoe UI" panose="020B0502040204020203" pitchFamily="34" charset="0"/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>
              <a:latin typeface="Segoe UI" panose="020B0502040204020203" pitchFamily="34" charset="0"/>
              <a:cs typeface="Segoe UI" panose="020B0502040204020203" pitchFamily="34" charset="0"/>
            </a:rPr>
            <a:t>Ekspor</a:t>
          </a:r>
          <a:endParaRPr lang="en-US" sz="1100" kern="1200" dirty="0">
            <a:latin typeface="Segoe UI" panose="020B0502040204020203" pitchFamily="34" charset="0"/>
            <a:cs typeface="Segoe UI" panose="020B0502040204020203" pitchFamily="34" charset="0"/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>
              <a:latin typeface="Segoe UI" panose="020B0502040204020203" pitchFamily="34" charset="0"/>
              <a:cs typeface="Segoe UI" panose="020B0502040204020203" pitchFamily="34" charset="0"/>
            </a:rPr>
            <a:t>Ekspor</a:t>
          </a:r>
          <a:endParaRPr lang="en-US" sz="1100" kern="120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682834" y="40822"/>
        <a:ext cx="1121560" cy="9481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8000892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7955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Shape 3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Shape 3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8461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Shape 2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48642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Shape 2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9463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Shape 2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98319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Shape 3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Shape 3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02932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Shape 3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Shape 3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75365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Shape 2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720628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Shape 2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09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Shape 2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63662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Shape 2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503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Shape 41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Shape 4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33857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5331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7544483" y="657775"/>
            <a:ext cx="1299300" cy="432900"/>
          </a:xfrm>
          <a:prstGeom prst="triangle">
            <a:avLst>
              <a:gd name="adj" fmla="val 32425"/>
            </a:avLst>
          </a:prstGeom>
          <a:solidFill>
            <a:srgbClr val="263248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1400"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11" name="Shape 11"/>
          <p:cNvGrpSpPr/>
          <p:nvPr/>
        </p:nvGrpSpPr>
        <p:grpSpPr>
          <a:xfrm>
            <a:off x="3" y="-7088"/>
            <a:ext cx="8661399" cy="5150588"/>
            <a:chOff x="0" y="-7088"/>
            <a:chExt cx="8661398" cy="5150588"/>
          </a:xfrm>
        </p:grpSpPr>
        <p:sp>
          <p:nvSpPr>
            <p:cNvPr id="12" name="Shape 12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rgbClr val="C7D3E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400"/>
            </a:p>
          </p:txBody>
        </p:sp>
        <p:sp>
          <p:nvSpPr>
            <p:cNvPr id="13" name="Shape 13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rgbClr val="C7D3E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 sz="1400"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4" name="Shape 14"/>
          <p:cNvGrpSpPr/>
          <p:nvPr/>
        </p:nvGrpSpPr>
        <p:grpSpPr>
          <a:xfrm rot="10800000" flipH="1">
            <a:off x="0" y="1090762"/>
            <a:ext cx="8847501" cy="2961974"/>
            <a:chOff x="-8178042" y="-4493254"/>
            <a:chExt cx="19483597" cy="6522736"/>
          </a:xfrm>
        </p:grpSpPr>
        <p:sp>
          <p:nvSpPr>
            <p:cNvPr id="15" name="Shape 15"/>
            <p:cNvSpPr/>
            <p:nvPr/>
          </p:nvSpPr>
          <p:spPr>
            <a:xfrm>
              <a:off x="-8178042" y="-4493118"/>
              <a:ext cx="12968400" cy="6522600"/>
            </a:xfrm>
            <a:prstGeom prst="rect">
              <a:avLst/>
            </a:prstGeom>
            <a:solidFill>
              <a:srgbClr val="3F537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 sz="1400"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16" name="Shape 16"/>
            <p:cNvSpPr/>
            <p:nvPr/>
          </p:nvSpPr>
          <p:spPr>
            <a:xfrm>
              <a:off x="4782955" y="-4493254"/>
              <a:ext cx="6522599" cy="6522600"/>
            </a:xfrm>
            <a:prstGeom prst="rtTriangle">
              <a:avLst/>
            </a:prstGeom>
            <a:solidFill>
              <a:srgbClr val="3F537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 sz="1400"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7" name="Shape 17"/>
          <p:cNvGrpSpPr/>
          <p:nvPr/>
        </p:nvGrpSpPr>
        <p:grpSpPr>
          <a:xfrm>
            <a:off x="3677235" y="4278348"/>
            <a:ext cx="5480828" cy="432996"/>
            <a:chOff x="5582264" y="4646737"/>
            <a:chExt cx="5480828" cy="432996"/>
          </a:xfrm>
        </p:grpSpPr>
        <p:sp>
          <p:nvSpPr>
            <p:cNvPr id="18" name="Shape 18"/>
            <p:cNvSpPr/>
            <p:nvPr/>
          </p:nvSpPr>
          <p:spPr>
            <a:xfrm rot="10800000">
              <a:off x="5582264" y="4948333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400"/>
            </a:p>
          </p:txBody>
        </p:sp>
        <p:grpSp>
          <p:nvGrpSpPr>
            <p:cNvPr id="19" name="Shape 19"/>
            <p:cNvGrpSpPr/>
            <p:nvPr/>
          </p:nvGrpSpPr>
          <p:grpSpPr>
            <a:xfrm flipH="1">
              <a:off x="5585231" y="4646737"/>
              <a:ext cx="5477861" cy="304551"/>
              <a:chOff x="-24158748" y="330075"/>
              <a:chExt cx="30568422" cy="1699505"/>
            </a:xfrm>
          </p:grpSpPr>
          <p:sp>
            <p:nvSpPr>
              <p:cNvPr id="20" name="Shape 20"/>
              <p:cNvSpPr/>
              <p:nvPr/>
            </p:nvSpPr>
            <p:spPr>
              <a:xfrm>
                <a:off x="-24158748" y="330080"/>
                <a:ext cx="289080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1400"/>
              </a:p>
            </p:txBody>
          </p:sp>
          <p:sp>
            <p:nvSpPr>
              <p:cNvPr id="21" name="Shape 21"/>
              <p:cNvSpPr/>
              <p:nvPr/>
            </p:nvSpPr>
            <p:spPr>
              <a:xfrm>
                <a:off x="4710174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sz="1400"/>
              </a:p>
            </p:txBody>
          </p:sp>
        </p:grpSp>
      </p:grpSp>
      <p:sp>
        <p:nvSpPr>
          <p:cNvPr id="22" name="Shape 22"/>
          <p:cNvSpPr txBox="1">
            <a:spLocks noGrp="1"/>
          </p:cNvSpPr>
          <p:nvPr>
            <p:ph type="ctrTitle"/>
          </p:nvPr>
        </p:nvSpPr>
        <p:spPr>
          <a:xfrm>
            <a:off x="685803" y="1090750"/>
            <a:ext cx="5367900" cy="29619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 algn="ctr">
              <a:spcBef>
                <a:spcPts val="0"/>
              </a:spcBef>
              <a:buSzPct val="100000"/>
              <a:defRPr sz="4800"/>
            </a:lvl2pPr>
            <a:lvl3pPr lvl="2" algn="ctr">
              <a:spcBef>
                <a:spcPts val="0"/>
              </a:spcBef>
              <a:buSzPct val="100000"/>
              <a:defRPr sz="4800"/>
            </a:lvl3pPr>
            <a:lvl4pPr lvl="3" algn="ctr">
              <a:spcBef>
                <a:spcPts val="0"/>
              </a:spcBef>
              <a:buSzPct val="100000"/>
              <a:defRPr sz="4800"/>
            </a:lvl4pPr>
            <a:lvl5pPr lvl="4" algn="ctr">
              <a:spcBef>
                <a:spcPts val="0"/>
              </a:spcBef>
              <a:buSzPct val="100000"/>
              <a:defRPr sz="4800"/>
            </a:lvl5pPr>
            <a:lvl6pPr lvl="5" algn="ctr">
              <a:spcBef>
                <a:spcPts val="0"/>
              </a:spcBef>
              <a:buSzPct val="100000"/>
              <a:defRPr sz="4800"/>
            </a:lvl6pPr>
            <a:lvl7pPr lvl="6" algn="ctr">
              <a:spcBef>
                <a:spcPts val="0"/>
              </a:spcBef>
              <a:buSzPct val="100000"/>
              <a:defRPr sz="4800"/>
            </a:lvl7pPr>
            <a:lvl8pPr lvl="7" algn="ctr">
              <a:spcBef>
                <a:spcPts val="0"/>
              </a:spcBef>
              <a:buSzPct val="100000"/>
              <a:defRPr sz="4800"/>
            </a:lvl8pPr>
            <a:lvl9pPr lvl="8"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/>
        </p:nvSpPr>
        <p:spPr>
          <a:xfrm>
            <a:off x="5697213" y="2635518"/>
            <a:ext cx="889200" cy="296400"/>
          </a:xfrm>
          <a:prstGeom prst="triangle">
            <a:avLst>
              <a:gd name="adj" fmla="val 32425"/>
            </a:avLst>
          </a:prstGeom>
          <a:solidFill>
            <a:srgbClr val="263248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1400"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25" name="Shape 25"/>
          <p:cNvGrpSpPr/>
          <p:nvPr/>
        </p:nvGrpSpPr>
        <p:grpSpPr>
          <a:xfrm>
            <a:off x="3" y="-7088"/>
            <a:ext cx="8661399" cy="5150588"/>
            <a:chOff x="0" y="-7088"/>
            <a:chExt cx="8661398" cy="5150588"/>
          </a:xfrm>
        </p:grpSpPr>
        <p:sp>
          <p:nvSpPr>
            <p:cNvPr id="26" name="Shape 26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rgbClr val="C7D3E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400"/>
            </a:p>
          </p:txBody>
        </p:sp>
        <p:sp>
          <p:nvSpPr>
            <p:cNvPr id="27" name="Shape 27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rgbClr val="C7D3E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 sz="1400"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28" name="Shape 28"/>
          <p:cNvGrpSpPr/>
          <p:nvPr/>
        </p:nvGrpSpPr>
        <p:grpSpPr>
          <a:xfrm rot="10800000" flipH="1">
            <a:off x="2" y="2924825"/>
            <a:ext cx="6589087" cy="2027267"/>
            <a:chOff x="-9894851" y="-4493254"/>
            <a:chExt cx="21200407" cy="6522739"/>
          </a:xfrm>
        </p:grpSpPr>
        <p:sp>
          <p:nvSpPr>
            <p:cNvPr id="29" name="Shape 29"/>
            <p:cNvSpPr/>
            <p:nvPr/>
          </p:nvSpPr>
          <p:spPr>
            <a:xfrm>
              <a:off x="-9894851" y="-4493114"/>
              <a:ext cx="14685300" cy="6522600"/>
            </a:xfrm>
            <a:prstGeom prst="rect">
              <a:avLst/>
            </a:prstGeom>
            <a:solidFill>
              <a:srgbClr val="3F537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 sz="1400"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30" name="Shape 30"/>
            <p:cNvSpPr/>
            <p:nvPr/>
          </p:nvSpPr>
          <p:spPr>
            <a:xfrm>
              <a:off x="4782955" y="-4493254"/>
              <a:ext cx="6522599" cy="6522600"/>
            </a:xfrm>
            <a:prstGeom prst="rtTriangle">
              <a:avLst/>
            </a:prstGeom>
            <a:solidFill>
              <a:srgbClr val="3F537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 sz="1400"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31" name="Shape 31"/>
          <p:cNvGrpSpPr/>
          <p:nvPr/>
        </p:nvGrpSpPr>
        <p:grpSpPr>
          <a:xfrm>
            <a:off x="6946844" y="4472722"/>
            <a:ext cx="2202829" cy="670794"/>
            <a:chOff x="5575241" y="4472722"/>
            <a:chExt cx="2202829" cy="670794"/>
          </a:xfrm>
        </p:grpSpPr>
        <p:sp>
          <p:nvSpPr>
            <p:cNvPr id="32" name="Shape 32"/>
            <p:cNvSpPr/>
            <p:nvPr/>
          </p:nvSpPr>
          <p:spPr>
            <a:xfrm rot="10800000">
              <a:off x="5575241" y="4948333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400"/>
            </a:p>
          </p:txBody>
        </p:sp>
        <p:grpSp>
          <p:nvGrpSpPr>
            <p:cNvPr id="33" name="Shape 33"/>
            <p:cNvGrpSpPr/>
            <p:nvPr/>
          </p:nvGrpSpPr>
          <p:grpSpPr>
            <a:xfrm flipH="1">
              <a:off x="5734850" y="4472722"/>
              <a:ext cx="2040836" cy="670794"/>
              <a:chOff x="1297953" y="330075"/>
              <a:chExt cx="5169293" cy="1699505"/>
            </a:xfrm>
          </p:grpSpPr>
          <p:sp>
            <p:nvSpPr>
              <p:cNvPr id="34" name="Shape 34"/>
              <p:cNvSpPr/>
              <p:nvPr/>
            </p:nvSpPr>
            <p:spPr>
              <a:xfrm>
                <a:off x="1297953" y="330080"/>
                <a:ext cx="34767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1400"/>
              </a:p>
            </p:txBody>
          </p:sp>
          <p:sp>
            <p:nvSpPr>
              <p:cNvPr id="35" name="Shape 35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sz="1400"/>
              </a:p>
            </p:txBody>
          </p:sp>
        </p:grpSp>
        <p:grpSp>
          <p:nvGrpSpPr>
            <p:cNvPr id="36" name="Shape 36"/>
            <p:cNvGrpSpPr/>
            <p:nvPr/>
          </p:nvGrpSpPr>
          <p:grpSpPr>
            <a:xfrm flipH="1">
              <a:off x="5578208" y="4646737"/>
              <a:ext cx="2199862" cy="304562"/>
              <a:chOff x="-5827152" y="330075"/>
              <a:chExt cx="12276018" cy="1699568"/>
            </a:xfrm>
          </p:grpSpPr>
          <p:sp>
            <p:nvSpPr>
              <p:cNvPr id="37" name="Shape 37"/>
              <p:cNvSpPr/>
              <p:nvPr/>
            </p:nvSpPr>
            <p:spPr>
              <a:xfrm>
                <a:off x="-5827152" y="330143"/>
                <a:ext cx="106122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1400"/>
              </a:p>
            </p:txBody>
          </p:sp>
          <p:sp>
            <p:nvSpPr>
              <p:cNvPr id="38" name="Shape 38"/>
              <p:cNvSpPr/>
              <p:nvPr/>
            </p:nvSpPr>
            <p:spPr>
              <a:xfrm>
                <a:off x="4749365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sz="1400"/>
              </a:p>
            </p:txBody>
          </p:sp>
        </p:grpSp>
      </p:grpSp>
      <p:sp>
        <p:nvSpPr>
          <p:cNvPr id="39" name="Shape 39"/>
          <p:cNvSpPr txBox="1">
            <a:spLocks noGrp="1"/>
          </p:cNvSpPr>
          <p:nvPr>
            <p:ph type="ctrTitle"/>
          </p:nvPr>
        </p:nvSpPr>
        <p:spPr>
          <a:xfrm>
            <a:off x="463525" y="2871148"/>
            <a:ext cx="4094400" cy="11598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SzPct val="100000"/>
              <a:defRPr sz="3000"/>
            </a:lvl1pPr>
            <a:lvl2pPr lvl="1" rtl="0">
              <a:spcBef>
                <a:spcPts val="0"/>
              </a:spcBef>
              <a:buSzPct val="100000"/>
              <a:defRPr sz="3000"/>
            </a:lvl2pPr>
            <a:lvl3pPr lvl="2" rtl="0">
              <a:spcBef>
                <a:spcPts val="0"/>
              </a:spcBef>
              <a:buSzPct val="100000"/>
              <a:defRPr sz="3000"/>
            </a:lvl3pPr>
            <a:lvl4pPr lvl="3" rtl="0">
              <a:spcBef>
                <a:spcPts val="0"/>
              </a:spcBef>
              <a:buSzPct val="100000"/>
              <a:defRPr sz="3000"/>
            </a:lvl4pPr>
            <a:lvl5pPr lvl="4" rtl="0">
              <a:spcBef>
                <a:spcPts val="0"/>
              </a:spcBef>
              <a:buSzPct val="100000"/>
              <a:defRPr sz="3000"/>
            </a:lvl5pPr>
            <a:lvl6pPr lvl="5" rtl="0">
              <a:spcBef>
                <a:spcPts val="0"/>
              </a:spcBef>
              <a:buSzPct val="100000"/>
              <a:defRPr sz="3000"/>
            </a:lvl6pPr>
            <a:lvl7pPr lvl="6" rtl="0">
              <a:spcBef>
                <a:spcPts val="0"/>
              </a:spcBef>
              <a:buSzPct val="100000"/>
              <a:defRPr sz="3000"/>
            </a:lvl7pPr>
            <a:lvl8pPr lvl="7" rtl="0">
              <a:spcBef>
                <a:spcPts val="0"/>
              </a:spcBef>
              <a:buSzPct val="100000"/>
              <a:defRPr sz="3000"/>
            </a:lvl8pPr>
            <a:lvl9pPr lvl="8" rtl="0">
              <a:spcBef>
                <a:spcPts val="0"/>
              </a:spcBef>
              <a:buSzPct val="100000"/>
              <a:defRPr sz="30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ubTitle" idx="1"/>
          </p:nvPr>
        </p:nvSpPr>
        <p:spPr>
          <a:xfrm>
            <a:off x="463525" y="3975448"/>
            <a:ext cx="4094400" cy="78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FF9800"/>
              </a:buClr>
              <a:buSzPct val="100000"/>
              <a:buNone/>
              <a:defRPr sz="2000">
                <a:solidFill>
                  <a:srgbClr val="FF9800"/>
                </a:solidFill>
              </a:defRPr>
            </a:lvl1pPr>
            <a:lvl2pPr lvl="1" rtl="0">
              <a:spcBef>
                <a:spcPts val="0"/>
              </a:spcBef>
              <a:buClr>
                <a:srgbClr val="FF9800"/>
              </a:buClr>
              <a:buSzPct val="100000"/>
              <a:buNone/>
              <a:defRPr sz="2000">
                <a:solidFill>
                  <a:srgbClr val="FF9800"/>
                </a:solidFill>
              </a:defRPr>
            </a:lvl2pPr>
            <a:lvl3pPr lvl="2" rtl="0">
              <a:spcBef>
                <a:spcPts val="0"/>
              </a:spcBef>
              <a:buClr>
                <a:srgbClr val="FF9800"/>
              </a:buClr>
              <a:buSzPct val="100000"/>
              <a:buNone/>
              <a:defRPr sz="2000">
                <a:solidFill>
                  <a:srgbClr val="FF9800"/>
                </a:solidFill>
              </a:defRPr>
            </a:lvl3pPr>
            <a:lvl4pPr lvl="3" rtl="0">
              <a:spcBef>
                <a:spcPts val="0"/>
              </a:spcBef>
              <a:buClr>
                <a:srgbClr val="FF9800"/>
              </a:buClr>
              <a:buSzPct val="100000"/>
              <a:buNone/>
              <a:defRPr sz="2000">
                <a:solidFill>
                  <a:srgbClr val="FF9800"/>
                </a:solidFill>
              </a:defRPr>
            </a:lvl4pPr>
            <a:lvl5pPr lvl="4" rtl="0">
              <a:spcBef>
                <a:spcPts val="0"/>
              </a:spcBef>
              <a:buClr>
                <a:srgbClr val="FF9800"/>
              </a:buClr>
              <a:buSzPct val="100000"/>
              <a:buNone/>
              <a:defRPr sz="2000">
                <a:solidFill>
                  <a:srgbClr val="FF9800"/>
                </a:solidFill>
              </a:defRPr>
            </a:lvl5pPr>
            <a:lvl6pPr lvl="5" rtl="0">
              <a:spcBef>
                <a:spcPts val="0"/>
              </a:spcBef>
              <a:buClr>
                <a:srgbClr val="FF9800"/>
              </a:buClr>
              <a:buSzPct val="100000"/>
              <a:buNone/>
              <a:defRPr sz="2000">
                <a:solidFill>
                  <a:srgbClr val="FF9800"/>
                </a:solidFill>
              </a:defRPr>
            </a:lvl6pPr>
            <a:lvl7pPr lvl="6" rtl="0">
              <a:spcBef>
                <a:spcPts val="0"/>
              </a:spcBef>
              <a:buClr>
                <a:srgbClr val="FF9800"/>
              </a:buClr>
              <a:buSzPct val="100000"/>
              <a:buNone/>
              <a:defRPr sz="2000">
                <a:solidFill>
                  <a:srgbClr val="FF9800"/>
                </a:solidFill>
              </a:defRPr>
            </a:lvl7pPr>
            <a:lvl8pPr lvl="7" rtl="0">
              <a:spcBef>
                <a:spcPts val="0"/>
              </a:spcBef>
              <a:buClr>
                <a:srgbClr val="FF9800"/>
              </a:buClr>
              <a:buSzPct val="100000"/>
              <a:buNone/>
              <a:defRPr sz="2000">
                <a:solidFill>
                  <a:srgbClr val="FF9800"/>
                </a:solidFill>
              </a:defRPr>
            </a:lvl8pPr>
            <a:lvl9pPr lvl="8" rtl="0">
              <a:spcBef>
                <a:spcPts val="0"/>
              </a:spcBef>
              <a:buClr>
                <a:srgbClr val="FF9800"/>
              </a:buClr>
              <a:buSzPct val="100000"/>
              <a:buNone/>
              <a:defRPr sz="2000">
                <a:solidFill>
                  <a:srgbClr val="FF9800"/>
                </a:solidFill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+ 1 colum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Shape 62"/>
          <p:cNvGrpSpPr/>
          <p:nvPr/>
        </p:nvGrpSpPr>
        <p:grpSpPr>
          <a:xfrm>
            <a:off x="-4" y="40"/>
            <a:ext cx="7072431" cy="1327314"/>
            <a:chOff x="-3" y="40"/>
            <a:chExt cx="7072430" cy="1327314"/>
          </a:xfrm>
        </p:grpSpPr>
        <p:sp>
          <p:nvSpPr>
            <p:cNvPr id="63" name="Shape 63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rgbClr val="26324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 sz="1400"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64" name="Shape 64"/>
            <p:cNvGrpSpPr/>
            <p:nvPr/>
          </p:nvGrpSpPr>
          <p:grpSpPr>
            <a:xfrm rot="10800000" flipH="1">
              <a:off x="2" y="40"/>
              <a:ext cx="6756167" cy="1327314"/>
              <a:chOff x="-2168137" y="330075"/>
              <a:chExt cx="8650662" cy="1699506"/>
            </a:xfrm>
          </p:grpSpPr>
          <p:sp>
            <p:nvSpPr>
              <p:cNvPr id="65" name="Shape 65"/>
              <p:cNvSpPr/>
              <p:nvPr/>
            </p:nvSpPr>
            <p:spPr>
              <a:xfrm>
                <a:off x="-2168137" y="330081"/>
                <a:ext cx="69582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1400"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66" name="Shape 66"/>
              <p:cNvSpPr/>
              <p:nvPr/>
            </p:nvSpPr>
            <p:spPr>
              <a:xfrm>
                <a:off x="4783024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1400"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67" name="Shape 67"/>
            <p:cNvGrpSpPr/>
            <p:nvPr/>
          </p:nvGrpSpPr>
          <p:grpSpPr>
            <a:xfrm rot="10800000" flipH="1">
              <a:off x="-3" y="381007"/>
              <a:ext cx="7072430" cy="771743"/>
              <a:chOff x="-9092084" y="330075"/>
              <a:chExt cx="15574609" cy="1699501"/>
            </a:xfrm>
          </p:grpSpPr>
          <p:sp>
            <p:nvSpPr>
              <p:cNvPr id="68" name="Shape 68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1400"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69" name="Shape 69"/>
              <p:cNvSpPr/>
              <p:nvPr/>
            </p:nvSpPr>
            <p:spPr>
              <a:xfrm>
                <a:off x="4783024" y="330075"/>
                <a:ext cx="1699500" cy="1699500"/>
              </a:xfrm>
              <a:prstGeom prst="rtTriangle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1400"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grpSp>
        <p:nvGrpSpPr>
          <p:cNvPr id="70" name="Shape 70"/>
          <p:cNvGrpSpPr/>
          <p:nvPr/>
        </p:nvGrpSpPr>
        <p:grpSpPr>
          <a:xfrm>
            <a:off x="6946844" y="4472722"/>
            <a:ext cx="2202829" cy="670794"/>
            <a:chOff x="5575241" y="4472722"/>
            <a:chExt cx="2202829" cy="670794"/>
          </a:xfrm>
        </p:grpSpPr>
        <p:sp>
          <p:nvSpPr>
            <p:cNvPr id="71" name="Shape 71"/>
            <p:cNvSpPr/>
            <p:nvPr/>
          </p:nvSpPr>
          <p:spPr>
            <a:xfrm rot="10800000">
              <a:off x="5575241" y="4948333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400"/>
            </a:p>
          </p:txBody>
        </p:sp>
        <p:grpSp>
          <p:nvGrpSpPr>
            <p:cNvPr id="72" name="Shape 72"/>
            <p:cNvGrpSpPr/>
            <p:nvPr/>
          </p:nvGrpSpPr>
          <p:grpSpPr>
            <a:xfrm flipH="1">
              <a:off x="5734850" y="4472722"/>
              <a:ext cx="2040836" cy="670794"/>
              <a:chOff x="1297953" y="330075"/>
              <a:chExt cx="5169293" cy="1699505"/>
            </a:xfrm>
          </p:grpSpPr>
          <p:sp>
            <p:nvSpPr>
              <p:cNvPr id="73" name="Shape 73"/>
              <p:cNvSpPr/>
              <p:nvPr/>
            </p:nvSpPr>
            <p:spPr>
              <a:xfrm>
                <a:off x="1297953" y="330080"/>
                <a:ext cx="34767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1400"/>
              </a:p>
            </p:txBody>
          </p:sp>
          <p:sp>
            <p:nvSpPr>
              <p:cNvPr id="74" name="Shape 74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sz="1400"/>
              </a:p>
            </p:txBody>
          </p:sp>
        </p:grpSp>
        <p:grpSp>
          <p:nvGrpSpPr>
            <p:cNvPr id="75" name="Shape 75"/>
            <p:cNvGrpSpPr/>
            <p:nvPr/>
          </p:nvGrpSpPr>
          <p:grpSpPr>
            <a:xfrm flipH="1">
              <a:off x="5578208" y="4646737"/>
              <a:ext cx="2199862" cy="304562"/>
              <a:chOff x="-5827152" y="330075"/>
              <a:chExt cx="12276018" cy="1699568"/>
            </a:xfrm>
          </p:grpSpPr>
          <p:sp>
            <p:nvSpPr>
              <p:cNvPr id="76" name="Shape 76"/>
              <p:cNvSpPr/>
              <p:nvPr/>
            </p:nvSpPr>
            <p:spPr>
              <a:xfrm>
                <a:off x="-5827152" y="330143"/>
                <a:ext cx="106122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1400"/>
              </a:p>
            </p:txBody>
          </p:sp>
          <p:sp>
            <p:nvSpPr>
              <p:cNvPr id="77" name="Shape 77"/>
              <p:cNvSpPr/>
              <p:nvPr/>
            </p:nvSpPr>
            <p:spPr>
              <a:xfrm>
                <a:off x="4749365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sz="1400"/>
              </a:p>
            </p:txBody>
          </p:sp>
        </p:grpSp>
      </p:grpSp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492400" cy="7662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814275" y="1327350"/>
            <a:ext cx="6132600" cy="31455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+ 2 column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Shape 82"/>
          <p:cNvGrpSpPr/>
          <p:nvPr/>
        </p:nvGrpSpPr>
        <p:grpSpPr>
          <a:xfrm>
            <a:off x="-4" y="40"/>
            <a:ext cx="7072431" cy="1327314"/>
            <a:chOff x="-3" y="40"/>
            <a:chExt cx="7072430" cy="1327314"/>
          </a:xfrm>
        </p:grpSpPr>
        <p:sp>
          <p:nvSpPr>
            <p:cNvPr id="83" name="Shape 83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rgbClr val="26324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 sz="1400"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84" name="Shape 84"/>
            <p:cNvGrpSpPr/>
            <p:nvPr/>
          </p:nvGrpSpPr>
          <p:grpSpPr>
            <a:xfrm rot="10800000" flipH="1">
              <a:off x="2" y="40"/>
              <a:ext cx="6756167" cy="1327314"/>
              <a:chOff x="-2168137" y="330075"/>
              <a:chExt cx="8650662" cy="1699506"/>
            </a:xfrm>
          </p:grpSpPr>
          <p:sp>
            <p:nvSpPr>
              <p:cNvPr id="85" name="Shape 85"/>
              <p:cNvSpPr/>
              <p:nvPr/>
            </p:nvSpPr>
            <p:spPr>
              <a:xfrm>
                <a:off x="-2168137" y="330081"/>
                <a:ext cx="69582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1400"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86" name="Shape 86"/>
              <p:cNvSpPr/>
              <p:nvPr/>
            </p:nvSpPr>
            <p:spPr>
              <a:xfrm>
                <a:off x="4783024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1400"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87" name="Shape 87"/>
            <p:cNvGrpSpPr/>
            <p:nvPr/>
          </p:nvGrpSpPr>
          <p:grpSpPr>
            <a:xfrm rot="10800000" flipH="1">
              <a:off x="-3" y="381007"/>
              <a:ext cx="7072430" cy="771743"/>
              <a:chOff x="-9092084" y="330075"/>
              <a:chExt cx="15574609" cy="1699501"/>
            </a:xfrm>
          </p:grpSpPr>
          <p:sp>
            <p:nvSpPr>
              <p:cNvPr id="88" name="Shape 88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1400"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89" name="Shape 89"/>
              <p:cNvSpPr/>
              <p:nvPr/>
            </p:nvSpPr>
            <p:spPr>
              <a:xfrm>
                <a:off x="4783024" y="330075"/>
                <a:ext cx="1699500" cy="1699500"/>
              </a:xfrm>
              <a:prstGeom prst="rtTriangle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1400"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grpSp>
        <p:nvGrpSpPr>
          <p:cNvPr id="90" name="Shape 90"/>
          <p:cNvGrpSpPr/>
          <p:nvPr/>
        </p:nvGrpSpPr>
        <p:grpSpPr>
          <a:xfrm>
            <a:off x="6946844" y="4472722"/>
            <a:ext cx="2202829" cy="670794"/>
            <a:chOff x="5575241" y="4472722"/>
            <a:chExt cx="2202829" cy="670794"/>
          </a:xfrm>
        </p:grpSpPr>
        <p:sp>
          <p:nvSpPr>
            <p:cNvPr id="91" name="Shape 91"/>
            <p:cNvSpPr/>
            <p:nvPr/>
          </p:nvSpPr>
          <p:spPr>
            <a:xfrm rot="10800000">
              <a:off x="5575241" y="4948333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400"/>
            </a:p>
          </p:txBody>
        </p:sp>
        <p:grpSp>
          <p:nvGrpSpPr>
            <p:cNvPr id="92" name="Shape 92"/>
            <p:cNvGrpSpPr/>
            <p:nvPr/>
          </p:nvGrpSpPr>
          <p:grpSpPr>
            <a:xfrm flipH="1">
              <a:off x="5734850" y="4472722"/>
              <a:ext cx="2040836" cy="670794"/>
              <a:chOff x="1297953" y="330075"/>
              <a:chExt cx="5169293" cy="1699505"/>
            </a:xfrm>
          </p:grpSpPr>
          <p:sp>
            <p:nvSpPr>
              <p:cNvPr id="93" name="Shape 93"/>
              <p:cNvSpPr/>
              <p:nvPr/>
            </p:nvSpPr>
            <p:spPr>
              <a:xfrm>
                <a:off x="1297953" y="330080"/>
                <a:ext cx="34767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1400"/>
              </a:p>
            </p:txBody>
          </p:sp>
          <p:sp>
            <p:nvSpPr>
              <p:cNvPr id="94" name="Shape 94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sz="1400"/>
              </a:p>
            </p:txBody>
          </p:sp>
        </p:grpSp>
        <p:grpSp>
          <p:nvGrpSpPr>
            <p:cNvPr id="95" name="Shape 95"/>
            <p:cNvGrpSpPr/>
            <p:nvPr/>
          </p:nvGrpSpPr>
          <p:grpSpPr>
            <a:xfrm flipH="1">
              <a:off x="5578208" y="4646737"/>
              <a:ext cx="2199862" cy="304562"/>
              <a:chOff x="-5827152" y="330075"/>
              <a:chExt cx="12276018" cy="1699568"/>
            </a:xfrm>
          </p:grpSpPr>
          <p:sp>
            <p:nvSpPr>
              <p:cNvPr id="96" name="Shape 96"/>
              <p:cNvSpPr/>
              <p:nvPr/>
            </p:nvSpPr>
            <p:spPr>
              <a:xfrm>
                <a:off x="-5827152" y="330143"/>
                <a:ext cx="106122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1400"/>
              </a:p>
            </p:txBody>
          </p:sp>
          <p:sp>
            <p:nvSpPr>
              <p:cNvPr id="97" name="Shape 97"/>
              <p:cNvSpPr/>
              <p:nvPr/>
            </p:nvSpPr>
            <p:spPr>
              <a:xfrm>
                <a:off x="4749365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sz="1400"/>
              </a:p>
            </p:txBody>
          </p:sp>
        </p:grpSp>
      </p:grpSp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814275" y="1537987"/>
            <a:ext cx="3378300" cy="27243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2000"/>
            </a:lvl1pPr>
            <a:lvl2pPr lvl="1">
              <a:spcBef>
                <a:spcPts val="0"/>
              </a:spcBef>
              <a:buSzPct val="100000"/>
              <a:defRPr sz="2000"/>
            </a:lvl2pPr>
            <a:lvl3pPr lvl="2">
              <a:spcBef>
                <a:spcPts val="0"/>
              </a:spcBef>
              <a:buSzPct val="100000"/>
              <a:defRPr sz="2000"/>
            </a:lvl3pPr>
            <a:lvl4pPr lvl="3">
              <a:spcBef>
                <a:spcPts val="0"/>
              </a:spcBef>
              <a:buSzPct val="100000"/>
              <a:defRPr sz="2000"/>
            </a:lvl4pPr>
            <a:lvl5pPr lvl="4">
              <a:spcBef>
                <a:spcPts val="0"/>
              </a:spcBef>
              <a:buSzPct val="100000"/>
              <a:defRPr sz="2000"/>
            </a:lvl5pPr>
            <a:lvl6pPr lvl="5">
              <a:spcBef>
                <a:spcPts val="0"/>
              </a:spcBef>
              <a:buSzPct val="100000"/>
              <a:defRPr sz="2000"/>
            </a:lvl6pPr>
            <a:lvl7pPr lvl="6">
              <a:spcBef>
                <a:spcPts val="0"/>
              </a:spcBef>
              <a:buSzPct val="100000"/>
              <a:defRPr sz="2000"/>
            </a:lvl7pPr>
            <a:lvl8pPr lvl="7">
              <a:spcBef>
                <a:spcPts val="0"/>
              </a:spcBef>
              <a:buSzPct val="100000"/>
              <a:defRPr sz="2000"/>
            </a:lvl8pPr>
            <a:lvl9pPr lvl="8">
              <a:spcBef>
                <a:spcPts val="0"/>
              </a:spcBef>
              <a:buSzPct val="100000"/>
              <a:defRPr sz="2000"/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body" idx="2"/>
          </p:nvPr>
        </p:nvSpPr>
        <p:spPr>
          <a:xfrm>
            <a:off x="4396125" y="1537987"/>
            <a:ext cx="3378299" cy="27243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2000"/>
            </a:lvl1pPr>
            <a:lvl2pPr lvl="1">
              <a:spcBef>
                <a:spcPts val="0"/>
              </a:spcBef>
              <a:buSzPct val="100000"/>
              <a:defRPr sz="2000"/>
            </a:lvl2pPr>
            <a:lvl3pPr lvl="2">
              <a:spcBef>
                <a:spcPts val="0"/>
              </a:spcBef>
              <a:buSzPct val="100000"/>
              <a:defRPr sz="2000"/>
            </a:lvl3pPr>
            <a:lvl4pPr lvl="3">
              <a:spcBef>
                <a:spcPts val="0"/>
              </a:spcBef>
              <a:buSzPct val="100000"/>
              <a:defRPr sz="2000"/>
            </a:lvl4pPr>
            <a:lvl5pPr lvl="4">
              <a:spcBef>
                <a:spcPts val="0"/>
              </a:spcBef>
              <a:buSzPct val="100000"/>
              <a:defRPr sz="2000"/>
            </a:lvl5pPr>
            <a:lvl6pPr lvl="5">
              <a:spcBef>
                <a:spcPts val="0"/>
              </a:spcBef>
              <a:buSzPct val="100000"/>
              <a:defRPr sz="2000"/>
            </a:lvl6pPr>
            <a:lvl7pPr lvl="6">
              <a:spcBef>
                <a:spcPts val="0"/>
              </a:spcBef>
              <a:buSzPct val="100000"/>
              <a:defRPr sz="2000"/>
            </a:lvl7pPr>
            <a:lvl8pPr lvl="7">
              <a:spcBef>
                <a:spcPts val="0"/>
              </a:spcBef>
              <a:buSzPct val="100000"/>
              <a:defRPr sz="2000"/>
            </a:lvl8pPr>
            <a:lvl9pPr lvl="8">
              <a:spcBef>
                <a:spcPts val="0"/>
              </a:spcBef>
              <a:buSzPct val="100000"/>
              <a:defRPr sz="2000"/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3 columns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Shape 103"/>
          <p:cNvGrpSpPr/>
          <p:nvPr/>
        </p:nvGrpSpPr>
        <p:grpSpPr>
          <a:xfrm>
            <a:off x="-4" y="40"/>
            <a:ext cx="7072431" cy="1327314"/>
            <a:chOff x="-3" y="40"/>
            <a:chExt cx="7072430" cy="1327314"/>
          </a:xfrm>
        </p:grpSpPr>
        <p:sp>
          <p:nvSpPr>
            <p:cNvPr id="104" name="Shape 104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rgbClr val="26324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 sz="1400"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105" name="Shape 105"/>
            <p:cNvGrpSpPr/>
            <p:nvPr/>
          </p:nvGrpSpPr>
          <p:grpSpPr>
            <a:xfrm rot="10800000" flipH="1">
              <a:off x="2" y="40"/>
              <a:ext cx="6756167" cy="1327314"/>
              <a:chOff x="-2168137" y="330075"/>
              <a:chExt cx="8650662" cy="1699506"/>
            </a:xfrm>
          </p:grpSpPr>
          <p:sp>
            <p:nvSpPr>
              <p:cNvPr id="106" name="Shape 106"/>
              <p:cNvSpPr/>
              <p:nvPr/>
            </p:nvSpPr>
            <p:spPr>
              <a:xfrm>
                <a:off x="-2168137" y="330081"/>
                <a:ext cx="69582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1400"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107" name="Shape 107"/>
              <p:cNvSpPr/>
              <p:nvPr/>
            </p:nvSpPr>
            <p:spPr>
              <a:xfrm>
                <a:off x="4783024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1400"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108" name="Shape 108"/>
            <p:cNvGrpSpPr/>
            <p:nvPr/>
          </p:nvGrpSpPr>
          <p:grpSpPr>
            <a:xfrm rot="10800000" flipH="1">
              <a:off x="-3" y="381007"/>
              <a:ext cx="7072430" cy="771743"/>
              <a:chOff x="-9092084" y="330075"/>
              <a:chExt cx="15574609" cy="1699501"/>
            </a:xfrm>
          </p:grpSpPr>
          <p:sp>
            <p:nvSpPr>
              <p:cNvPr id="109" name="Shape 109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1400"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110" name="Shape 110"/>
              <p:cNvSpPr/>
              <p:nvPr/>
            </p:nvSpPr>
            <p:spPr>
              <a:xfrm>
                <a:off x="4783024" y="330075"/>
                <a:ext cx="1699500" cy="1699500"/>
              </a:xfrm>
              <a:prstGeom prst="rtTriangle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1400"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grpSp>
        <p:nvGrpSpPr>
          <p:cNvPr id="111" name="Shape 111"/>
          <p:cNvGrpSpPr/>
          <p:nvPr/>
        </p:nvGrpSpPr>
        <p:grpSpPr>
          <a:xfrm>
            <a:off x="6946844" y="4472722"/>
            <a:ext cx="2202829" cy="670794"/>
            <a:chOff x="5575241" y="4472722"/>
            <a:chExt cx="2202829" cy="670794"/>
          </a:xfrm>
        </p:grpSpPr>
        <p:sp>
          <p:nvSpPr>
            <p:cNvPr id="112" name="Shape 112"/>
            <p:cNvSpPr/>
            <p:nvPr/>
          </p:nvSpPr>
          <p:spPr>
            <a:xfrm rot="10800000">
              <a:off x="5575241" y="4948333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400"/>
            </a:p>
          </p:txBody>
        </p:sp>
        <p:grpSp>
          <p:nvGrpSpPr>
            <p:cNvPr id="113" name="Shape 113"/>
            <p:cNvGrpSpPr/>
            <p:nvPr/>
          </p:nvGrpSpPr>
          <p:grpSpPr>
            <a:xfrm flipH="1">
              <a:off x="5734850" y="4472722"/>
              <a:ext cx="2040836" cy="670794"/>
              <a:chOff x="1297953" y="330075"/>
              <a:chExt cx="5169293" cy="1699505"/>
            </a:xfrm>
          </p:grpSpPr>
          <p:sp>
            <p:nvSpPr>
              <p:cNvPr id="114" name="Shape 114"/>
              <p:cNvSpPr/>
              <p:nvPr/>
            </p:nvSpPr>
            <p:spPr>
              <a:xfrm>
                <a:off x="1297953" y="330080"/>
                <a:ext cx="34767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1400"/>
              </a:p>
            </p:txBody>
          </p:sp>
          <p:sp>
            <p:nvSpPr>
              <p:cNvPr id="115" name="Shape 115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sz="1400"/>
              </a:p>
            </p:txBody>
          </p:sp>
        </p:grpSp>
        <p:grpSp>
          <p:nvGrpSpPr>
            <p:cNvPr id="116" name="Shape 116"/>
            <p:cNvGrpSpPr/>
            <p:nvPr/>
          </p:nvGrpSpPr>
          <p:grpSpPr>
            <a:xfrm flipH="1">
              <a:off x="5578208" y="4646737"/>
              <a:ext cx="2199862" cy="304562"/>
              <a:chOff x="-5827152" y="330075"/>
              <a:chExt cx="12276018" cy="1699568"/>
            </a:xfrm>
          </p:grpSpPr>
          <p:sp>
            <p:nvSpPr>
              <p:cNvPr id="117" name="Shape 117"/>
              <p:cNvSpPr/>
              <p:nvPr/>
            </p:nvSpPr>
            <p:spPr>
              <a:xfrm>
                <a:off x="-5827152" y="330143"/>
                <a:ext cx="106122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1400"/>
              </a:p>
            </p:txBody>
          </p:sp>
          <p:sp>
            <p:nvSpPr>
              <p:cNvPr id="118" name="Shape 118"/>
              <p:cNvSpPr/>
              <p:nvPr/>
            </p:nvSpPr>
            <p:spPr>
              <a:xfrm>
                <a:off x="4749365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sz="1400"/>
              </a:p>
            </p:txBody>
          </p:sp>
        </p:grpSp>
      </p:grpSp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870451" y="1545075"/>
            <a:ext cx="2247900" cy="2709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800"/>
            </a:lvl1pPr>
            <a:lvl2pPr lvl="1" rtl="0">
              <a:spcBef>
                <a:spcPts val="0"/>
              </a:spcBef>
              <a:buSzPct val="100000"/>
              <a:defRPr sz="1800"/>
            </a:lvl2pPr>
            <a:lvl3pPr lvl="2" rtl="0">
              <a:spcBef>
                <a:spcPts val="0"/>
              </a:spcBef>
              <a:buSzPct val="100000"/>
              <a:defRPr sz="1800"/>
            </a:lvl3pPr>
            <a:lvl4pPr lvl="3" rtl="0">
              <a:spcBef>
                <a:spcPts val="0"/>
              </a:spcBef>
              <a:buSzPct val="100000"/>
              <a:defRPr sz="1800"/>
            </a:lvl4pPr>
            <a:lvl5pPr lvl="4" rtl="0">
              <a:spcBef>
                <a:spcPts val="0"/>
              </a:spcBef>
              <a:buSzPct val="100000"/>
              <a:defRPr sz="1800"/>
            </a:lvl5pPr>
            <a:lvl6pPr lvl="5" rtl="0">
              <a:spcBef>
                <a:spcPts val="0"/>
              </a:spcBef>
              <a:buSzPct val="100000"/>
              <a:defRPr sz="1800"/>
            </a:lvl6pPr>
            <a:lvl7pPr lvl="6" rtl="0">
              <a:spcBef>
                <a:spcPts val="0"/>
              </a:spcBef>
              <a:buSzPct val="100000"/>
              <a:defRPr sz="1800"/>
            </a:lvl7pPr>
            <a:lvl8pPr lvl="7" rtl="0">
              <a:spcBef>
                <a:spcPts val="0"/>
              </a:spcBef>
              <a:buSzPct val="100000"/>
              <a:defRPr sz="1800"/>
            </a:lvl8pPr>
            <a:lvl9pPr lvl="8" rtl="0">
              <a:spcBef>
                <a:spcPts val="0"/>
              </a:spcBef>
              <a:buSzPct val="100000"/>
              <a:defRPr sz="1800"/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body" idx="2"/>
          </p:nvPr>
        </p:nvSpPr>
        <p:spPr>
          <a:xfrm>
            <a:off x="3233639" y="1545075"/>
            <a:ext cx="2247900" cy="2709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800"/>
            </a:lvl1pPr>
            <a:lvl2pPr lvl="1" rtl="0">
              <a:spcBef>
                <a:spcPts val="0"/>
              </a:spcBef>
              <a:buSzPct val="100000"/>
              <a:defRPr sz="1800"/>
            </a:lvl2pPr>
            <a:lvl3pPr lvl="2" rtl="0">
              <a:spcBef>
                <a:spcPts val="0"/>
              </a:spcBef>
              <a:buSzPct val="100000"/>
              <a:defRPr sz="1800"/>
            </a:lvl3pPr>
            <a:lvl4pPr lvl="3" rtl="0">
              <a:spcBef>
                <a:spcPts val="0"/>
              </a:spcBef>
              <a:buSzPct val="100000"/>
              <a:defRPr sz="1800"/>
            </a:lvl4pPr>
            <a:lvl5pPr lvl="4" rtl="0">
              <a:spcBef>
                <a:spcPts val="0"/>
              </a:spcBef>
              <a:buSzPct val="100000"/>
              <a:defRPr sz="1800"/>
            </a:lvl5pPr>
            <a:lvl6pPr lvl="5" rtl="0">
              <a:spcBef>
                <a:spcPts val="0"/>
              </a:spcBef>
              <a:buSzPct val="100000"/>
              <a:defRPr sz="1800"/>
            </a:lvl6pPr>
            <a:lvl7pPr lvl="6" rtl="0">
              <a:spcBef>
                <a:spcPts val="0"/>
              </a:spcBef>
              <a:buSzPct val="100000"/>
              <a:defRPr sz="1800"/>
            </a:lvl7pPr>
            <a:lvl8pPr lvl="7" rtl="0">
              <a:spcBef>
                <a:spcPts val="0"/>
              </a:spcBef>
              <a:buSzPct val="100000"/>
              <a:defRPr sz="1800"/>
            </a:lvl8pPr>
            <a:lvl9pPr lvl="8" rtl="0">
              <a:spcBef>
                <a:spcPts val="0"/>
              </a:spcBef>
              <a:buSzPct val="100000"/>
              <a:defRPr sz="1800"/>
            </a:lvl9pPr>
          </a:lstStyle>
          <a:p>
            <a:endParaRPr/>
          </a:p>
        </p:txBody>
      </p:sp>
      <p:sp>
        <p:nvSpPr>
          <p:cNvPr id="122" name="Shape 122"/>
          <p:cNvSpPr txBox="1">
            <a:spLocks noGrp="1"/>
          </p:cNvSpPr>
          <p:nvPr>
            <p:ph type="body" idx="3"/>
          </p:nvPr>
        </p:nvSpPr>
        <p:spPr>
          <a:xfrm>
            <a:off x="5540651" y="1545075"/>
            <a:ext cx="2247900" cy="2709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800"/>
            </a:lvl1pPr>
            <a:lvl2pPr lvl="1" rtl="0">
              <a:spcBef>
                <a:spcPts val="0"/>
              </a:spcBef>
              <a:buSzPct val="100000"/>
              <a:defRPr sz="1800"/>
            </a:lvl2pPr>
            <a:lvl3pPr lvl="2" rtl="0">
              <a:spcBef>
                <a:spcPts val="0"/>
              </a:spcBef>
              <a:buSzPct val="100000"/>
              <a:defRPr sz="1800"/>
            </a:lvl3pPr>
            <a:lvl4pPr lvl="3" rtl="0">
              <a:spcBef>
                <a:spcPts val="0"/>
              </a:spcBef>
              <a:buSzPct val="100000"/>
              <a:defRPr sz="1800"/>
            </a:lvl4pPr>
            <a:lvl5pPr lvl="4" rtl="0">
              <a:spcBef>
                <a:spcPts val="0"/>
              </a:spcBef>
              <a:buSzPct val="100000"/>
              <a:defRPr sz="1800"/>
            </a:lvl5pPr>
            <a:lvl6pPr lvl="5" rtl="0">
              <a:spcBef>
                <a:spcPts val="0"/>
              </a:spcBef>
              <a:buSzPct val="100000"/>
              <a:defRPr sz="1800"/>
            </a:lvl6pPr>
            <a:lvl7pPr lvl="6" rtl="0">
              <a:spcBef>
                <a:spcPts val="0"/>
              </a:spcBef>
              <a:buSzPct val="100000"/>
              <a:defRPr sz="1800"/>
            </a:lvl7pPr>
            <a:lvl8pPr lvl="7" rtl="0">
              <a:spcBef>
                <a:spcPts val="0"/>
              </a:spcBef>
              <a:buSzPct val="100000"/>
              <a:defRPr sz="1800"/>
            </a:lvl8pPr>
            <a:lvl9pPr lvl="8" rtl="0">
              <a:spcBef>
                <a:spcPts val="0"/>
              </a:spcBef>
              <a:buSzPct val="100000"/>
              <a:defRPr sz="1800"/>
            </a:lvl9pPr>
          </a:lstStyle>
          <a:p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Shape 125"/>
          <p:cNvGrpSpPr/>
          <p:nvPr/>
        </p:nvGrpSpPr>
        <p:grpSpPr>
          <a:xfrm>
            <a:off x="-4" y="40"/>
            <a:ext cx="7072431" cy="1327314"/>
            <a:chOff x="-3" y="40"/>
            <a:chExt cx="7072430" cy="1327314"/>
          </a:xfrm>
        </p:grpSpPr>
        <p:sp>
          <p:nvSpPr>
            <p:cNvPr id="126" name="Shape 126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rgbClr val="26324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 sz="1400"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127" name="Shape 127"/>
            <p:cNvGrpSpPr/>
            <p:nvPr/>
          </p:nvGrpSpPr>
          <p:grpSpPr>
            <a:xfrm rot="10800000" flipH="1">
              <a:off x="2" y="40"/>
              <a:ext cx="6756167" cy="1327314"/>
              <a:chOff x="-2168137" y="330075"/>
              <a:chExt cx="8650662" cy="1699506"/>
            </a:xfrm>
          </p:grpSpPr>
          <p:sp>
            <p:nvSpPr>
              <p:cNvPr id="128" name="Shape 128"/>
              <p:cNvSpPr/>
              <p:nvPr/>
            </p:nvSpPr>
            <p:spPr>
              <a:xfrm>
                <a:off x="-2168137" y="330081"/>
                <a:ext cx="69582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1400"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129" name="Shape 129"/>
              <p:cNvSpPr/>
              <p:nvPr/>
            </p:nvSpPr>
            <p:spPr>
              <a:xfrm>
                <a:off x="4783024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1400"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130" name="Shape 130"/>
            <p:cNvGrpSpPr/>
            <p:nvPr/>
          </p:nvGrpSpPr>
          <p:grpSpPr>
            <a:xfrm rot="10800000" flipH="1">
              <a:off x="-3" y="381007"/>
              <a:ext cx="7072430" cy="771743"/>
              <a:chOff x="-9092084" y="330075"/>
              <a:chExt cx="15574609" cy="1699501"/>
            </a:xfrm>
          </p:grpSpPr>
          <p:sp>
            <p:nvSpPr>
              <p:cNvPr id="131" name="Shape 131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1400"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132" name="Shape 132"/>
              <p:cNvSpPr/>
              <p:nvPr/>
            </p:nvSpPr>
            <p:spPr>
              <a:xfrm>
                <a:off x="4783024" y="330075"/>
                <a:ext cx="1699500" cy="1699500"/>
              </a:xfrm>
              <a:prstGeom prst="rtTriangle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1400"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grpSp>
        <p:nvGrpSpPr>
          <p:cNvPr id="133" name="Shape 133"/>
          <p:cNvGrpSpPr/>
          <p:nvPr/>
        </p:nvGrpSpPr>
        <p:grpSpPr>
          <a:xfrm>
            <a:off x="6946844" y="4472722"/>
            <a:ext cx="2202829" cy="670794"/>
            <a:chOff x="5575241" y="4472722"/>
            <a:chExt cx="2202829" cy="670794"/>
          </a:xfrm>
        </p:grpSpPr>
        <p:sp>
          <p:nvSpPr>
            <p:cNvPr id="134" name="Shape 134"/>
            <p:cNvSpPr/>
            <p:nvPr/>
          </p:nvSpPr>
          <p:spPr>
            <a:xfrm rot="10800000">
              <a:off x="5575241" y="4948333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400"/>
            </a:p>
          </p:txBody>
        </p:sp>
        <p:grpSp>
          <p:nvGrpSpPr>
            <p:cNvPr id="135" name="Shape 135"/>
            <p:cNvGrpSpPr/>
            <p:nvPr/>
          </p:nvGrpSpPr>
          <p:grpSpPr>
            <a:xfrm flipH="1">
              <a:off x="5734850" y="4472722"/>
              <a:ext cx="2040836" cy="670794"/>
              <a:chOff x="1297953" y="330075"/>
              <a:chExt cx="5169293" cy="1699505"/>
            </a:xfrm>
          </p:grpSpPr>
          <p:sp>
            <p:nvSpPr>
              <p:cNvPr id="136" name="Shape 136"/>
              <p:cNvSpPr/>
              <p:nvPr/>
            </p:nvSpPr>
            <p:spPr>
              <a:xfrm>
                <a:off x="1297953" y="330080"/>
                <a:ext cx="34767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1400"/>
              </a:p>
            </p:txBody>
          </p:sp>
          <p:sp>
            <p:nvSpPr>
              <p:cNvPr id="137" name="Shape 137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sz="1400"/>
              </a:p>
            </p:txBody>
          </p:sp>
        </p:grpSp>
        <p:grpSp>
          <p:nvGrpSpPr>
            <p:cNvPr id="138" name="Shape 138"/>
            <p:cNvGrpSpPr/>
            <p:nvPr/>
          </p:nvGrpSpPr>
          <p:grpSpPr>
            <a:xfrm flipH="1">
              <a:off x="5578208" y="4646737"/>
              <a:ext cx="2199862" cy="304562"/>
              <a:chOff x="-5827152" y="330075"/>
              <a:chExt cx="12276018" cy="1699568"/>
            </a:xfrm>
          </p:grpSpPr>
          <p:sp>
            <p:nvSpPr>
              <p:cNvPr id="139" name="Shape 139"/>
              <p:cNvSpPr/>
              <p:nvPr/>
            </p:nvSpPr>
            <p:spPr>
              <a:xfrm>
                <a:off x="-5827152" y="330143"/>
                <a:ext cx="106122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1400"/>
              </a:p>
            </p:txBody>
          </p:sp>
          <p:sp>
            <p:nvSpPr>
              <p:cNvPr id="140" name="Shape 140"/>
              <p:cNvSpPr/>
              <p:nvPr/>
            </p:nvSpPr>
            <p:spPr>
              <a:xfrm>
                <a:off x="4749365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sz="1400"/>
              </a:p>
            </p:txBody>
          </p:sp>
        </p:grpSp>
      </p:grpSp>
      <p:sp>
        <p:nvSpPr>
          <p:cNvPr id="141" name="Shape 141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2" name="Shape 142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grpSp>
        <p:nvGrpSpPr>
          <p:cNvPr id="164" name="Shape 164"/>
          <p:cNvGrpSpPr/>
          <p:nvPr/>
        </p:nvGrpSpPr>
        <p:grpSpPr>
          <a:xfrm>
            <a:off x="6946844" y="4472722"/>
            <a:ext cx="2202829" cy="670794"/>
            <a:chOff x="5575241" y="4472722"/>
            <a:chExt cx="2202829" cy="670794"/>
          </a:xfrm>
        </p:grpSpPr>
        <p:sp>
          <p:nvSpPr>
            <p:cNvPr id="165" name="Shape 165"/>
            <p:cNvSpPr/>
            <p:nvPr/>
          </p:nvSpPr>
          <p:spPr>
            <a:xfrm rot="10800000">
              <a:off x="5575241" y="4948333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400"/>
            </a:p>
          </p:txBody>
        </p:sp>
        <p:grpSp>
          <p:nvGrpSpPr>
            <p:cNvPr id="166" name="Shape 166"/>
            <p:cNvGrpSpPr/>
            <p:nvPr/>
          </p:nvGrpSpPr>
          <p:grpSpPr>
            <a:xfrm flipH="1">
              <a:off x="5734850" y="4472722"/>
              <a:ext cx="2040836" cy="670794"/>
              <a:chOff x="1297953" y="330075"/>
              <a:chExt cx="5169293" cy="1699505"/>
            </a:xfrm>
          </p:grpSpPr>
          <p:sp>
            <p:nvSpPr>
              <p:cNvPr id="167" name="Shape 167"/>
              <p:cNvSpPr/>
              <p:nvPr/>
            </p:nvSpPr>
            <p:spPr>
              <a:xfrm>
                <a:off x="1297953" y="330080"/>
                <a:ext cx="34767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1400"/>
              </a:p>
            </p:txBody>
          </p:sp>
          <p:sp>
            <p:nvSpPr>
              <p:cNvPr id="168" name="Shape 168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sz="1400"/>
              </a:p>
            </p:txBody>
          </p:sp>
        </p:grpSp>
        <p:grpSp>
          <p:nvGrpSpPr>
            <p:cNvPr id="169" name="Shape 169"/>
            <p:cNvGrpSpPr/>
            <p:nvPr/>
          </p:nvGrpSpPr>
          <p:grpSpPr>
            <a:xfrm flipH="1">
              <a:off x="5578208" y="4646737"/>
              <a:ext cx="2199862" cy="304562"/>
              <a:chOff x="-5827152" y="330075"/>
              <a:chExt cx="12276018" cy="1699568"/>
            </a:xfrm>
          </p:grpSpPr>
          <p:sp>
            <p:nvSpPr>
              <p:cNvPr id="170" name="Shape 170"/>
              <p:cNvSpPr/>
              <p:nvPr/>
            </p:nvSpPr>
            <p:spPr>
              <a:xfrm>
                <a:off x="-5827152" y="330143"/>
                <a:ext cx="106122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1400"/>
              </a:p>
            </p:txBody>
          </p:sp>
          <p:sp>
            <p:nvSpPr>
              <p:cNvPr id="171" name="Shape 171"/>
              <p:cNvSpPr/>
              <p:nvPr/>
            </p:nvSpPr>
            <p:spPr>
              <a:xfrm>
                <a:off x="4749365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sz="1400"/>
              </a:p>
            </p:txBody>
          </p:sp>
        </p:grpSp>
      </p:grpSp>
      <p:grpSp>
        <p:nvGrpSpPr>
          <p:cNvPr id="172" name="Shape 172"/>
          <p:cNvGrpSpPr/>
          <p:nvPr/>
        </p:nvGrpSpPr>
        <p:grpSpPr>
          <a:xfrm rot="10800000">
            <a:off x="-8" y="-2"/>
            <a:ext cx="2202829" cy="670794"/>
            <a:chOff x="5575241" y="4472722"/>
            <a:chExt cx="2202829" cy="670794"/>
          </a:xfrm>
        </p:grpSpPr>
        <p:sp>
          <p:nvSpPr>
            <p:cNvPr id="173" name="Shape 173"/>
            <p:cNvSpPr/>
            <p:nvPr/>
          </p:nvSpPr>
          <p:spPr>
            <a:xfrm rot="10800000">
              <a:off x="5575241" y="4948333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26324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400"/>
            </a:p>
          </p:txBody>
        </p:sp>
        <p:grpSp>
          <p:nvGrpSpPr>
            <p:cNvPr id="174" name="Shape 174"/>
            <p:cNvGrpSpPr/>
            <p:nvPr/>
          </p:nvGrpSpPr>
          <p:grpSpPr>
            <a:xfrm flipH="1">
              <a:off x="5734850" y="4472722"/>
              <a:ext cx="2040836" cy="670794"/>
              <a:chOff x="1297953" y="330075"/>
              <a:chExt cx="5169293" cy="1699505"/>
            </a:xfrm>
          </p:grpSpPr>
          <p:sp>
            <p:nvSpPr>
              <p:cNvPr id="175" name="Shape 175"/>
              <p:cNvSpPr/>
              <p:nvPr/>
            </p:nvSpPr>
            <p:spPr>
              <a:xfrm>
                <a:off x="1297953" y="330080"/>
                <a:ext cx="34767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1400"/>
              </a:p>
            </p:txBody>
          </p:sp>
          <p:sp>
            <p:nvSpPr>
              <p:cNvPr id="176" name="Shape 176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sz="1400"/>
              </a:p>
            </p:txBody>
          </p:sp>
        </p:grpSp>
        <p:grpSp>
          <p:nvGrpSpPr>
            <p:cNvPr id="177" name="Shape 177"/>
            <p:cNvGrpSpPr/>
            <p:nvPr/>
          </p:nvGrpSpPr>
          <p:grpSpPr>
            <a:xfrm flipH="1">
              <a:off x="5578208" y="4646737"/>
              <a:ext cx="2199862" cy="304562"/>
              <a:chOff x="-5827152" y="330075"/>
              <a:chExt cx="12276018" cy="1699568"/>
            </a:xfrm>
          </p:grpSpPr>
          <p:sp>
            <p:nvSpPr>
              <p:cNvPr id="178" name="Shape 178"/>
              <p:cNvSpPr/>
              <p:nvPr/>
            </p:nvSpPr>
            <p:spPr>
              <a:xfrm>
                <a:off x="-5827152" y="330143"/>
                <a:ext cx="10612200" cy="1699500"/>
              </a:xfrm>
              <a:prstGeom prst="rect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endParaRPr sz="1400"/>
              </a:p>
            </p:txBody>
          </p:sp>
          <p:sp>
            <p:nvSpPr>
              <p:cNvPr id="179" name="Shape 179"/>
              <p:cNvSpPr/>
              <p:nvPr/>
            </p:nvSpPr>
            <p:spPr>
              <a:xfrm>
                <a:off x="4749365" y="330075"/>
                <a:ext cx="1699500" cy="1699500"/>
              </a:xfrm>
              <a:prstGeom prst="rtTriangle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 sz="1400"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rgbClr val="FFFFFF"/>
              </a:buClr>
              <a:buSzPct val="100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buClr>
                <a:srgbClr val="FFFFFF"/>
              </a:buClr>
              <a:buSzPct val="100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>
              <a:spcBef>
                <a:spcPts val="0"/>
              </a:spcBef>
              <a:buClr>
                <a:srgbClr val="FFFFFF"/>
              </a:buClr>
              <a:buSzPct val="100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>
              <a:spcBef>
                <a:spcPts val="0"/>
              </a:spcBef>
              <a:buClr>
                <a:srgbClr val="FFFFFF"/>
              </a:buClr>
              <a:buSzPct val="100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>
              <a:spcBef>
                <a:spcPts val="0"/>
              </a:spcBef>
              <a:buClr>
                <a:srgbClr val="FFFFFF"/>
              </a:buClr>
              <a:buSzPct val="100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>
              <a:spcBef>
                <a:spcPts val="0"/>
              </a:spcBef>
              <a:buClr>
                <a:srgbClr val="FFFFFF"/>
              </a:buClr>
              <a:buSzPct val="100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>
              <a:spcBef>
                <a:spcPts val="0"/>
              </a:spcBef>
              <a:buClr>
                <a:srgbClr val="FFFFFF"/>
              </a:buClr>
              <a:buSzPct val="100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>
              <a:spcBef>
                <a:spcPts val="0"/>
              </a:spcBef>
              <a:buClr>
                <a:srgbClr val="FFFFFF"/>
              </a:buClr>
              <a:buSzPct val="100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>
              <a:spcBef>
                <a:spcPts val="0"/>
              </a:spcBef>
              <a:buClr>
                <a:srgbClr val="FFFFFF"/>
              </a:buClr>
              <a:buSzPct val="100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814275" y="1327350"/>
            <a:ext cx="6132600" cy="3145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>
              <a:spcBef>
                <a:spcPts val="60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▰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lvl="1">
              <a:spcBef>
                <a:spcPts val="48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lvl="2">
              <a:spcBef>
                <a:spcPts val="48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lvl="3">
              <a:spcBef>
                <a:spcPts val="36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lvl="4">
              <a:spcBef>
                <a:spcPts val="36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lvl="5">
              <a:spcBef>
                <a:spcPts val="36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lvl="6">
              <a:spcBef>
                <a:spcPts val="36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lvl="7">
              <a:spcBef>
                <a:spcPts val="36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lvl="8">
              <a:spcBef>
                <a:spcPts val="36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r"/>
            <a:fld id="{00000000-1234-1234-1234-123412341234}" type="slidenum">
              <a:rPr lang="en" sz="1200" b="1" smtClean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pPr algn="r"/>
              <a:t>‹#›</a:t>
            </a:fld>
            <a:endParaRPr lang="en" sz="1200" b="1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6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5" Type="http://schemas.openxmlformats.org/officeDocument/2006/relationships/diagramQuickStyle" Target="../diagrams/quickStyle6.xml"/><Relationship Id="rId10" Type="http://schemas.openxmlformats.org/officeDocument/2006/relationships/diagramQuickStyle" Target="../diagrams/quickStyle7.xml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>
            <a:spLocks noGrp="1"/>
          </p:cNvSpPr>
          <p:nvPr>
            <p:ph type="ctrTitle"/>
          </p:nvPr>
        </p:nvSpPr>
        <p:spPr>
          <a:xfrm>
            <a:off x="166258" y="0"/>
            <a:ext cx="7990606" cy="1486193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r>
              <a:rPr lang="en-US" sz="2800" dirty="0"/>
              <a:t>CASE STUDY - PT TOYOTA MOTOR MANUFACTURING </a:t>
            </a:r>
            <a:r>
              <a:rPr lang="en-US" sz="2800" dirty="0" smtClean="0"/>
              <a:t>INDONESIA</a:t>
            </a:r>
            <a:endParaRPr lang="en-US" sz="2800" dirty="0"/>
          </a:p>
        </p:txBody>
      </p:sp>
      <p:sp>
        <p:nvSpPr>
          <p:cNvPr id="2" name="Rectangle 1"/>
          <p:cNvSpPr/>
          <p:nvPr/>
        </p:nvSpPr>
        <p:spPr>
          <a:xfrm>
            <a:off x="1288472" y="2170199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800" dirty="0" err="1">
                <a:solidFill>
                  <a:schemeClr val="bg1"/>
                </a:solidFill>
                <a:latin typeface="Castellar" panose="020A0402060406010301" pitchFamily="18" charset="0"/>
              </a:rPr>
              <a:t>Asa</a:t>
            </a:r>
            <a:r>
              <a:rPr lang="en-US" sz="1800" dirty="0">
                <a:solidFill>
                  <a:schemeClr val="bg1"/>
                </a:solidFill>
                <a:latin typeface="Castellar" panose="020A0402060406010301" pitchFamily="18" charset="0"/>
              </a:rPr>
              <a:t> </a:t>
            </a:r>
          </a:p>
          <a:p>
            <a:pPr algn="ctr"/>
            <a:r>
              <a:rPr lang="en-US" sz="1800" dirty="0" err="1">
                <a:solidFill>
                  <a:schemeClr val="bg1"/>
                </a:solidFill>
                <a:latin typeface="Castellar" panose="020A0402060406010301" pitchFamily="18" charset="0"/>
              </a:rPr>
              <a:t>Aderua</a:t>
            </a:r>
            <a:r>
              <a:rPr lang="en-US" sz="1800" dirty="0">
                <a:solidFill>
                  <a:schemeClr val="bg1"/>
                </a:solidFill>
                <a:latin typeface="Castellar" panose="020A0402060406010301" pitchFamily="18" charset="0"/>
              </a:rPr>
              <a:t> </a:t>
            </a:r>
          </a:p>
          <a:p>
            <a:pPr algn="ctr"/>
            <a:r>
              <a:rPr lang="en-US" sz="1800" dirty="0">
                <a:solidFill>
                  <a:schemeClr val="bg1"/>
                </a:solidFill>
                <a:latin typeface="Castellar" panose="020A0402060406010301" pitchFamily="18" charset="0"/>
              </a:rPr>
              <a:t>Debora </a:t>
            </a:r>
          </a:p>
          <a:p>
            <a:pPr algn="ctr"/>
            <a:r>
              <a:rPr lang="en-US" sz="1800" dirty="0" err="1">
                <a:solidFill>
                  <a:schemeClr val="bg1"/>
                </a:solidFill>
                <a:latin typeface="Castellar" panose="020A0402060406010301" pitchFamily="18" charset="0"/>
              </a:rPr>
              <a:t>Hanifah</a:t>
            </a:r>
            <a:endParaRPr lang="en-US" sz="1800" dirty="0">
              <a:solidFill>
                <a:schemeClr val="bg1"/>
              </a:solidFill>
              <a:latin typeface="Castellar" panose="020A0402060406010301" pitchFamily="18" charset="0"/>
            </a:endParaRPr>
          </a:p>
          <a:p>
            <a:pPr algn="ctr"/>
            <a:r>
              <a:rPr lang="en-US" sz="1800" dirty="0">
                <a:solidFill>
                  <a:schemeClr val="bg1"/>
                </a:solidFill>
                <a:latin typeface="Castellar" panose="020A0402060406010301" pitchFamily="18" charset="0"/>
              </a:rPr>
              <a:t>Jonathan </a:t>
            </a:r>
          </a:p>
          <a:p>
            <a:pPr algn="ctr"/>
            <a:r>
              <a:rPr lang="en-US" sz="1800" dirty="0" err="1">
                <a:solidFill>
                  <a:schemeClr val="bg1"/>
                </a:solidFill>
                <a:latin typeface="Castellar" panose="020A0402060406010301" pitchFamily="18" charset="0"/>
              </a:rPr>
              <a:t>Kukuh</a:t>
            </a:r>
            <a:r>
              <a:rPr lang="en-US" sz="1800" dirty="0">
                <a:solidFill>
                  <a:schemeClr val="bg1"/>
                </a:solidFill>
                <a:latin typeface="Castellar" panose="020A0402060406010301" pitchFamily="18" charset="0"/>
              </a:rPr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1194955" y="1646979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4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HG 4</a:t>
            </a:r>
          </a:p>
          <a:p>
            <a:pPr algn="ctr"/>
            <a:endParaRPr lang="en-US" sz="24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5" name="Picture 2" descr="Toyota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0212" y="1107027"/>
            <a:ext cx="2816652" cy="459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Shape 321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r>
              <a:rPr lang="en-US" dirty="0"/>
              <a:t>OUTLINE</a:t>
            </a:r>
            <a:endParaRPr lang="en" dirty="0"/>
          </a:p>
        </p:txBody>
      </p:sp>
      <p:sp>
        <p:nvSpPr>
          <p:cNvPr id="322" name="Shape 322"/>
          <p:cNvSpPr txBox="1">
            <a:spLocks noGrp="1"/>
          </p:cNvSpPr>
          <p:nvPr>
            <p:ph type="sldNum" idx="12"/>
          </p:nvPr>
        </p:nvSpPr>
        <p:spPr>
          <a:xfrm>
            <a:off x="7618000" y="4636501"/>
            <a:ext cx="1487400" cy="315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2</a:t>
            </a:fld>
            <a:endParaRPr lang="en"/>
          </a:p>
        </p:txBody>
      </p:sp>
      <p:sp>
        <p:nvSpPr>
          <p:cNvPr id="323" name="Shape 323"/>
          <p:cNvSpPr/>
          <p:nvPr/>
        </p:nvSpPr>
        <p:spPr>
          <a:xfrm>
            <a:off x="3378600" y="1888450"/>
            <a:ext cx="2386800" cy="2386800"/>
          </a:xfrm>
          <a:prstGeom prst="diamond">
            <a:avLst/>
          </a:prstGeom>
          <a:solidFill>
            <a:srgbClr val="C7D3E6"/>
          </a:solidFill>
          <a:ln w="38100" cap="flat" cmpd="sng">
            <a:solidFill>
              <a:srgbClr val="92A8C8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/>
            <a:r>
              <a:rPr lang="en-US" dirty="0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DGT’s Obstacles</a:t>
            </a:r>
          </a:p>
        </p:txBody>
      </p:sp>
      <p:sp>
        <p:nvSpPr>
          <p:cNvPr id="324" name="Shape 324"/>
          <p:cNvSpPr/>
          <p:nvPr/>
        </p:nvSpPr>
        <p:spPr>
          <a:xfrm>
            <a:off x="1601400" y="1888450"/>
            <a:ext cx="2386800" cy="2386800"/>
          </a:xfrm>
          <a:prstGeom prst="diamond">
            <a:avLst/>
          </a:prstGeom>
          <a:noFill/>
          <a:ln w="76200" cap="flat" cmpd="sng">
            <a:solidFill>
              <a:srgbClr val="FF98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/>
            <a:r>
              <a:rPr lang="en-US" sz="1200" dirty="0">
                <a:solidFill>
                  <a:srgbClr val="D26F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Case Study - PT Toyota Motor Manufacturing Indonesia Transfer Pricing </a:t>
            </a:r>
          </a:p>
        </p:txBody>
      </p:sp>
      <p:sp>
        <p:nvSpPr>
          <p:cNvPr id="325" name="Shape 325"/>
          <p:cNvSpPr/>
          <p:nvPr/>
        </p:nvSpPr>
        <p:spPr>
          <a:xfrm>
            <a:off x="5155800" y="1888450"/>
            <a:ext cx="2386800" cy="2386800"/>
          </a:xfrm>
          <a:prstGeom prst="diamond">
            <a:avLst/>
          </a:prstGeom>
          <a:noFill/>
          <a:ln w="76200" cap="flat" cmpd="sng">
            <a:solidFill>
              <a:srgbClr val="FF98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/>
            <a:r>
              <a:rPr lang="en-US" dirty="0">
                <a:solidFill>
                  <a:srgbClr val="D26F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Alternative Solutions</a:t>
            </a:r>
          </a:p>
        </p:txBody>
      </p:sp>
      <p:grpSp>
        <p:nvGrpSpPr>
          <p:cNvPr id="326" name="Shape 326"/>
          <p:cNvGrpSpPr/>
          <p:nvPr/>
        </p:nvGrpSpPr>
        <p:grpSpPr>
          <a:xfrm>
            <a:off x="263105" y="580109"/>
            <a:ext cx="407743" cy="391135"/>
            <a:chOff x="5233525" y="4954450"/>
            <a:chExt cx="538275" cy="516350"/>
          </a:xfrm>
        </p:grpSpPr>
        <p:sp>
          <p:nvSpPr>
            <p:cNvPr id="327" name="Shape 327"/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0" t="0" r="0" b="0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28" name="Shape 328"/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0" t="0" r="0" b="0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29" name="Shape 329"/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0" t="0" r="0" b="0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30" name="Shape 330"/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0" t="0" r="0" b="0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31" name="Shape 331"/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0" t="0" r="0" b="0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32" name="Shape 332"/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0" t="0" r="0" b="0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33" name="Shape 333"/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0" t="0" r="0" b="0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34" name="Shape 334"/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0" t="0" r="0" b="0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35" name="Shape 335"/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0" t="0" r="0" b="0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36" name="Shape 336"/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0" t="0" r="0" b="0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37" name="Shape 337"/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0" t="0" r="0" b="0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114827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 txBox="1">
            <a:spLocks noGrp="1"/>
          </p:cNvSpPr>
          <p:nvPr>
            <p:ph type="ctrTitle"/>
          </p:nvPr>
        </p:nvSpPr>
        <p:spPr>
          <a:xfrm>
            <a:off x="463525" y="2871149"/>
            <a:ext cx="4094400" cy="1159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-US" sz="1800" dirty="0"/>
              <a:t>Study Case - PT Toyota Motor Manufacturing Indonesia Transfer Pricing</a:t>
            </a:r>
            <a:endParaRPr lang="en" sz="1800" dirty="0"/>
          </a:p>
        </p:txBody>
      </p:sp>
      <p:sp>
        <p:nvSpPr>
          <p:cNvPr id="223" name="Shape 223"/>
          <p:cNvSpPr txBox="1">
            <a:spLocks noGrp="1"/>
          </p:cNvSpPr>
          <p:nvPr>
            <p:ph type="subTitle" idx="1"/>
          </p:nvPr>
        </p:nvSpPr>
        <p:spPr>
          <a:xfrm>
            <a:off x="463525" y="3975449"/>
            <a:ext cx="4094400" cy="78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en"/>
              <a:t>Let’s start with the first set of slides</a:t>
            </a:r>
          </a:p>
        </p:txBody>
      </p:sp>
      <p:sp>
        <p:nvSpPr>
          <p:cNvPr id="224" name="Shape 224"/>
          <p:cNvSpPr txBox="1">
            <a:spLocks noGrp="1"/>
          </p:cNvSpPr>
          <p:nvPr>
            <p:ph type="sldNum" idx="12"/>
          </p:nvPr>
        </p:nvSpPr>
        <p:spPr>
          <a:xfrm>
            <a:off x="7618000" y="4636501"/>
            <a:ext cx="1487400" cy="315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3</a:t>
            </a:fld>
            <a:endParaRPr lang="en"/>
          </a:p>
        </p:txBody>
      </p:sp>
      <p:sp>
        <p:nvSpPr>
          <p:cNvPr id="225" name="Shape 225"/>
          <p:cNvSpPr txBox="1"/>
          <p:nvPr/>
        </p:nvSpPr>
        <p:spPr>
          <a:xfrm>
            <a:off x="463525" y="1"/>
            <a:ext cx="2181600" cy="313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r>
              <a:rPr lang="en" sz="12000" b="1" dirty="0">
                <a:solidFill>
                  <a:srgbClr val="3F537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65794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648" y="465312"/>
            <a:ext cx="5258400" cy="766200"/>
          </a:xfrm>
        </p:spPr>
        <p:txBody>
          <a:bodyPr/>
          <a:lstStyle/>
          <a:p>
            <a:r>
              <a:rPr lang="en-US" sz="2800" dirty="0" err="1"/>
              <a:t>Profil</a:t>
            </a:r>
            <a:r>
              <a:rPr lang="en-US" sz="2800" dirty="0"/>
              <a:t> Perusahaan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4</a:t>
            </a:fld>
            <a:endParaRPr lang="en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3114607"/>
              </p:ext>
            </p:extLst>
          </p:nvPr>
        </p:nvGraphicFramePr>
        <p:xfrm>
          <a:off x="304744" y="1751466"/>
          <a:ext cx="8624010" cy="2055723"/>
        </p:xfrm>
        <a:graphic>
          <a:graphicData uri="http://schemas.openxmlformats.org/drawingml/2006/table">
            <a:tbl>
              <a:tblPr/>
              <a:tblGrid>
                <a:gridCol w="4312005">
                  <a:extLst>
                    <a:ext uri="{9D8B030D-6E8A-4147-A177-3AD203B41FA5}">
                      <a16:colId xmlns:a16="http://schemas.microsoft.com/office/drawing/2014/main" val="1871170516"/>
                    </a:ext>
                  </a:extLst>
                </a:gridCol>
                <a:gridCol w="4312005">
                  <a:extLst>
                    <a:ext uri="{9D8B030D-6E8A-4147-A177-3AD203B41FA5}">
                      <a16:colId xmlns:a16="http://schemas.microsoft.com/office/drawing/2014/main" val="1069865170"/>
                    </a:ext>
                  </a:extLst>
                </a:gridCol>
              </a:tblGrid>
              <a:tr h="263522">
                <a:tc gridSpan="2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9pPr>
                    </a:lstStyle>
                    <a:p>
                      <a:r>
                        <a:rPr lang="en-US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Toyota Astra Motor Indonesia</a:t>
                      </a: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9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09094"/>
                  </a:ext>
                </a:extLst>
              </a:tr>
              <a:tr h="318363">
                <a:tc gridSpan="2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9pPr>
                    </a:lstStyle>
                    <a:p>
                      <a:pPr algn="ctr" fontAlgn="t"/>
                      <a:endParaRPr lang="en-US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9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938890"/>
                  </a:ext>
                </a:extLst>
              </a:tr>
              <a:tr h="263522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9pPr>
                    </a:lstStyle>
                    <a:p>
                      <a:pPr algn="l" fontAlgn="t"/>
                      <a:r>
                        <a:rPr lang="en-US" u="none" strike="noStrike" dirty="0" err="1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Jenis</a:t>
                      </a:r>
                      <a:r>
                        <a:rPr lang="en-US" u="none" strike="noStrike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u="none" strike="noStrike" dirty="0" err="1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perusahaan</a:t>
                      </a:r>
                      <a:endParaRPr lang="en-US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9pPr>
                    </a:lstStyle>
                    <a:p>
                      <a:pPr fontAlgn="t"/>
                      <a:r>
                        <a:rPr lang="en-US" u="none" strike="noStrike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Joint</a:t>
                      </a:r>
                      <a:r>
                        <a:rPr lang="en-US" u="none" strike="noStrike" baseline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venture</a:t>
                      </a:r>
                      <a:endParaRPr lang="en-US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7875890"/>
                  </a:ext>
                </a:extLst>
              </a:tr>
              <a:tr h="263522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9pPr>
                    </a:lstStyle>
                    <a:p>
                      <a:pPr algn="l" fontAlgn="t"/>
                      <a:r>
                        <a:rPr lang="en-US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Industri</a:t>
                      </a:r>
                      <a:r>
                        <a:rPr lang="en-US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/</a:t>
                      </a:r>
                      <a:r>
                        <a:rPr lang="en-US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jasa</a:t>
                      </a:r>
                      <a:endParaRPr lang="en-US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9pPr>
                    </a:lstStyle>
                    <a:p>
                      <a:pPr fontAlgn="t"/>
                      <a:r>
                        <a:rPr lang="en-US" u="none" strike="noStrike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Distributor </a:t>
                      </a:r>
                      <a:r>
                        <a:rPr lang="en-US" u="none" strike="noStrike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Otomotif</a:t>
                      </a:r>
                      <a:endParaRPr lang="en-US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151270"/>
                  </a:ext>
                </a:extLst>
              </a:tr>
              <a:tr h="263522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9pPr>
                    </a:lstStyle>
                    <a:p>
                      <a:pPr algn="l" fontAlgn="t"/>
                      <a:r>
                        <a:rPr lang="en-US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Didirikan</a:t>
                      </a:r>
                      <a:endParaRPr lang="en-US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9pPr>
                    </a:lstStyle>
                    <a:p>
                      <a:pPr fontAlgn="t"/>
                      <a:r>
                        <a:rPr lang="fi-FI" u="none" strike="noStrike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1971</a:t>
                      </a:r>
                      <a:r>
                        <a:rPr lang="fi-FI" u="none" strike="noStrike" baseline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fi-FI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(pada</a:t>
                      </a:r>
                      <a:r>
                        <a:rPr lang="fi-FI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r>
                        <a:rPr lang="fi-FI" u="none" strike="noStrike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2003</a:t>
                      </a:r>
                      <a:r>
                        <a:rPr lang="fi-FI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, dilakukan restrukturisasi perusahaan)</a:t>
                      </a: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1354588"/>
                  </a:ext>
                </a:extLst>
              </a:tr>
              <a:tr h="263522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9pPr>
                    </a:lstStyle>
                    <a:p>
                      <a:pPr algn="l" fontAlgn="t"/>
                      <a:r>
                        <a:rPr lang="en-US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Kantor </a:t>
                      </a:r>
                      <a:r>
                        <a:rPr lang="en-US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pusat</a:t>
                      </a:r>
                      <a:endParaRPr lang="en-US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tx1"/>
                          </a:solidFill>
                          <a:latin typeface="Trebuchet MS" panose="020B0603020202020204"/>
                          <a:sym typeface="Arial"/>
                        </a:defRPr>
                      </a:lvl9pPr>
                    </a:lstStyle>
                    <a:p>
                      <a:pPr fontAlgn="t"/>
                      <a:r>
                        <a:rPr lang="en-US" u="none" strike="noStrike" dirty="0" err="1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Sunter</a:t>
                      </a:r>
                      <a:r>
                        <a:rPr lang="en-US" u="none" strike="noStrike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,</a:t>
                      </a:r>
                      <a:r>
                        <a:rPr lang="en-US" u="none" strike="noStrike" baseline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u="none" strike="noStrike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Jakarta</a:t>
                      </a:r>
                      <a:endParaRPr lang="en-US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4647337"/>
                  </a:ext>
                </a:extLst>
              </a:tr>
            </a:tbl>
          </a:graphicData>
        </a:graphic>
      </p:graphicFrame>
      <p:pic>
        <p:nvPicPr>
          <p:cNvPr id="8" name="Picture 2" descr="Toyota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922" y="1231512"/>
            <a:ext cx="2333105" cy="380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5652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r>
              <a:rPr lang="en-US" dirty="0"/>
              <a:t>RESTRUKTURISASI (2003)</a:t>
            </a:r>
            <a:endParaRPr lang="en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AB48A0D-E1E0-4A76-853C-10A72D9E58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5762233"/>
              </p:ext>
            </p:extLst>
          </p:nvPr>
        </p:nvGraphicFramePr>
        <p:xfrm>
          <a:off x="834944" y="1545079"/>
          <a:ext cx="2247900" cy="2709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14ADD10-618D-4E60-ABA4-BAFA1DDEDE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0088322"/>
              </p:ext>
            </p:extLst>
          </p:nvPr>
        </p:nvGraphicFramePr>
        <p:xfrm>
          <a:off x="3278031" y="1545079"/>
          <a:ext cx="2247900" cy="2709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70323F6-7EF5-4132-ADEB-077C133678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4200501"/>
              </p:ext>
            </p:extLst>
          </p:nvPr>
        </p:nvGraphicFramePr>
        <p:xfrm>
          <a:off x="5585043" y="1545079"/>
          <a:ext cx="2247900" cy="2709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288" name="Shape 288"/>
          <p:cNvSpPr txBox="1">
            <a:spLocks noGrp="1"/>
          </p:cNvSpPr>
          <p:nvPr>
            <p:ph type="sldNum" idx="12"/>
          </p:nvPr>
        </p:nvSpPr>
        <p:spPr>
          <a:xfrm>
            <a:off x="7618000" y="4636501"/>
            <a:ext cx="1487400" cy="315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5</a:t>
            </a:fld>
            <a:endParaRPr lang="en"/>
          </a:p>
        </p:txBody>
      </p:sp>
      <p:grpSp>
        <p:nvGrpSpPr>
          <p:cNvPr id="289" name="Shape 289"/>
          <p:cNvGrpSpPr/>
          <p:nvPr/>
        </p:nvGrpSpPr>
        <p:grpSpPr>
          <a:xfrm>
            <a:off x="312469" y="587260"/>
            <a:ext cx="309023" cy="376837"/>
            <a:chOff x="596350" y="929175"/>
            <a:chExt cx="407950" cy="497475"/>
          </a:xfrm>
        </p:grpSpPr>
        <p:sp>
          <p:nvSpPr>
            <p:cNvPr id="290" name="Shape 290"/>
            <p:cNvSpPr/>
            <p:nvPr/>
          </p:nvSpPr>
          <p:spPr>
            <a:xfrm>
              <a:off x="596350" y="953550"/>
              <a:ext cx="387250" cy="473100"/>
            </a:xfrm>
            <a:custGeom>
              <a:avLst/>
              <a:gdLst/>
              <a:ahLst/>
              <a:cxnLst/>
              <a:rect l="0" t="0" r="0" b="0"/>
              <a:pathLst>
                <a:path w="15490" h="18924" fill="none" extrusionOk="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91" name="Shape 291"/>
            <p:cNvSpPr/>
            <p:nvPr/>
          </p:nvSpPr>
          <p:spPr>
            <a:xfrm>
              <a:off x="626775" y="929175"/>
              <a:ext cx="377525" cy="462775"/>
            </a:xfrm>
            <a:custGeom>
              <a:avLst/>
              <a:gdLst/>
              <a:ahLst/>
              <a:cxnLst/>
              <a:rect l="0" t="0" r="0" b="0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92" name="Shape 292"/>
            <p:cNvSpPr/>
            <p:nvPr/>
          </p:nvSpPr>
          <p:spPr>
            <a:xfrm>
              <a:off x="688900" y="1256150"/>
              <a:ext cx="133975" cy="25"/>
            </a:xfrm>
            <a:custGeom>
              <a:avLst/>
              <a:gdLst/>
              <a:ahLst/>
              <a:cxnLst/>
              <a:rect l="0" t="0" r="0" b="0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93" name="Shape 293"/>
            <p:cNvSpPr/>
            <p:nvPr/>
          </p:nvSpPr>
          <p:spPr>
            <a:xfrm>
              <a:off x="688900" y="1201350"/>
              <a:ext cx="255750" cy="25"/>
            </a:xfrm>
            <a:custGeom>
              <a:avLst/>
              <a:gdLst/>
              <a:ahLst/>
              <a:cxnLst/>
              <a:rect l="0" t="0" r="0" b="0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94" name="Shape 294"/>
            <p:cNvSpPr/>
            <p:nvPr/>
          </p:nvSpPr>
          <p:spPr>
            <a:xfrm>
              <a:off x="688900" y="1145950"/>
              <a:ext cx="255750" cy="25"/>
            </a:xfrm>
            <a:custGeom>
              <a:avLst/>
              <a:gdLst/>
              <a:ahLst/>
              <a:cxnLst/>
              <a:rect l="0" t="0" r="0" b="0"/>
              <a:pathLst>
                <a:path w="10230" h="1" fill="none" extrusionOk="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95" name="Shape 295"/>
            <p:cNvSpPr/>
            <p:nvPr/>
          </p:nvSpPr>
          <p:spPr>
            <a:xfrm>
              <a:off x="688900" y="1090525"/>
              <a:ext cx="255750" cy="25"/>
            </a:xfrm>
            <a:custGeom>
              <a:avLst/>
              <a:gdLst/>
              <a:ahLst/>
              <a:cxnLst/>
              <a:rect l="0" t="0" r="0" b="0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96" name="Shape 296"/>
            <p:cNvSpPr/>
            <p:nvPr/>
          </p:nvSpPr>
          <p:spPr>
            <a:xfrm>
              <a:off x="920250" y="929175"/>
              <a:ext cx="84050" cy="84050"/>
            </a:xfrm>
            <a:custGeom>
              <a:avLst/>
              <a:gdLst/>
              <a:ahLst/>
              <a:cxnLst/>
              <a:rect l="0" t="0" r="0" b="0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C4B7F1A-A7A5-464C-A44F-DE43F29C4CCD}"/>
              </a:ext>
            </a:extLst>
          </p:cNvPr>
          <p:cNvCxnSpPr/>
          <p:nvPr/>
        </p:nvCxnSpPr>
        <p:spPr>
          <a:xfrm>
            <a:off x="3180524" y="1697788"/>
            <a:ext cx="0" cy="2468880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BB82EF9-7A69-4EE4-8AA2-651358234A26}"/>
              </a:ext>
            </a:extLst>
          </p:cNvPr>
          <p:cNvCxnSpPr/>
          <p:nvPr/>
        </p:nvCxnSpPr>
        <p:spPr>
          <a:xfrm>
            <a:off x="2539015" y="2547891"/>
            <a:ext cx="128016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3F3F438-7843-43CF-8FC9-DEBDB43F642A}"/>
              </a:ext>
            </a:extLst>
          </p:cNvPr>
          <p:cNvSpPr txBox="1"/>
          <p:nvPr/>
        </p:nvSpPr>
        <p:spPr>
          <a:xfrm>
            <a:off x="4749557" y="1802165"/>
            <a:ext cx="1614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Segoe UI" panose="020B0502040204020203" pitchFamily="34" charset="0"/>
                <a:cs typeface="Segoe UI" panose="020B0502040204020203" pitchFamily="34" charset="0"/>
              </a:rPr>
              <a:t>2003 </a:t>
            </a:r>
            <a:r>
              <a:rPr lang="en-US" i="1" dirty="0" err="1">
                <a:latin typeface="Segoe UI" panose="020B0502040204020203" pitchFamily="34" charset="0"/>
                <a:cs typeface="Segoe UI" panose="020B0502040204020203" pitchFamily="34" charset="0"/>
              </a:rPr>
              <a:t>dan</a:t>
            </a:r>
            <a:r>
              <a:rPr lang="en-US" i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i="1" dirty="0" err="1">
                <a:latin typeface="Segoe UI" panose="020B0502040204020203" pitchFamily="34" charset="0"/>
                <a:cs typeface="Segoe UI" panose="020B0502040204020203" pitchFamily="34" charset="0"/>
              </a:rPr>
              <a:t>sesudah</a:t>
            </a:r>
            <a:endParaRPr lang="en-US" i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3D2512C-5634-458B-B588-A62D448D7607}"/>
              </a:ext>
            </a:extLst>
          </p:cNvPr>
          <p:cNvSpPr txBox="1"/>
          <p:nvPr/>
        </p:nvSpPr>
        <p:spPr>
          <a:xfrm>
            <a:off x="1535833" y="1802165"/>
            <a:ext cx="8547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>
                <a:latin typeface="Segoe UI" panose="020B0502040204020203" pitchFamily="34" charset="0"/>
                <a:cs typeface="Segoe UI" panose="020B0502040204020203" pitchFamily="34" charset="0"/>
              </a:rPr>
              <a:t>sebelum</a:t>
            </a:r>
            <a:endParaRPr lang="en-US" i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6B98F5-27EC-44B2-849B-526BF29B9857}"/>
              </a:ext>
            </a:extLst>
          </p:cNvPr>
          <p:cNvSpPr txBox="1"/>
          <p:nvPr/>
        </p:nvSpPr>
        <p:spPr>
          <a:xfrm>
            <a:off x="7227382" y="2363225"/>
            <a:ext cx="781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err="1">
                <a:latin typeface="Segoe UI" panose="020B0502040204020203" pitchFamily="34" charset="0"/>
                <a:cs typeface="Segoe UI" panose="020B0502040204020203" pitchFamily="34" charset="0"/>
              </a:rPr>
              <a:t>distribusi</a:t>
            </a:r>
            <a:r>
              <a:rPr lang="en-US" sz="9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900" dirty="0" err="1">
                <a:latin typeface="Segoe UI" panose="020B0502040204020203" pitchFamily="34" charset="0"/>
                <a:cs typeface="Segoe UI" panose="020B0502040204020203" pitchFamily="34" charset="0"/>
              </a:rPr>
              <a:t>domestik</a:t>
            </a:r>
            <a:endParaRPr lang="en-US" sz="9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492400" cy="766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r>
              <a:rPr lang="id-ID" dirty="0" smtClean="0"/>
              <a:t>PROSES</a:t>
            </a:r>
            <a:r>
              <a:rPr lang="en-US" dirty="0" smtClean="0"/>
              <a:t> BISNIS</a:t>
            </a:r>
            <a:endParaRPr lang="en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D767FC2-C0A9-42C0-AFA0-5460753252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55589"/>
              </p:ext>
            </p:extLst>
          </p:nvPr>
        </p:nvGraphicFramePr>
        <p:xfrm>
          <a:off x="814275" y="2778707"/>
          <a:ext cx="6132600" cy="17917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39" name="Shape 239"/>
          <p:cNvSpPr txBox="1">
            <a:spLocks noGrp="1"/>
          </p:cNvSpPr>
          <p:nvPr>
            <p:ph type="sldNum" idx="12"/>
          </p:nvPr>
        </p:nvSpPr>
        <p:spPr>
          <a:xfrm>
            <a:off x="7618000" y="4636501"/>
            <a:ext cx="1487400" cy="315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6</a:t>
            </a:fld>
            <a:endParaRPr lang="en"/>
          </a:p>
        </p:txBody>
      </p:sp>
      <p:grpSp>
        <p:nvGrpSpPr>
          <p:cNvPr id="240" name="Shape 240"/>
          <p:cNvGrpSpPr/>
          <p:nvPr/>
        </p:nvGrpSpPr>
        <p:grpSpPr>
          <a:xfrm>
            <a:off x="282215" y="590918"/>
            <a:ext cx="369504" cy="369504"/>
            <a:chOff x="2594050" y="1631825"/>
            <a:chExt cx="439625" cy="439625"/>
          </a:xfrm>
        </p:grpSpPr>
        <p:sp>
          <p:nvSpPr>
            <p:cNvPr id="241" name="Shape 241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2" name="Shape 242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3" name="Shape 243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4" name="Shape 244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C4E5E7A-6D1C-4069-8888-E2021A5CE0F4}"/>
              </a:ext>
            </a:extLst>
          </p:cNvPr>
          <p:cNvCxnSpPr/>
          <p:nvPr/>
        </p:nvCxnSpPr>
        <p:spPr>
          <a:xfrm>
            <a:off x="577765" y="2888423"/>
            <a:ext cx="6595991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73792760-01B4-4C3D-9505-3CF1AA090B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7504884"/>
              </p:ext>
            </p:extLst>
          </p:nvPr>
        </p:nvGraphicFramePr>
        <p:xfrm>
          <a:off x="814275" y="1624612"/>
          <a:ext cx="2834447" cy="1029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08ED823-8AC5-4180-BF01-4C9D7939B4DF}"/>
              </a:ext>
            </a:extLst>
          </p:cNvPr>
          <p:cNvSpPr txBox="1"/>
          <p:nvPr/>
        </p:nvSpPr>
        <p:spPr>
          <a:xfrm>
            <a:off x="6469717" y="2654422"/>
            <a:ext cx="7040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>
                <a:latin typeface="Segoe UI" panose="020B0502040204020203" pitchFamily="34" charset="0"/>
                <a:cs typeface="Segoe UI" panose="020B0502040204020203" pitchFamily="34" charset="0"/>
              </a:rPr>
              <a:t>overseas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FEBFB8B-53B5-4429-8401-B6A71891AC9B}"/>
              </a:ext>
            </a:extLst>
          </p:cNvPr>
          <p:cNvCxnSpPr/>
          <p:nvPr/>
        </p:nvCxnSpPr>
        <p:spPr>
          <a:xfrm flipV="1">
            <a:off x="1411550" y="2716568"/>
            <a:ext cx="0" cy="3657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8309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7" name="Shape 377"/>
          <p:cNvGrpSpPr/>
          <p:nvPr/>
        </p:nvGrpSpPr>
        <p:grpSpPr>
          <a:xfrm>
            <a:off x="552890" y="1385749"/>
            <a:ext cx="8044527" cy="2067200"/>
            <a:chOff x="185742" y="1287959"/>
            <a:chExt cx="8044527" cy="2067200"/>
          </a:xfrm>
        </p:grpSpPr>
        <p:sp>
          <p:nvSpPr>
            <p:cNvPr id="378" name="Shape 378"/>
            <p:cNvSpPr/>
            <p:nvPr/>
          </p:nvSpPr>
          <p:spPr>
            <a:xfrm>
              <a:off x="6978450" y="1287959"/>
              <a:ext cx="1243800" cy="414299"/>
            </a:xfrm>
            <a:prstGeom prst="triangle">
              <a:avLst>
                <a:gd name="adj" fmla="val 0"/>
              </a:avLst>
            </a:prstGeom>
            <a:solidFill>
              <a:srgbClr val="92A8C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379" name="Shape 379"/>
            <p:cNvSpPr/>
            <p:nvPr/>
          </p:nvSpPr>
          <p:spPr>
            <a:xfrm rot="10800000" flipH="1">
              <a:off x="1423250" y="1697050"/>
              <a:ext cx="5566500" cy="1243800"/>
            </a:xfrm>
            <a:prstGeom prst="rect">
              <a:avLst/>
            </a:prstGeom>
            <a:solidFill>
              <a:srgbClr val="C7D3E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380" name="Shape 380"/>
            <p:cNvSpPr/>
            <p:nvPr/>
          </p:nvSpPr>
          <p:spPr>
            <a:xfrm rot="10800000" flipH="1">
              <a:off x="6986469" y="1697042"/>
              <a:ext cx="1243800" cy="1243800"/>
            </a:xfrm>
            <a:prstGeom prst="rtTriangle">
              <a:avLst/>
            </a:prstGeom>
            <a:solidFill>
              <a:srgbClr val="C7D3E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381" name="Shape 381"/>
            <p:cNvSpPr/>
            <p:nvPr/>
          </p:nvSpPr>
          <p:spPr>
            <a:xfrm flipH="1">
              <a:off x="185742" y="1697042"/>
              <a:ext cx="1243800" cy="1243800"/>
            </a:xfrm>
            <a:prstGeom prst="rtTriangle">
              <a:avLst/>
            </a:prstGeom>
            <a:solidFill>
              <a:srgbClr val="C7D3E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382" name="Shape 382"/>
            <p:cNvSpPr/>
            <p:nvPr/>
          </p:nvSpPr>
          <p:spPr>
            <a:xfrm rot="10800000">
              <a:off x="185747" y="2940859"/>
              <a:ext cx="1243800" cy="414300"/>
            </a:xfrm>
            <a:prstGeom prst="triangle">
              <a:avLst>
                <a:gd name="adj" fmla="val 0"/>
              </a:avLst>
            </a:prstGeom>
            <a:solidFill>
              <a:srgbClr val="92A8C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sp>
        <p:nvSpPr>
          <p:cNvPr id="383" name="Shape 383"/>
          <p:cNvSpPr txBox="1">
            <a:spLocks noGrp="1"/>
          </p:cNvSpPr>
          <p:nvPr>
            <p:ph type="ctrTitle" idx="4294967295"/>
          </p:nvPr>
        </p:nvSpPr>
        <p:spPr>
          <a:xfrm>
            <a:off x="558478" y="1808804"/>
            <a:ext cx="8039100" cy="1225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algn="ctr"/>
            <a:r>
              <a:rPr lang="en-US" sz="6600" dirty="0">
                <a:solidFill>
                  <a:srgbClr val="3F5378"/>
                </a:solidFill>
              </a:rPr>
              <a:t>LABA ANJLOK!</a:t>
            </a:r>
            <a:endParaRPr lang="en" sz="6600" dirty="0">
              <a:solidFill>
                <a:srgbClr val="3F5378"/>
              </a:solidFill>
            </a:endParaRPr>
          </a:p>
        </p:txBody>
      </p:sp>
      <p:sp>
        <p:nvSpPr>
          <p:cNvPr id="384" name="Shape 384"/>
          <p:cNvSpPr txBox="1">
            <a:spLocks noGrp="1"/>
          </p:cNvSpPr>
          <p:nvPr>
            <p:ph type="subTitle" idx="4294967295"/>
          </p:nvPr>
        </p:nvSpPr>
        <p:spPr>
          <a:xfrm>
            <a:off x="1555503" y="3034301"/>
            <a:ext cx="6050700" cy="49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dirty="0" err="1">
                <a:solidFill>
                  <a:srgbClr val="FF9800"/>
                </a:solidFill>
              </a:rPr>
              <a:t>Setelah</a:t>
            </a:r>
            <a:r>
              <a:rPr lang="en-US" dirty="0">
                <a:solidFill>
                  <a:srgbClr val="FF9800"/>
                </a:solidFill>
              </a:rPr>
              <a:t> </a:t>
            </a:r>
            <a:r>
              <a:rPr lang="en-US" dirty="0" err="1">
                <a:solidFill>
                  <a:srgbClr val="FF9800"/>
                </a:solidFill>
              </a:rPr>
              <a:t>Restrukturisasi</a:t>
            </a:r>
            <a:endParaRPr lang="en" dirty="0">
              <a:solidFill>
                <a:srgbClr val="FF9800"/>
              </a:solidFill>
            </a:endParaRPr>
          </a:p>
        </p:txBody>
      </p:sp>
      <p:sp>
        <p:nvSpPr>
          <p:cNvPr id="385" name="Shape 385"/>
          <p:cNvSpPr txBox="1">
            <a:spLocks noGrp="1"/>
          </p:cNvSpPr>
          <p:nvPr>
            <p:ph type="sldNum" idx="12"/>
          </p:nvPr>
        </p:nvSpPr>
        <p:spPr>
          <a:xfrm>
            <a:off x="7618000" y="4636501"/>
            <a:ext cx="1487400" cy="315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53033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Dampak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restrukturisasi</a:t>
            </a:r>
            <a:r>
              <a:rPr lang="en-US" dirty="0"/>
              <a:t> (</a:t>
            </a:r>
            <a:r>
              <a:rPr lang="en-US" dirty="0" err="1"/>
              <a:t>tahun</a:t>
            </a:r>
            <a:r>
              <a:rPr lang="en-US" dirty="0"/>
              <a:t> 2004)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>
          <a:xfrm>
            <a:off x="5370100" y="3315863"/>
            <a:ext cx="2576471" cy="1604291"/>
          </a:xfrm>
        </p:spPr>
        <p:txBody>
          <a:bodyPr/>
          <a:lstStyle/>
          <a:p>
            <a:pPr algn="just"/>
            <a:r>
              <a:rPr lang="en-US" dirty="0" err="1"/>
              <a:t>omzet</a:t>
            </a:r>
            <a:r>
              <a:rPr lang="en-US" dirty="0"/>
              <a:t> </a:t>
            </a:r>
            <a:r>
              <a:rPr lang="en-US" dirty="0" err="1"/>
              <a:t>produksi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penjualan</a:t>
            </a:r>
            <a:r>
              <a:rPr lang="en-US" dirty="0" smtClean="0"/>
              <a:t>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smtClean="0"/>
              <a:t>20</a:t>
            </a:r>
            <a:r>
              <a:rPr lang="id-ID" dirty="0" smtClean="0"/>
              <a:t>0</a:t>
            </a:r>
            <a:r>
              <a:rPr lang="en-US" dirty="0" smtClean="0"/>
              <a:t>4  </a:t>
            </a:r>
            <a:r>
              <a:rPr lang="en-US" dirty="0" err="1"/>
              <a:t>naik</a:t>
            </a:r>
            <a:r>
              <a:rPr lang="en-US" dirty="0"/>
              <a:t> 40 </a:t>
            </a:r>
            <a:r>
              <a:rPr lang="en-US" dirty="0" err="1" smtClean="0"/>
              <a:t>persen</a:t>
            </a:r>
            <a:r>
              <a:rPr lang="en-US" dirty="0" smtClean="0"/>
              <a:t>.</a:t>
            </a:r>
          </a:p>
          <a:p>
            <a:pPr algn="just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8</a:t>
            </a:fld>
            <a:endParaRPr lang="en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870451" y="1545075"/>
            <a:ext cx="2247900" cy="136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dirty="0" err="1" smtClean="0"/>
              <a:t>Laba</a:t>
            </a:r>
            <a:r>
              <a:rPr lang="en-US" dirty="0" smtClean="0"/>
              <a:t> </a:t>
            </a:r>
            <a:r>
              <a:rPr lang="en-US" dirty="0" err="1"/>
              <a:t>gabungan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Toyota </a:t>
            </a:r>
            <a:r>
              <a:rPr lang="en-US" dirty="0" err="1"/>
              <a:t>anjlok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2"/>
          </p:nvPr>
        </p:nvSpPr>
        <p:spPr>
          <a:xfrm>
            <a:off x="4522111" y="1565183"/>
            <a:ext cx="2668397" cy="13442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000" dirty="0" err="1"/>
              <a:t>setoran</a:t>
            </a:r>
            <a:r>
              <a:rPr lang="en-US" sz="2000" dirty="0"/>
              <a:t> </a:t>
            </a:r>
            <a:r>
              <a:rPr lang="en-US" sz="2000" dirty="0" err="1"/>
              <a:t>pajaknya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pemerintah</a:t>
            </a:r>
            <a:r>
              <a:rPr lang="en-US" sz="2000" dirty="0"/>
              <a:t> </a:t>
            </a:r>
            <a:r>
              <a:rPr lang="en-US" sz="2000" dirty="0" smtClean="0"/>
              <a:t> </a:t>
            </a:r>
            <a:r>
              <a:rPr lang="en-US" sz="2000" dirty="0" err="1"/>
              <a:t>berkurang</a:t>
            </a:r>
            <a:endParaRPr lang="en-US" sz="2000" dirty="0"/>
          </a:p>
        </p:txBody>
      </p:sp>
      <p:sp>
        <p:nvSpPr>
          <p:cNvPr id="9" name="Rectangle 8"/>
          <p:cNvSpPr/>
          <p:nvPr/>
        </p:nvSpPr>
        <p:spPr>
          <a:xfrm>
            <a:off x="644236" y="3434909"/>
            <a:ext cx="439535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 err="1" smtClean="0"/>
              <a:t>laba</a:t>
            </a:r>
            <a:r>
              <a:rPr lang="en-US" sz="2000" b="1" dirty="0" smtClean="0"/>
              <a:t> </a:t>
            </a:r>
            <a:r>
              <a:rPr lang="en-US" sz="2000" b="1" dirty="0" err="1"/>
              <a:t>bruto</a:t>
            </a:r>
            <a:r>
              <a:rPr lang="en-US" sz="2000" b="1" dirty="0"/>
              <a:t> </a:t>
            </a:r>
            <a:r>
              <a:rPr lang="en-US" sz="2000" b="1" dirty="0" err="1"/>
              <a:t>turun</a:t>
            </a:r>
            <a:r>
              <a:rPr lang="en-US" sz="2000" b="1" dirty="0"/>
              <a:t> </a:t>
            </a:r>
            <a:r>
              <a:rPr lang="en-US" sz="2000" b="1" dirty="0" err="1"/>
              <a:t>lebih</a:t>
            </a:r>
            <a:r>
              <a:rPr lang="en-US" sz="2000" b="1" dirty="0"/>
              <a:t> </a:t>
            </a:r>
            <a:r>
              <a:rPr lang="en-US" sz="2000" b="1" dirty="0" err="1"/>
              <a:t>dari</a:t>
            </a:r>
            <a:r>
              <a:rPr lang="en-US" sz="2000" b="1" dirty="0"/>
              <a:t> 30</a:t>
            </a:r>
            <a:r>
              <a:rPr lang="en-US" sz="2000" b="1" dirty="0" smtClean="0"/>
              <a:t>% (1.5 t </a:t>
            </a:r>
            <a:r>
              <a:rPr lang="en-US" sz="2000" b="1" dirty="0" err="1" smtClean="0"/>
              <a:t>jadi</a:t>
            </a:r>
            <a:r>
              <a:rPr lang="en-US" sz="2000" b="1" dirty="0" smtClean="0"/>
              <a:t> 950 m)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 err="1" smtClean="0"/>
              <a:t>rasio</a:t>
            </a:r>
            <a:r>
              <a:rPr lang="en-US" sz="2000" b="1" dirty="0" smtClean="0"/>
              <a:t> </a:t>
            </a:r>
            <a:r>
              <a:rPr lang="en-US" sz="2000" b="1" dirty="0"/>
              <a:t>gross margin </a:t>
            </a:r>
            <a:r>
              <a:rPr lang="en-US" sz="2000" b="1" dirty="0" err="1"/>
              <a:t>turun</a:t>
            </a:r>
            <a:r>
              <a:rPr lang="en-US" sz="2000" b="1" dirty="0"/>
              <a:t> </a:t>
            </a:r>
            <a:r>
              <a:rPr lang="en-US" sz="2000" b="1" dirty="0" err="1"/>
              <a:t>dari</a:t>
            </a:r>
            <a:r>
              <a:rPr lang="en-US" sz="2000" b="1" dirty="0"/>
              <a:t> 14.59% </a:t>
            </a:r>
            <a:r>
              <a:rPr lang="en-US" sz="2000" b="1" dirty="0" err="1"/>
              <a:t>menjadi</a:t>
            </a:r>
            <a:r>
              <a:rPr lang="en-US" sz="2000" b="1" dirty="0"/>
              <a:t> 6.58%</a:t>
            </a:r>
          </a:p>
        </p:txBody>
      </p:sp>
    </p:spTree>
    <p:extLst>
      <p:ext uri="{BB962C8B-B14F-4D97-AF65-F5344CB8AC3E}">
        <p14:creationId xmlns:p14="http://schemas.microsoft.com/office/powerpoint/2010/main" val="1183635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0" name="Shape 390"/>
          <p:cNvGrpSpPr/>
          <p:nvPr/>
        </p:nvGrpSpPr>
        <p:grpSpPr>
          <a:xfrm>
            <a:off x="2053395" y="2059373"/>
            <a:ext cx="5043756" cy="907707"/>
            <a:chOff x="-1535283" y="1287959"/>
            <a:chExt cx="11486579" cy="2067200"/>
          </a:xfrm>
        </p:grpSpPr>
        <p:sp>
          <p:nvSpPr>
            <p:cNvPr id="391" name="Shape 391"/>
            <p:cNvSpPr/>
            <p:nvPr/>
          </p:nvSpPr>
          <p:spPr>
            <a:xfrm>
              <a:off x="8699476" y="1287959"/>
              <a:ext cx="1243800" cy="414299"/>
            </a:xfrm>
            <a:prstGeom prst="triangle">
              <a:avLst>
                <a:gd name="adj" fmla="val 0"/>
              </a:avLst>
            </a:prstGeom>
            <a:solidFill>
              <a:srgbClr val="D26F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392" name="Shape 392"/>
            <p:cNvSpPr/>
            <p:nvPr/>
          </p:nvSpPr>
          <p:spPr>
            <a:xfrm rot="10800000" flipH="1">
              <a:off x="-308909" y="1697038"/>
              <a:ext cx="9030600" cy="1243800"/>
            </a:xfrm>
            <a:prstGeom prst="rect">
              <a:avLst/>
            </a:prstGeom>
            <a:solidFill>
              <a:srgbClr val="FF98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393" name="Shape 393"/>
            <p:cNvSpPr/>
            <p:nvPr/>
          </p:nvSpPr>
          <p:spPr>
            <a:xfrm rot="10800000" flipH="1">
              <a:off x="8707495" y="1697042"/>
              <a:ext cx="1243800" cy="1243800"/>
            </a:xfrm>
            <a:prstGeom prst="rtTriangle">
              <a:avLst/>
            </a:prstGeom>
            <a:solidFill>
              <a:srgbClr val="FF98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394" name="Shape 394"/>
            <p:cNvSpPr/>
            <p:nvPr/>
          </p:nvSpPr>
          <p:spPr>
            <a:xfrm flipH="1">
              <a:off x="-1535283" y="1697042"/>
              <a:ext cx="1243800" cy="1243800"/>
            </a:xfrm>
            <a:prstGeom prst="rtTriangle">
              <a:avLst/>
            </a:prstGeom>
            <a:solidFill>
              <a:srgbClr val="FF98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395" name="Shape 395"/>
            <p:cNvSpPr/>
            <p:nvPr/>
          </p:nvSpPr>
          <p:spPr>
            <a:xfrm rot="10800000">
              <a:off x="-1535278" y="2940859"/>
              <a:ext cx="1243800" cy="414300"/>
            </a:xfrm>
            <a:prstGeom prst="triangle">
              <a:avLst>
                <a:gd name="adj" fmla="val 0"/>
              </a:avLst>
            </a:prstGeom>
            <a:solidFill>
              <a:srgbClr val="D26F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396" name="Shape 396"/>
          <p:cNvGrpSpPr/>
          <p:nvPr/>
        </p:nvGrpSpPr>
        <p:grpSpPr>
          <a:xfrm>
            <a:off x="2053395" y="3507173"/>
            <a:ext cx="5043756" cy="907707"/>
            <a:chOff x="-1535283" y="1287959"/>
            <a:chExt cx="11486579" cy="2067200"/>
          </a:xfrm>
        </p:grpSpPr>
        <p:sp>
          <p:nvSpPr>
            <p:cNvPr id="397" name="Shape 397"/>
            <p:cNvSpPr/>
            <p:nvPr/>
          </p:nvSpPr>
          <p:spPr>
            <a:xfrm>
              <a:off x="8699476" y="1287959"/>
              <a:ext cx="1243800" cy="414299"/>
            </a:xfrm>
            <a:prstGeom prst="triangle">
              <a:avLst>
                <a:gd name="adj" fmla="val 0"/>
              </a:avLst>
            </a:prstGeom>
            <a:solidFill>
              <a:srgbClr val="D26F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398" name="Shape 398"/>
            <p:cNvSpPr/>
            <p:nvPr/>
          </p:nvSpPr>
          <p:spPr>
            <a:xfrm rot="10800000" flipH="1">
              <a:off x="-308909" y="1697038"/>
              <a:ext cx="9030600" cy="1243800"/>
            </a:xfrm>
            <a:prstGeom prst="rect">
              <a:avLst/>
            </a:prstGeom>
            <a:solidFill>
              <a:srgbClr val="FF98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399" name="Shape 399"/>
            <p:cNvSpPr/>
            <p:nvPr/>
          </p:nvSpPr>
          <p:spPr>
            <a:xfrm rot="10800000" flipH="1">
              <a:off x="8707495" y="1697042"/>
              <a:ext cx="1243800" cy="1243800"/>
            </a:xfrm>
            <a:prstGeom prst="rtTriangle">
              <a:avLst/>
            </a:prstGeom>
            <a:solidFill>
              <a:srgbClr val="FF98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400" name="Shape 400"/>
            <p:cNvSpPr/>
            <p:nvPr/>
          </p:nvSpPr>
          <p:spPr>
            <a:xfrm flipH="1">
              <a:off x="-1535283" y="1697042"/>
              <a:ext cx="1243800" cy="1243800"/>
            </a:xfrm>
            <a:prstGeom prst="rtTriangle">
              <a:avLst/>
            </a:prstGeom>
            <a:solidFill>
              <a:srgbClr val="FF98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401" name="Shape 401"/>
            <p:cNvSpPr/>
            <p:nvPr/>
          </p:nvSpPr>
          <p:spPr>
            <a:xfrm rot="10800000">
              <a:off x="-1535278" y="2940859"/>
              <a:ext cx="1243800" cy="414300"/>
            </a:xfrm>
            <a:prstGeom prst="triangle">
              <a:avLst>
                <a:gd name="adj" fmla="val 0"/>
              </a:avLst>
            </a:prstGeom>
            <a:solidFill>
              <a:srgbClr val="D26F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402" name="Shape 402"/>
          <p:cNvGrpSpPr/>
          <p:nvPr/>
        </p:nvGrpSpPr>
        <p:grpSpPr>
          <a:xfrm>
            <a:off x="2053395" y="611573"/>
            <a:ext cx="5043756" cy="907707"/>
            <a:chOff x="-1535283" y="1287959"/>
            <a:chExt cx="11486579" cy="2067200"/>
          </a:xfrm>
        </p:grpSpPr>
        <p:sp>
          <p:nvSpPr>
            <p:cNvPr id="403" name="Shape 403"/>
            <p:cNvSpPr/>
            <p:nvPr/>
          </p:nvSpPr>
          <p:spPr>
            <a:xfrm>
              <a:off x="8699476" y="1287959"/>
              <a:ext cx="1243800" cy="414299"/>
            </a:xfrm>
            <a:prstGeom prst="triangle">
              <a:avLst>
                <a:gd name="adj" fmla="val 0"/>
              </a:avLst>
            </a:prstGeom>
            <a:solidFill>
              <a:srgbClr val="D26F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404" name="Shape 404"/>
            <p:cNvSpPr/>
            <p:nvPr/>
          </p:nvSpPr>
          <p:spPr>
            <a:xfrm rot="10800000" flipH="1">
              <a:off x="-308909" y="1697038"/>
              <a:ext cx="9030600" cy="1243800"/>
            </a:xfrm>
            <a:prstGeom prst="rect">
              <a:avLst/>
            </a:prstGeom>
            <a:solidFill>
              <a:srgbClr val="FF98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405" name="Shape 405"/>
            <p:cNvSpPr/>
            <p:nvPr/>
          </p:nvSpPr>
          <p:spPr>
            <a:xfrm rot="10800000" flipH="1">
              <a:off x="8707495" y="1697042"/>
              <a:ext cx="1243800" cy="1243800"/>
            </a:xfrm>
            <a:prstGeom prst="rtTriangle">
              <a:avLst/>
            </a:prstGeom>
            <a:solidFill>
              <a:srgbClr val="FF98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406" name="Shape 406"/>
            <p:cNvSpPr/>
            <p:nvPr/>
          </p:nvSpPr>
          <p:spPr>
            <a:xfrm flipH="1">
              <a:off x="-1535283" y="1697042"/>
              <a:ext cx="1243800" cy="1243800"/>
            </a:xfrm>
            <a:prstGeom prst="rtTriangle">
              <a:avLst/>
            </a:prstGeom>
            <a:solidFill>
              <a:srgbClr val="FF98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407" name="Shape 407"/>
            <p:cNvSpPr/>
            <p:nvPr/>
          </p:nvSpPr>
          <p:spPr>
            <a:xfrm rot="10800000">
              <a:off x="-1535278" y="2940859"/>
              <a:ext cx="1243800" cy="414300"/>
            </a:xfrm>
            <a:prstGeom prst="triangle">
              <a:avLst>
                <a:gd name="adj" fmla="val 0"/>
              </a:avLst>
            </a:prstGeom>
            <a:solidFill>
              <a:srgbClr val="D26F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sp>
        <p:nvSpPr>
          <p:cNvPr id="408" name="Shape 408"/>
          <p:cNvSpPr txBox="1">
            <a:spLocks noGrp="1"/>
          </p:cNvSpPr>
          <p:nvPr>
            <p:ph type="ctrTitle" idx="4294967295"/>
          </p:nvPr>
        </p:nvSpPr>
        <p:spPr>
          <a:xfrm>
            <a:off x="2613478" y="800401"/>
            <a:ext cx="3917100" cy="534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algn="ctr"/>
            <a:r>
              <a:rPr lang="en-US" sz="1600" dirty="0" err="1"/>
              <a:t>Sebelum</a:t>
            </a:r>
            <a:r>
              <a:rPr lang="en-US" sz="1600" dirty="0"/>
              <a:t> </a:t>
            </a:r>
            <a:r>
              <a:rPr lang="en-US" sz="1600" dirty="0" err="1"/>
              <a:t>dipisah</a:t>
            </a:r>
            <a:endParaRPr lang="en" sz="1600" dirty="0"/>
          </a:p>
        </p:txBody>
      </p:sp>
      <p:sp>
        <p:nvSpPr>
          <p:cNvPr id="409" name="Shape 409"/>
          <p:cNvSpPr txBox="1">
            <a:spLocks noGrp="1"/>
          </p:cNvSpPr>
          <p:nvPr>
            <p:ph type="subTitle" idx="4294967295"/>
          </p:nvPr>
        </p:nvSpPr>
        <p:spPr>
          <a:xfrm>
            <a:off x="2613478" y="1335107"/>
            <a:ext cx="3917100" cy="463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1300" dirty="0">
                <a:solidFill>
                  <a:srgbClr val="3F5378"/>
                </a:solidFill>
              </a:rPr>
              <a:t>GPM TAM </a:t>
            </a:r>
            <a:r>
              <a:rPr lang="en-US" sz="1300" dirty="0" err="1">
                <a:solidFill>
                  <a:srgbClr val="3F5378"/>
                </a:solidFill>
              </a:rPr>
              <a:t>meningkat</a:t>
            </a:r>
            <a:r>
              <a:rPr lang="en-US" sz="1300" dirty="0">
                <a:solidFill>
                  <a:srgbClr val="3F5378"/>
                </a:solidFill>
              </a:rPr>
              <a:t> 11% </a:t>
            </a:r>
            <a:r>
              <a:rPr lang="en-US" sz="1300" dirty="0" err="1">
                <a:solidFill>
                  <a:srgbClr val="3F5378"/>
                </a:solidFill>
              </a:rPr>
              <a:t>hingga</a:t>
            </a:r>
            <a:r>
              <a:rPr lang="en-US" sz="1300" dirty="0">
                <a:solidFill>
                  <a:srgbClr val="3F5378"/>
                </a:solidFill>
              </a:rPr>
              <a:t> 14% per </a:t>
            </a:r>
            <a:r>
              <a:rPr lang="en-US" sz="1300" dirty="0" err="1">
                <a:solidFill>
                  <a:srgbClr val="3F5378"/>
                </a:solidFill>
              </a:rPr>
              <a:t>tahun</a:t>
            </a:r>
            <a:r>
              <a:rPr lang="en-US" sz="1300" dirty="0">
                <a:solidFill>
                  <a:srgbClr val="3F5378"/>
                </a:solidFill>
              </a:rPr>
              <a:t>.</a:t>
            </a:r>
            <a:endParaRPr lang="en" sz="1300" dirty="0">
              <a:solidFill>
                <a:srgbClr val="3F5378"/>
              </a:solidFill>
            </a:endParaRPr>
          </a:p>
        </p:txBody>
      </p:sp>
      <p:sp>
        <p:nvSpPr>
          <p:cNvPr id="410" name="Shape 410"/>
          <p:cNvSpPr txBox="1">
            <a:spLocks noGrp="1"/>
          </p:cNvSpPr>
          <p:nvPr>
            <p:ph type="ctrTitle" idx="4294967295"/>
          </p:nvPr>
        </p:nvSpPr>
        <p:spPr>
          <a:xfrm>
            <a:off x="2613478" y="3693601"/>
            <a:ext cx="3917100" cy="534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algn="ctr"/>
            <a:r>
              <a:rPr lang="en-US" sz="1600" dirty="0"/>
              <a:t>GPM TAM + TMMIN, </a:t>
            </a:r>
            <a:r>
              <a:rPr lang="en-US" sz="1600" dirty="0" err="1"/>
              <a:t>prosentasenya</a:t>
            </a:r>
            <a:r>
              <a:rPr lang="en-US" sz="1600" dirty="0"/>
              <a:t> </a:t>
            </a:r>
            <a:r>
              <a:rPr lang="en-US" sz="1600" dirty="0" err="1"/>
              <a:t>hanya</a:t>
            </a:r>
            <a:r>
              <a:rPr lang="en-US" sz="1600" dirty="0"/>
              <a:t> 7%</a:t>
            </a:r>
            <a:endParaRPr lang="en" sz="1600" dirty="0"/>
          </a:p>
        </p:txBody>
      </p:sp>
      <p:sp>
        <p:nvSpPr>
          <p:cNvPr id="411" name="Shape 411"/>
          <p:cNvSpPr txBox="1">
            <a:spLocks noGrp="1"/>
          </p:cNvSpPr>
          <p:nvPr>
            <p:ph type="subTitle" idx="4294967295"/>
          </p:nvPr>
        </p:nvSpPr>
        <p:spPr>
          <a:xfrm>
            <a:off x="2613478" y="4243601"/>
            <a:ext cx="3917100" cy="412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1300" dirty="0" err="1">
                <a:solidFill>
                  <a:srgbClr val="3F5378"/>
                </a:solidFill>
              </a:rPr>
              <a:t>Artinya</a:t>
            </a:r>
            <a:r>
              <a:rPr lang="en-US" sz="1300" dirty="0">
                <a:solidFill>
                  <a:srgbClr val="3F5378"/>
                </a:solidFill>
              </a:rPr>
              <a:t> </a:t>
            </a:r>
            <a:r>
              <a:rPr lang="en-US" sz="1300" dirty="0" err="1">
                <a:solidFill>
                  <a:srgbClr val="3F5378"/>
                </a:solidFill>
              </a:rPr>
              <a:t>lebih</a:t>
            </a:r>
            <a:r>
              <a:rPr lang="en-US" sz="1300" dirty="0">
                <a:solidFill>
                  <a:srgbClr val="3F5378"/>
                </a:solidFill>
              </a:rPr>
              <a:t> </a:t>
            </a:r>
            <a:r>
              <a:rPr lang="en-US" sz="1300" dirty="0" err="1">
                <a:solidFill>
                  <a:srgbClr val="3F5378"/>
                </a:solidFill>
              </a:rPr>
              <a:t>rendah</a:t>
            </a:r>
            <a:r>
              <a:rPr lang="en-US" sz="1300" dirty="0">
                <a:solidFill>
                  <a:srgbClr val="3F5378"/>
                </a:solidFill>
              </a:rPr>
              <a:t> 7% </a:t>
            </a:r>
            <a:r>
              <a:rPr lang="en-US" sz="1300" dirty="0" err="1">
                <a:solidFill>
                  <a:srgbClr val="3F5378"/>
                </a:solidFill>
              </a:rPr>
              <a:t>dibandingkan</a:t>
            </a:r>
            <a:r>
              <a:rPr lang="en-US" sz="1300" dirty="0">
                <a:solidFill>
                  <a:srgbClr val="3F5378"/>
                </a:solidFill>
              </a:rPr>
              <a:t> </a:t>
            </a:r>
            <a:r>
              <a:rPr lang="en-US" sz="1300" dirty="0" err="1">
                <a:solidFill>
                  <a:srgbClr val="3F5378"/>
                </a:solidFill>
              </a:rPr>
              <a:t>saat</a:t>
            </a:r>
            <a:r>
              <a:rPr lang="en-US" sz="1300" dirty="0">
                <a:solidFill>
                  <a:srgbClr val="3F5378"/>
                </a:solidFill>
              </a:rPr>
              <a:t> </a:t>
            </a:r>
            <a:r>
              <a:rPr lang="en-US" sz="1300" dirty="0" err="1">
                <a:solidFill>
                  <a:srgbClr val="3F5378"/>
                </a:solidFill>
              </a:rPr>
              <a:t>masih</a:t>
            </a:r>
            <a:r>
              <a:rPr lang="en-US" sz="1300" dirty="0">
                <a:solidFill>
                  <a:srgbClr val="3F5378"/>
                </a:solidFill>
              </a:rPr>
              <a:t> </a:t>
            </a:r>
            <a:r>
              <a:rPr lang="en-US" sz="1300" dirty="0" err="1">
                <a:solidFill>
                  <a:srgbClr val="3F5378"/>
                </a:solidFill>
              </a:rPr>
              <a:t>bergabung</a:t>
            </a:r>
            <a:r>
              <a:rPr lang="en-US" sz="1300" dirty="0">
                <a:solidFill>
                  <a:srgbClr val="3F5378"/>
                </a:solidFill>
              </a:rPr>
              <a:t>  yang </a:t>
            </a:r>
            <a:r>
              <a:rPr lang="en-US" sz="1300" dirty="0" err="1">
                <a:solidFill>
                  <a:srgbClr val="3F5378"/>
                </a:solidFill>
              </a:rPr>
              <a:t>mencapai</a:t>
            </a:r>
            <a:r>
              <a:rPr lang="en-US" sz="1300" dirty="0">
                <a:solidFill>
                  <a:srgbClr val="3F5378"/>
                </a:solidFill>
              </a:rPr>
              <a:t> 14%.</a:t>
            </a:r>
            <a:endParaRPr lang="en" sz="1300" dirty="0">
              <a:solidFill>
                <a:srgbClr val="3F5378"/>
              </a:solidFill>
            </a:endParaRPr>
          </a:p>
        </p:txBody>
      </p:sp>
      <p:sp>
        <p:nvSpPr>
          <p:cNvPr id="412" name="Shape 412"/>
          <p:cNvSpPr txBox="1">
            <a:spLocks noGrp="1"/>
          </p:cNvSpPr>
          <p:nvPr>
            <p:ph type="ctrTitle" idx="4294967295"/>
          </p:nvPr>
        </p:nvSpPr>
        <p:spPr>
          <a:xfrm>
            <a:off x="2613478" y="2242058"/>
            <a:ext cx="3917100" cy="534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algn="ctr"/>
            <a:r>
              <a:rPr lang="en-US" sz="1600" dirty="0" err="1"/>
              <a:t>Setelah</a:t>
            </a:r>
            <a:r>
              <a:rPr lang="en-US" sz="1600" dirty="0"/>
              <a:t> </a:t>
            </a:r>
            <a:r>
              <a:rPr lang="en-US" sz="1600" dirty="0" err="1"/>
              <a:t>dipisah</a:t>
            </a:r>
            <a:endParaRPr lang="en" sz="1600" dirty="0"/>
          </a:p>
        </p:txBody>
      </p:sp>
      <p:sp>
        <p:nvSpPr>
          <p:cNvPr id="413" name="Shape 413"/>
          <p:cNvSpPr txBox="1">
            <a:spLocks noGrp="1"/>
          </p:cNvSpPr>
          <p:nvPr>
            <p:ph type="subTitle" idx="4294967295"/>
          </p:nvPr>
        </p:nvSpPr>
        <p:spPr>
          <a:xfrm>
            <a:off x="2613478" y="2776650"/>
            <a:ext cx="3917100" cy="412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1300" dirty="0">
                <a:solidFill>
                  <a:srgbClr val="3F5378"/>
                </a:solidFill>
              </a:rPr>
              <a:t>GPM TMMIN 1,8% </a:t>
            </a:r>
            <a:r>
              <a:rPr lang="en-US" sz="1300" dirty="0" err="1">
                <a:solidFill>
                  <a:srgbClr val="3F5378"/>
                </a:solidFill>
              </a:rPr>
              <a:t>s.d.</a:t>
            </a:r>
            <a:r>
              <a:rPr lang="en-US" sz="1300" dirty="0">
                <a:solidFill>
                  <a:srgbClr val="3F5378"/>
                </a:solidFill>
              </a:rPr>
              <a:t> 3% per </a:t>
            </a:r>
            <a:r>
              <a:rPr lang="en-US" sz="1300" dirty="0" err="1">
                <a:solidFill>
                  <a:srgbClr val="3F5378"/>
                </a:solidFill>
              </a:rPr>
              <a:t>tahun</a:t>
            </a:r>
            <a:r>
              <a:rPr lang="en-US" sz="1300" dirty="0">
                <a:solidFill>
                  <a:srgbClr val="3F5378"/>
                </a:solidFill>
              </a:rPr>
              <a:t>. </a:t>
            </a:r>
            <a:r>
              <a:rPr lang="en-US" sz="1300" dirty="0" err="1">
                <a:solidFill>
                  <a:srgbClr val="3F5378"/>
                </a:solidFill>
              </a:rPr>
              <a:t>Sedangkan</a:t>
            </a:r>
            <a:r>
              <a:rPr lang="en-US" sz="1300" dirty="0">
                <a:solidFill>
                  <a:srgbClr val="3F5378"/>
                </a:solidFill>
              </a:rPr>
              <a:t> TAM, GPM 3,8% </a:t>
            </a:r>
            <a:r>
              <a:rPr lang="en-US" sz="1300" dirty="0" err="1">
                <a:solidFill>
                  <a:srgbClr val="3F5378"/>
                </a:solidFill>
              </a:rPr>
              <a:t>hingga</a:t>
            </a:r>
            <a:r>
              <a:rPr lang="en-US" sz="1300" dirty="0">
                <a:solidFill>
                  <a:srgbClr val="3F5378"/>
                </a:solidFill>
              </a:rPr>
              <a:t> 5% per </a:t>
            </a:r>
            <a:r>
              <a:rPr lang="en-US" sz="1300" dirty="0" err="1">
                <a:solidFill>
                  <a:srgbClr val="3F5378"/>
                </a:solidFill>
              </a:rPr>
              <a:t>tahun</a:t>
            </a:r>
            <a:endParaRPr lang="en" sz="1300" dirty="0">
              <a:solidFill>
                <a:srgbClr val="3F5378"/>
              </a:solidFill>
            </a:endParaRPr>
          </a:p>
        </p:txBody>
      </p:sp>
      <p:sp>
        <p:nvSpPr>
          <p:cNvPr id="414" name="Shape 414"/>
          <p:cNvSpPr txBox="1">
            <a:spLocks noGrp="1"/>
          </p:cNvSpPr>
          <p:nvPr>
            <p:ph type="sldNum" idx="12"/>
          </p:nvPr>
        </p:nvSpPr>
        <p:spPr>
          <a:xfrm>
            <a:off x="7618000" y="4636501"/>
            <a:ext cx="1487400" cy="315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9</a:t>
            </a:fld>
            <a:endParaRPr lang="e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10</a:t>
            </a:fld>
            <a:endParaRPr lang="en"/>
          </a:p>
        </p:txBody>
      </p:sp>
      <p:sp>
        <p:nvSpPr>
          <p:cNvPr id="3" name="TextBox 2"/>
          <p:cNvSpPr txBox="1"/>
          <p:nvPr/>
        </p:nvSpPr>
        <p:spPr>
          <a:xfrm>
            <a:off x="783771" y="820058"/>
            <a:ext cx="5733143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d-ID" dirty="0" smtClean="0"/>
              <a:t>ASAL MULA KASUS</a:t>
            </a:r>
            <a:endParaRPr lang="id-ID" dirty="0"/>
          </a:p>
        </p:txBody>
      </p:sp>
      <p:sp>
        <p:nvSpPr>
          <p:cNvPr id="4" name="TextBox 3"/>
          <p:cNvSpPr txBox="1"/>
          <p:nvPr/>
        </p:nvSpPr>
        <p:spPr>
          <a:xfrm>
            <a:off x="783771" y="1248228"/>
            <a:ext cx="66475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Toyota menuntut restitusi sebesar 412 M, tetapi DJP tidak terima.</a:t>
            </a:r>
          </a:p>
          <a:p>
            <a:r>
              <a:rPr lang="id-ID" dirty="0" smtClean="0"/>
              <a:t>Perbedaan perhitungan nilai:</a:t>
            </a:r>
            <a:endParaRPr lang="id-ID" dirty="0"/>
          </a:p>
        </p:txBody>
      </p:sp>
      <p:sp>
        <p:nvSpPr>
          <p:cNvPr id="5" name="TextBox 4"/>
          <p:cNvSpPr txBox="1"/>
          <p:nvPr/>
        </p:nvSpPr>
        <p:spPr>
          <a:xfrm>
            <a:off x="849086" y="1995714"/>
            <a:ext cx="6582228" cy="160043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VERSI TOYOTA ASTRA MOTOR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PKP 2007 Rp 426, 9 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PKP 2008 Rp 60,6 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d-ID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id-ID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VERSI DJP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PKP 2007 Rp </a:t>
            </a:r>
            <a:r>
              <a:rPr lang="id-ID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975 </a:t>
            </a:r>
            <a:r>
              <a:rPr lang="id-ID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PKP 2008 Rp </a:t>
            </a:r>
            <a:r>
              <a:rPr lang="id-ID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2,45 </a:t>
            </a:r>
            <a:r>
              <a:rPr lang="id-ID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14074862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916" y="720230"/>
            <a:ext cx="4094400" cy="1159800"/>
          </a:xfrm>
        </p:spPr>
        <p:txBody>
          <a:bodyPr/>
          <a:lstStyle/>
          <a:p>
            <a:r>
              <a:rPr lang="en-US" sz="3200" dirty="0" err="1" smtClean="0"/>
              <a:t>Adanya</a:t>
            </a:r>
            <a:r>
              <a:rPr lang="en-US" sz="3200" dirty="0" smtClean="0"/>
              <a:t> </a:t>
            </a:r>
            <a:r>
              <a:rPr lang="en-US" sz="3200" dirty="0" err="1" smtClean="0"/>
              <a:t>Indikasi</a:t>
            </a:r>
            <a:r>
              <a:rPr lang="en-US" sz="3200" dirty="0" smtClean="0"/>
              <a:t> Transfer Pricing 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751" y="2874011"/>
            <a:ext cx="4208592" cy="111015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turunnya</a:t>
            </a:r>
            <a:r>
              <a:rPr lang="en-US" dirty="0" smtClean="0"/>
              <a:t> </a:t>
            </a:r>
            <a:r>
              <a:rPr lang="en-US" dirty="0"/>
              <a:t>gross margin </a:t>
            </a:r>
            <a:r>
              <a:rPr lang="en-US" dirty="0" err="1" smtClean="0"/>
              <a:t>karena</a:t>
            </a:r>
            <a:r>
              <a:rPr lang="en-US" dirty="0" smtClean="0"/>
              <a:t> transfer </a:t>
            </a:r>
            <a:r>
              <a:rPr lang="en-US" dirty="0"/>
              <a:t>pricing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di </a:t>
            </a:r>
            <a:r>
              <a:rPr lang="en-US" dirty="0" err="1"/>
              <a:t>luar</a:t>
            </a:r>
            <a:r>
              <a:rPr lang="en-US" dirty="0"/>
              <a:t> </a:t>
            </a:r>
            <a:r>
              <a:rPr lang="en-US" dirty="0" err="1"/>
              <a:t>prinsip</a:t>
            </a:r>
            <a:r>
              <a:rPr lang="en-US" dirty="0"/>
              <a:t> </a:t>
            </a:r>
            <a:r>
              <a:rPr lang="en-US" dirty="0" err="1"/>
              <a:t>kewajaran</a:t>
            </a:r>
            <a:r>
              <a:rPr lang="en-US" dirty="0"/>
              <a:t> </a:t>
            </a:r>
            <a:r>
              <a:rPr lang="en-US" dirty="0" err="1" smtClean="0"/>
              <a:t>usaha</a:t>
            </a:r>
            <a:r>
              <a:rPr lang="en-US" dirty="0" smtClean="0"/>
              <a:t> </a:t>
            </a:r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849496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492400" cy="766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r>
              <a:rPr lang="en-US" dirty="0"/>
              <a:t>TOYOTA MEMINDAHKAN PENDAPATAN DARI INDONESIA KE SINGAPURA</a:t>
            </a:r>
            <a:endParaRPr lang="en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D767FC2-C0A9-42C0-AFA0-5460753252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1889757"/>
              </p:ext>
            </p:extLst>
          </p:nvPr>
        </p:nvGraphicFramePr>
        <p:xfrm>
          <a:off x="1870721" y="2778707"/>
          <a:ext cx="6132600" cy="17917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39" name="Shape 239"/>
          <p:cNvSpPr txBox="1">
            <a:spLocks noGrp="1"/>
          </p:cNvSpPr>
          <p:nvPr>
            <p:ph type="sldNum" idx="12"/>
          </p:nvPr>
        </p:nvSpPr>
        <p:spPr>
          <a:xfrm>
            <a:off x="7618000" y="4636501"/>
            <a:ext cx="1487400" cy="315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12</a:t>
            </a:fld>
            <a:endParaRPr lang="en"/>
          </a:p>
        </p:txBody>
      </p:sp>
      <p:grpSp>
        <p:nvGrpSpPr>
          <p:cNvPr id="240" name="Shape 240"/>
          <p:cNvGrpSpPr/>
          <p:nvPr/>
        </p:nvGrpSpPr>
        <p:grpSpPr>
          <a:xfrm>
            <a:off x="282215" y="590918"/>
            <a:ext cx="369504" cy="369504"/>
            <a:chOff x="2594050" y="1631825"/>
            <a:chExt cx="439625" cy="439625"/>
          </a:xfrm>
        </p:grpSpPr>
        <p:sp>
          <p:nvSpPr>
            <p:cNvPr id="241" name="Shape 241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2" name="Shape 242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3" name="Shape 243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4" name="Shape 244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C4E5E7A-6D1C-4069-8888-E2021A5CE0F4}"/>
              </a:ext>
            </a:extLst>
          </p:cNvPr>
          <p:cNvCxnSpPr/>
          <p:nvPr/>
        </p:nvCxnSpPr>
        <p:spPr>
          <a:xfrm>
            <a:off x="1634211" y="2888423"/>
            <a:ext cx="6595991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73792760-01B4-4C3D-9505-3CF1AA090B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5456593"/>
              </p:ext>
            </p:extLst>
          </p:nvPr>
        </p:nvGraphicFramePr>
        <p:xfrm>
          <a:off x="1870721" y="1624612"/>
          <a:ext cx="2834447" cy="1029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08ED823-8AC5-4180-BF01-4C9D7939B4DF}"/>
              </a:ext>
            </a:extLst>
          </p:cNvPr>
          <p:cNvSpPr txBox="1"/>
          <p:nvPr/>
        </p:nvSpPr>
        <p:spPr>
          <a:xfrm>
            <a:off x="7526163" y="2654422"/>
            <a:ext cx="7040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>
                <a:latin typeface="Segoe UI" panose="020B0502040204020203" pitchFamily="34" charset="0"/>
                <a:cs typeface="Segoe UI" panose="020B0502040204020203" pitchFamily="34" charset="0"/>
              </a:rPr>
              <a:t>overseas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FEBFB8B-53B5-4429-8401-B6A71891AC9B}"/>
              </a:ext>
            </a:extLst>
          </p:cNvPr>
          <p:cNvCxnSpPr/>
          <p:nvPr/>
        </p:nvCxnSpPr>
        <p:spPr>
          <a:xfrm flipV="1">
            <a:off x="2467996" y="2716568"/>
            <a:ext cx="0" cy="3657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3B204B5-1A31-4A85-85CB-8FCBE1EF4569}"/>
              </a:ext>
            </a:extLst>
          </p:cNvPr>
          <p:cNvSpPr txBox="1"/>
          <p:nvPr/>
        </p:nvSpPr>
        <p:spPr>
          <a:xfrm>
            <a:off x="730661" y="1877907"/>
            <a:ext cx="10358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CIT 15% - 17%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4EA708A-51DA-47BD-BE0A-F88FDB55E316}"/>
              </a:ext>
            </a:extLst>
          </p:cNvPr>
          <p:cNvSpPr txBox="1"/>
          <p:nvPr/>
        </p:nvSpPr>
        <p:spPr>
          <a:xfrm>
            <a:off x="730660" y="3505327"/>
            <a:ext cx="10326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PPh</a:t>
            </a:r>
            <a:r>
              <a:rPr lang="en-US" sz="1600" b="1" i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25%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905D66-B35D-47CF-A489-D56006E5D6DF}"/>
              </a:ext>
            </a:extLst>
          </p:cNvPr>
          <p:cNvSpPr txBox="1"/>
          <p:nvPr/>
        </p:nvSpPr>
        <p:spPr>
          <a:xfrm>
            <a:off x="1162975" y="2888423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48286" y="2334134"/>
            <a:ext cx="1056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(Tax heaven)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0121408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AAADA-4FB6-4E10-9672-AF122A047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METODE DJP – TRANSFER PRICING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C3A7C2-BE99-429B-9120-B7901F4F4A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5888" indent="-115888"/>
            <a:r>
              <a:rPr lang="en-US" sz="1600" dirty="0" err="1"/>
              <a:t>Merujuk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i="1" dirty="0"/>
              <a:t>Transfer Pricing Guideline</a:t>
            </a:r>
            <a:r>
              <a:rPr lang="en-US" sz="1600" dirty="0"/>
              <a:t> yang </a:t>
            </a:r>
            <a:r>
              <a:rPr lang="en-US" sz="1600" dirty="0" err="1"/>
              <a:t>disusun</a:t>
            </a:r>
            <a:r>
              <a:rPr lang="en-US" sz="1600" dirty="0"/>
              <a:t> </a:t>
            </a:r>
            <a:r>
              <a:rPr lang="en-US" sz="1600" i="1" dirty="0"/>
              <a:t>Organization for Economic Cooperation and Development (OECD)</a:t>
            </a:r>
            <a:r>
              <a:rPr lang="en-US" sz="1600" dirty="0"/>
              <a:t>.</a:t>
            </a:r>
          </a:p>
          <a:p>
            <a:pPr marL="115888" indent="-115888"/>
            <a:r>
              <a:rPr lang="en-US" sz="1600" dirty="0" err="1"/>
              <a:t>Membandingkan</a:t>
            </a:r>
            <a:r>
              <a:rPr lang="en-US" sz="1600" dirty="0"/>
              <a:t> </a:t>
            </a:r>
            <a:r>
              <a:rPr lang="en-US" sz="1600" dirty="0" err="1"/>
              <a:t>harga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transaksi</a:t>
            </a:r>
            <a:r>
              <a:rPr lang="en-US" sz="1600" dirty="0"/>
              <a:t> </a:t>
            </a:r>
            <a:r>
              <a:rPr lang="en-US" sz="1600" dirty="0" err="1"/>
              <a:t>perusahaan</a:t>
            </a:r>
            <a:r>
              <a:rPr lang="en-US" sz="1600" dirty="0"/>
              <a:t> </a:t>
            </a:r>
            <a:r>
              <a:rPr lang="en-US" sz="1600" dirty="0" err="1"/>
              <a:t>sejenis</a:t>
            </a:r>
            <a:r>
              <a:rPr lang="en-US" sz="1600" dirty="0"/>
              <a:t> di </a:t>
            </a:r>
            <a:r>
              <a:rPr lang="en-US" sz="1600" dirty="0" err="1"/>
              <a:t>luar</a:t>
            </a:r>
            <a:r>
              <a:rPr lang="en-US" sz="1600" dirty="0"/>
              <a:t> </a:t>
            </a:r>
            <a:r>
              <a:rPr lang="en-US" sz="1600" dirty="0" err="1"/>
              <a:t>negeri</a:t>
            </a:r>
            <a:r>
              <a:rPr lang="en-US" sz="1600" dirty="0"/>
              <a:t> (</a:t>
            </a:r>
            <a:r>
              <a:rPr lang="en-US" sz="1600" i="1" dirty="0"/>
              <a:t>Comparable Uncontrolled Price/CUP</a:t>
            </a:r>
            <a:r>
              <a:rPr lang="en-US" sz="1600" dirty="0"/>
              <a:t>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673774-D7B6-44FD-A694-508E6264D586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sz="1600" dirty="0"/>
              <a:t>Perusahaan </a:t>
            </a:r>
            <a:r>
              <a:rPr lang="en-US" sz="1600" dirty="0" err="1"/>
              <a:t>pembanding</a:t>
            </a:r>
            <a:r>
              <a:rPr lang="en-US" sz="1600" dirty="0"/>
              <a:t>:</a:t>
            </a:r>
          </a:p>
          <a:p>
            <a:pPr marL="285750" lvl="4" indent="-169863">
              <a:spcAft>
                <a:spcPts val="0"/>
              </a:spcAft>
            </a:pPr>
            <a:r>
              <a:rPr lang="id-ID" sz="1600" dirty="0"/>
              <a:t>Hindustan Motors (India)</a:t>
            </a:r>
            <a:endParaRPr lang="en-US" sz="1600" dirty="0"/>
          </a:p>
          <a:p>
            <a:pPr marL="285750" lvl="4" indent="-169863">
              <a:spcAft>
                <a:spcPts val="0"/>
              </a:spcAft>
            </a:pPr>
            <a:r>
              <a:rPr lang="id-ID" sz="1600" dirty="0"/>
              <a:t>Yulon Motor (Taiwan), </a:t>
            </a:r>
            <a:endParaRPr lang="en-US" sz="1600" dirty="0"/>
          </a:p>
          <a:p>
            <a:pPr marL="285750" lvl="4" indent="-169863">
              <a:spcAft>
                <a:spcPts val="0"/>
              </a:spcAft>
            </a:pPr>
            <a:r>
              <a:rPr lang="id-ID" sz="1600" dirty="0"/>
              <a:t>Force Motor Limited (India)</a:t>
            </a:r>
            <a:r>
              <a:rPr lang="en-US" sz="1600" dirty="0"/>
              <a:t>,</a:t>
            </a:r>
          </a:p>
          <a:p>
            <a:pPr marL="285750" lvl="4" indent="-169863">
              <a:spcAft>
                <a:spcPts val="0"/>
              </a:spcAft>
            </a:pPr>
            <a:r>
              <a:rPr lang="id-ID" sz="1600" dirty="0"/>
              <a:t>Shenyang Jinbei, dan </a:t>
            </a:r>
            <a:endParaRPr lang="en-US" sz="1600" dirty="0"/>
          </a:p>
          <a:p>
            <a:pPr marL="285750" lvl="4" indent="-169863">
              <a:spcAft>
                <a:spcPts val="0"/>
              </a:spcAft>
            </a:pPr>
            <a:r>
              <a:rPr lang="id-ID" sz="1600" dirty="0"/>
              <a:t>Dongan Heibao (Cina)</a:t>
            </a:r>
            <a:endParaRPr lang="en-US" sz="16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6FA972-E96A-471D-B1B4-4B7071AB6AB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211645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 txBox="1">
            <a:spLocks noGrp="1"/>
          </p:cNvSpPr>
          <p:nvPr>
            <p:ph type="ctrTitle"/>
          </p:nvPr>
        </p:nvSpPr>
        <p:spPr>
          <a:xfrm>
            <a:off x="463525" y="2871149"/>
            <a:ext cx="4094400" cy="1159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-US" sz="1800" dirty="0"/>
              <a:t>DGT’s Obstacles</a:t>
            </a:r>
          </a:p>
        </p:txBody>
      </p:sp>
      <p:sp>
        <p:nvSpPr>
          <p:cNvPr id="223" name="Shape 223"/>
          <p:cNvSpPr txBox="1">
            <a:spLocks noGrp="1"/>
          </p:cNvSpPr>
          <p:nvPr>
            <p:ph type="subTitle" idx="1"/>
          </p:nvPr>
        </p:nvSpPr>
        <p:spPr>
          <a:xfrm>
            <a:off x="463525" y="3975449"/>
            <a:ext cx="4094400" cy="78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en" dirty="0"/>
              <a:t>Let’s </a:t>
            </a:r>
            <a:r>
              <a:rPr lang="en-US" dirty="0"/>
              <a:t>continue</a:t>
            </a:r>
            <a:r>
              <a:rPr lang="en" dirty="0"/>
              <a:t> </a:t>
            </a:r>
            <a:r>
              <a:rPr lang="en-US" dirty="0"/>
              <a:t>to</a:t>
            </a:r>
            <a:r>
              <a:rPr lang="en" dirty="0"/>
              <a:t> the </a:t>
            </a:r>
            <a:r>
              <a:rPr lang="en-US" dirty="0"/>
              <a:t>second</a:t>
            </a:r>
            <a:r>
              <a:rPr lang="en" dirty="0"/>
              <a:t> set of slides</a:t>
            </a:r>
          </a:p>
        </p:txBody>
      </p:sp>
      <p:sp>
        <p:nvSpPr>
          <p:cNvPr id="224" name="Shape 224"/>
          <p:cNvSpPr txBox="1">
            <a:spLocks noGrp="1"/>
          </p:cNvSpPr>
          <p:nvPr>
            <p:ph type="sldNum" idx="12"/>
          </p:nvPr>
        </p:nvSpPr>
        <p:spPr>
          <a:xfrm>
            <a:off x="7618000" y="4636501"/>
            <a:ext cx="1487400" cy="315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14</a:t>
            </a:fld>
            <a:endParaRPr lang="en"/>
          </a:p>
        </p:txBody>
      </p:sp>
      <p:sp>
        <p:nvSpPr>
          <p:cNvPr id="225" name="Shape 225"/>
          <p:cNvSpPr txBox="1"/>
          <p:nvPr/>
        </p:nvSpPr>
        <p:spPr>
          <a:xfrm>
            <a:off x="463525" y="1"/>
            <a:ext cx="2181600" cy="313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r>
              <a:rPr lang="en" sz="12000" b="1" dirty="0">
                <a:solidFill>
                  <a:srgbClr val="3F537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2919890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 txBox="1">
            <a:spLocks noGrp="1"/>
          </p:cNvSpPr>
          <p:nvPr>
            <p:ph type="ctrTitle" idx="4294967295"/>
          </p:nvPr>
        </p:nvSpPr>
        <p:spPr>
          <a:xfrm>
            <a:off x="685803" y="2269150"/>
            <a:ext cx="5567700" cy="1159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r>
              <a:rPr lang="en-US" sz="5400" dirty="0" err="1">
                <a:solidFill>
                  <a:srgbClr val="FF9800"/>
                </a:solidFill>
              </a:rPr>
              <a:t>Datanya</a:t>
            </a:r>
            <a:r>
              <a:rPr lang="en-US" sz="5400" dirty="0">
                <a:solidFill>
                  <a:srgbClr val="FF9800"/>
                </a:solidFill>
              </a:rPr>
              <a:t> mana?</a:t>
            </a:r>
            <a:endParaRPr lang="en" sz="5400" dirty="0">
              <a:solidFill>
                <a:srgbClr val="FF9800"/>
              </a:solidFill>
            </a:endParaRPr>
          </a:p>
        </p:txBody>
      </p:sp>
      <p:sp>
        <p:nvSpPr>
          <p:cNvPr id="250" name="Shape 250"/>
          <p:cNvSpPr txBox="1">
            <a:spLocks noGrp="1"/>
          </p:cNvSpPr>
          <p:nvPr>
            <p:ph type="subTitle" idx="4294967295"/>
          </p:nvPr>
        </p:nvSpPr>
        <p:spPr>
          <a:xfrm>
            <a:off x="685803" y="3411551"/>
            <a:ext cx="5567700" cy="78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2000" dirty="0" err="1"/>
              <a:t>Permasalahan</a:t>
            </a:r>
            <a:r>
              <a:rPr lang="en-US" sz="2000" dirty="0"/>
              <a:t> yang </a:t>
            </a:r>
            <a:r>
              <a:rPr lang="en-US" sz="2000" dirty="0" err="1"/>
              <a:t>dihadapi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DJP </a:t>
            </a:r>
            <a:r>
              <a:rPr lang="en-US" sz="2000" dirty="0" err="1"/>
              <a:t>terutama</a:t>
            </a:r>
            <a:r>
              <a:rPr lang="en-US" sz="2000" dirty="0"/>
              <a:t>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ketersediaan</a:t>
            </a:r>
            <a:r>
              <a:rPr lang="en-US" sz="2000" dirty="0"/>
              <a:t> data </a:t>
            </a:r>
            <a:r>
              <a:rPr lang="en-US" sz="2000" dirty="0" err="1"/>
              <a:t>pembanding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menentukan</a:t>
            </a:r>
            <a:r>
              <a:rPr lang="en-US" sz="2000" dirty="0"/>
              <a:t> </a:t>
            </a:r>
            <a:r>
              <a:rPr lang="en-US" sz="2000" dirty="0" err="1"/>
              <a:t>besarnya</a:t>
            </a:r>
            <a:r>
              <a:rPr lang="en-US" sz="2000" dirty="0"/>
              <a:t> transfer price yang wajar.</a:t>
            </a:r>
            <a:endParaRPr lang="en" sz="2000" dirty="0"/>
          </a:p>
        </p:txBody>
      </p:sp>
      <p:grpSp>
        <p:nvGrpSpPr>
          <p:cNvPr id="251" name="Shape 251"/>
          <p:cNvGrpSpPr/>
          <p:nvPr/>
        </p:nvGrpSpPr>
        <p:grpSpPr>
          <a:xfrm>
            <a:off x="6682485" y="378842"/>
            <a:ext cx="1588639" cy="1588655"/>
            <a:chOff x="6643075" y="3664250"/>
            <a:chExt cx="407950" cy="407975"/>
          </a:xfrm>
        </p:grpSpPr>
        <p:sp>
          <p:nvSpPr>
            <p:cNvPr id="252" name="Shape 252"/>
            <p:cNvSpPr/>
            <p:nvPr/>
          </p:nvSpPr>
          <p:spPr>
            <a:xfrm>
              <a:off x="6794075" y="3815250"/>
              <a:ext cx="211300" cy="211300"/>
            </a:xfrm>
            <a:custGeom>
              <a:avLst/>
              <a:gdLst/>
              <a:ahLst/>
              <a:cxnLst/>
              <a:rect l="0" t="0" r="0" b="0"/>
              <a:pathLst>
                <a:path w="8452" h="8452" fill="none" extrusionOk="0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w="19050" cap="rnd" cmpd="sng">
              <a:solidFill>
                <a:srgbClr val="C7D3E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53" name="Shape 253"/>
            <p:cNvSpPr/>
            <p:nvPr/>
          </p:nvSpPr>
          <p:spPr>
            <a:xfrm>
              <a:off x="6643075" y="3664250"/>
              <a:ext cx="407950" cy="407975"/>
            </a:xfrm>
            <a:custGeom>
              <a:avLst/>
              <a:gdLst/>
              <a:ahLst/>
              <a:cxnLst/>
              <a:rect l="0" t="0" r="0" b="0"/>
              <a:pathLst>
                <a:path w="16318" h="16319" fill="none" extrusionOk="0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w="19050" cap="rnd" cmpd="sng">
              <a:solidFill>
                <a:srgbClr val="C7D3E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254" name="Shape 254"/>
          <p:cNvGrpSpPr/>
          <p:nvPr/>
        </p:nvGrpSpPr>
        <p:grpSpPr>
          <a:xfrm rot="-587363">
            <a:off x="6589255" y="2174500"/>
            <a:ext cx="653127" cy="653133"/>
            <a:chOff x="576250" y="4319400"/>
            <a:chExt cx="442075" cy="442050"/>
          </a:xfrm>
        </p:grpSpPr>
        <p:sp>
          <p:nvSpPr>
            <p:cNvPr id="255" name="Shape 255"/>
            <p:cNvSpPr/>
            <p:nvPr/>
          </p:nvSpPr>
          <p:spPr>
            <a:xfrm>
              <a:off x="576250" y="4319400"/>
              <a:ext cx="442075" cy="442050"/>
            </a:xfrm>
            <a:custGeom>
              <a:avLst/>
              <a:gdLst/>
              <a:ahLst/>
              <a:cxnLst/>
              <a:rect l="0" t="0" r="0" b="0"/>
              <a:pathLst>
                <a:path w="17683" h="17682" fill="none" extrusionOk="0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w="19050" cap="rnd" cmpd="sng">
              <a:solidFill>
                <a:srgbClr val="3F5378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56" name="Shape 256"/>
            <p:cNvSpPr/>
            <p:nvPr/>
          </p:nvSpPr>
          <p:spPr>
            <a:xfrm>
              <a:off x="595725" y="4668875"/>
              <a:ext cx="73100" cy="73100"/>
            </a:xfrm>
            <a:custGeom>
              <a:avLst/>
              <a:gdLst/>
              <a:ahLst/>
              <a:cxnLst/>
              <a:rect l="0" t="0" r="0" b="0"/>
              <a:pathLst>
                <a:path w="2924" h="2924" fill="none" extrusionOk="0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w="19050" cap="rnd" cmpd="sng">
              <a:solidFill>
                <a:srgbClr val="3F5378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57" name="Shape 257"/>
            <p:cNvSpPr/>
            <p:nvPr/>
          </p:nvSpPr>
          <p:spPr>
            <a:xfrm>
              <a:off x="652350" y="4711500"/>
              <a:ext cx="46925" cy="46925"/>
            </a:xfrm>
            <a:custGeom>
              <a:avLst/>
              <a:gdLst/>
              <a:ahLst/>
              <a:cxnLst/>
              <a:rect l="0" t="0" r="0" b="0"/>
              <a:pathLst>
                <a:path w="1877" h="1877" fill="none" extrusionOk="0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w="19050" cap="rnd" cmpd="sng">
              <a:solidFill>
                <a:srgbClr val="3F5378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58" name="Shape 258"/>
            <p:cNvSpPr/>
            <p:nvPr/>
          </p:nvSpPr>
          <p:spPr>
            <a:xfrm>
              <a:off x="579300" y="4638450"/>
              <a:ext cx="46900" cy="46900"/>
            </a:xfrm>
            <a:custGeom>
              <a:avLst/>
              <a:gdLst/>
              <a:ahLst/>
              <a:cxnLst/>
              <a:rect l="0" t="0" r="0" b="0"/>
              <a:pathLst>
                <a:path w="1876" h="1876" fill="none" extrusionOk="0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w="19050" cap="rnd" cmpd="sng">
              <a:solidFill>
                <a:srgbClr val="3F5378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259" name="Shape 259"/>
          <p:cNvSpPr/>
          <p:nvPr/>
        </p:nvSpPr>
        <p:spPr>
          <a:xfrm>
            <a:off x="6302729" y="745607"/>
            <a:ext cx="248335" cy="237120"/>
          </a:xfrm>
          <a:custGeom>
            <a:avLst/>
            <a:gdLst/>
            <a:ahLst/>
            <a:cxnLst/>
            <a:rect l="0" t="0" r="0" b="0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9050" cap="rnd" cmpd="sng">
            <a:solidFill>
              <a:srgbClr val="FF98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60" name="Shape 260"/>
          <p:cNvSpPr/>
          <p:nvPr/>
        </p:nvSpPr>
        <p:spPr>
          <a:xfrm rot="2697322">
            <a:off x="7939079" y="1959478"/>
            <a:ext cx="376960" cy="359936"/>
          </a:xfrm>
          <a:custGeom>
            <a:avLst/>
            <a:gdLst/>
            <a:ahLst/>
            <a:cxnLst/>
            <a:rect l="0" t="0" r="0" b="0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9050" cap="rnd" cmpd="sng">
            <a:solidFill>
              <a:srgbClr val="FF98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61" name="Shape 261"/>
          <p:cNvSpPr/>
          <p:nvPr/>
        </p:nvSpPr>
        <p:spPr>
          <a:xfrm>
            <a:off x="8237294" y="1754006"/>
            <a:ext cx="150972" cy="144227"/>
          </a:xfrm>
          <a:custGeom>
            <a:avLst/>
            <a:gdLst/>
            <a:ahLst/>
            <a:cxnLst/>
            <a:rect l="0" t="0" r="0" b="0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9050" cap="rnd" cmpd="sng">
            <a:solidFill>
              <a:srgbClr val="FF98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62" name="Shape 262"/>
          <p:cNvSpPr/>
          <p:nvPr/>
        </p:nvSpPr>
        <p:spPr>
          <a:xfrm rot="1280149">
            <a:off x="6130695" y="1460797"/>
            <a:ext cx="150975" cy="144203"/>
          </a:xfrm>
          <a:custGeom>
            <a:avLst/>
            <a:gdLst/>
            <a:ahLst/>
            <a:cxnLst/>
            <a:rect l="0" t="0" r="0" b="0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9050" cap="rnd" cmpd="sng">
            <a:solidFill>
              <a:srgbClr val="FF98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63" name="Shape 263"/>
          <p:cNvSpPr txBox="1">
            <a:spLocks noGrp="1"/>
          </p:cNvSpPr>
          <p:nvPr>
            <p:ph type="sldNum" idx="12"/>
          </p:nvPr>
        </p:nvSpPr>
        <p:spPr>
          <a:xfrm>
            <a:off x="7618000" y="4636501"/>
            <a:ext cx="1487400" cy="315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15</a:t>
            </a:fld>
            <a:endParaRPr lang="e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 txBox="1">
            <a:spLocks noGrp="1"/>
          </p:cNvSpPr>
          <p:nvPr>
            <p:ph type="ctrTitle"/>
          </p:nvPr>
        </p:nvSpPr>
        <p:spPr>
          <a:xfrm>
            <a:off x="463525" y="2871149"/>
            <a:ext cx="4094400" cy="1159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-US" sz="1800" dirty="0"/>
              <a:t>Alternative Solutions</a:t>
            </a:r>
          </a:p>
        </p:txBody>
      </p:sp>
      <p:sp>
        <p:nvSpPr>
          <p:cNvPr id="223" name="Shape 223"/>
          <p:cNvSpPr txBox="1">
            <a:spLocks noGrp="1"/>
          </p:cNvSpPr>
          <p:nvPr>
            <p:ph type="subTitle" idx="1"/>
          </p:nvPr>
        </p:nvSpPr>
        <p:spPr>
          <a:xfrm>
            <a:off x="463525" y="3975449"/>
            <a:ext cx="4094400" cy="78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en-US" dirty="0"/>
              <a:t>This is the last</a:t>
            </a:r>
            <a:endParaRPr lang="en" dirty="0"/>
          </a:p>
        </p:txBody>
      </p:sp>
      <p:sp>
        <p:nvSpPr>
          <p:cNvPr id="224" name="Shape 224"/>
          <p:cNvSpPr txBox="1">
            <a:spLocks noGrp="1"/>
          </p:cNvSpPr>
          <p:nvPr>
            <p:ph type="sldNum" idx="12"/>
          </p:nvPr>
        </p:nvSpPr>
        <p:spPr>
          <a:xfrm>
            <a:off x="7618000" y="4636501"/>
            <a:ext cx="1487400" cy="315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16</a:t>
            </a:fld>
            <a:endParaRPr lang="en"/>
          </a:p>
        </p:txBody>
      </p:sp>
      <p:sp>
        <p:nvSpPr>
          <p:cNvPr id="225" name="Shape 225"/>
          <p:cNvSpPr txBox="1"/>
          <p:nvPr/>
        </p:nvSpPr>
        <p:spPr>
          <a:xfrm>
            <a:off x="463525" y="1"/>
            <a:ext cx="2181600" cy="313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r>
              <a:rPr lang="en" sz="12000" b="1" dirty="0">
                <a:solidFill>
                  <a:srgbClr val="3F537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7656225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Shape 41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r>
              <a:rPr lang="en-US" dirty="0"/>
              <a:t>Alternative Solutions</a:t>
            </a:r>
            <a:endParaRPr lang="en" dirty="0"/>
          </a:p>
        </p:txBody>
      </p:sp>
      <p:sp>
        <p:nvSpPr>
          <p:cNvPr id="420" name="Shape 420"/>
          <p:cNvSpPr txBox="1">
            <a:spLocks noGrp="1"/>
          </p:cNvSpPr>
          <p:nvPr>
            <p:ph type="sldNum" idx="12"/>
          </p:nvPr>
        </p:nvSpPr>
        <p:spPr>
          <a:xfrm>
            <a:off x="7618000" y="4636501"/>
            <a:ext cx="1487400" cy="315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17</a:t>
            </a:fld>
            <a:endParaRPr lang="en"/>
          </a:p>
        </p:txBody>
      </p:sp>
      <p:grpSp>
        <p:nvGrpSpPr>
          <p:cNvPr id="421" name="Shape 421"/>
          <p:cNvGrpSpPr/>
          <p:nvPr/>
        </p:nvGrpSpPr>
        <p:grpSpPr>
          <a:xfrm rot="10800000">
            <a:off x="836026" y="2296510"/>
            <a:ext cx="2694428" cy="864880"/>
            <a:chOff x="185742" y="1697029"/>
            <a:chExt cx="5165697" cy="1658129"/>
          </a:xfrm>
        </p:grpSpPr>
        <p:sp>
          <p:nvSpPr>
            <p:cNvPr id="422" name="Shape 422"/>
            <p:cNvSpPr/>
            <p:nvPr/>
          </p:nvSpPr>
          <p:spPr>
            <a:xfrm rot="10800000" flipH="1">
              <a:off x="1426311" y="1697029"/>
              <a:ext cx="2693400" cy="1243800"/>
            </a:xfrm>
            <a:prstGeom prst="rect">
              <a:avLst/>
            </a:prstGeom>
            <a:solidFill>
              <a:srgbClr val="C7D3E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algn="ctr"/>
              <a:r>
                <a:rPr lang="en-US" sz="2400" dirty="0">
                  <a:solidFill>
                    <a:srgbClr val="263248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APA</a:t>
              </a:r>
              <a:endParaRPr lang="en" sz="2400" dirty="0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423" name="Shape 423"/>
            <p:cNvSpPr/>
            <p:nvPr/>
          </p:nvSpPr>
          <p:spPr>
            <a:xfrm rot="10800000" flipH="1">
              <a:off x="4107640" y="1697042"/>
              <a:ext cx="1243800" cy="1243800"/>
            </a:xfrm>
            <a:prstGeom prst="rtTriangle">
              <a:avLst/>
            </a:prstGeom>
            <a:solidFill>
              <a:srgbClr val="C7D3E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algn="ctr"/>
              <a:endParaRPr sz="2400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424" name="Shape 424"/>
            <p:cNvSpPr/>
            <p:nvPr/>
          </p:nvSpPr>
          <p:spPr>
            <a:xfrm flipH="1">
              <a:off x="185742" y="1697042"/>
              <a:ext cx="1243800" cy="1243800"/>
            </a:xfrm>
            <a:prstGeom prst="rtTriangle">
              <a:avLst/>
            </a:prstGeom>
            <a:solidFill>
              <a:srgbClr val="C7D3E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algn="ctr"/>
              <a:endParaRPr sz="2400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425" name="Shape 425"/>
            <p:cNvSpPr/>
            <p:nvPr/>
          </p:nvSpPr>
          <p:spPr>
            <a:xfrm rot="10800000">
              <a:off x="185747" y="2940859"/>
              <a:ext cx="1243800" cy="414300"/>
            </a:xfrm>
            <a:prstGeom prst="triangle">
              <a:avLst>
                <a:gd name="adj" fmla="val 0"/>
              </a:avLst>
            </a:prstGeom>
            <a:solidFill>
              <a:srgbClr val="92A8C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algn="ctr"/>
              <a:endParaRPr sz="2400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grpSp>
        <p:nvGrpSpPr>
          <p:cNvPr id="426" name="Shape 426"/>
          <p:cNvGrpSpPr/>
          <p:nvPr/>
        </p:nvGrpSpPr>
        <p:grpSpPr>
          <a:xfrm rot="10800000">
            <a:off x="3062857" y="2296510"/>
            <a:ext cx="2694428" cy="864880"/>
            <a:chOff x="185742" y="1697029"/>
            <a:chExt cx="5165697" cy="1658129"/>
          </a:xfrm>
        </p:grpSpPr>
        <p:sp>
          <p:nvSpPr>
            <p:cNvPr id="427" name="Shape 427"/>
            <p:cNvSpPr/>
            <p:nvPr/>
          </p:nvSpPr>
          <p:spPr>
            <a:xfrm rot="10800000" flipH="1">
              <a:off x="1426311" y="1697029"/>
              <a:ext cx="2693400" cy="1243800"/>
            </a:xfrm>
            <a:prstGeom prst="rect">
              <a:avLst/>
            </a:prstGeom>
            <a:solidFill>
              <a:srgbClr val="92A8C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algn="ctr"/>
              <a:r>
                <a:rPr lang="en" sz="2400" dirty="0">
                  <a:solidFill>
                    <a:srgbClr val="263248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&amp;</a:t>
              </a:r>
            </a:p>
          </p:txBody>
        </p:sp>
        <p:sp>
          <p:nvSpPr>
            <p:cNvPr id="428" name="Shape 428"/>
            <p:cNvSpPr/>
            <p:nvPr/>
          </p:nvSpPr>
          <p:spPr>
            <a:xfrm rot="10800000" flipH="1">
              <a:off x="4107640" y="1697042"/>
              <a:ext cx="1243800" cy="1243800"/>
            </a:xfrm>
            <a:prstGeom prst="rtTriangle">
              <a:avLst/>
            </a:prstGeom>
            <a:solidFill>
              <a:srgbClr val="92A8C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algn="ctr"/>
              <a:endParaRPr sz="2400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429" name="Shape 429"/>
            <p:cNvSpPr/>
            <p:nvPr/>
          </p:nvSpPr>
          <p:spPr>
            <a:xfrm flipH="1">
              <a:off x="185742" y="1697042"/>
              <a:ext cx="1243800" cy="1243800"/>
            </a:xfrm>
            <a:prstGeom prst="rtTriangle">
              <a:avLst/>
            </a:prstGeom>
            <a:solidFill>
              <a:srgbClr val="92A8C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algn="ctr"/>
              <a:endParaRPr sz="2400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430" name="Shape 430"/>
            <p:cNvSpPr/>
            <p:nvPr/>
          </p:nvSpPr>
          <p:spPr>
            <a:xfrm rot="10800000">
              <a:off x="185747" y="2940859"/>
              <a:ext cx="1243800" cy="414300"/>
            </a:xfrm>
            <a:prstGeom prst="triangle">
              <a:avLst>
                <a:gd name="adj" fmla="val 0"/>
              </a:avLst>
            </a:prstGeom>
            <a:solidFill>
              <a:srgbClr val="3F537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algn="ctr"/>
              <a:endParaRPr sz="2400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grpSp>
        <p:nvGrpSpPr>
          <p:cNvPr id="431" name="Shape 431"/>
          <p:cNvGrpSpPr/>
          <p:nvPr/>
        </p:nvGrpSpPr>
        <p:grpSpPr>
          <a:xfrm rot="10800000">
            <a:off x="5287750" y="2296510"/>
            <a:ext cx="2694428" cy="864880"/>
            <a:chOff x="185742" y="1697029"/>
            <a:chExt cx="5165697" cy="1658129"/>
          </a:xfrm>
        </p:grpSpPr>
        <p:sp>
          <p:nvSpPr>
            <p:cNvPr id="432" name="Shape 432"/>
            <p:cNvSpPr/>
            <p:nvPr/>
          </p:nvSpPr>
          <p:spPr>
            <a:xfrm rot="10800000" flipH="1">
              <a:off x="1426311" y="1697029"/>
              <a:ext cx="2693400" cy="1243800"/>
            </a:xfrm>
            <a:prstGeom prst="rect">
              <a:avLst/>
            </a:prstGeom>
            <a:solidFill>
              <a:srgbClr val="3F537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algn="ctr"/>
              <a:r>
                <a:rPr lang="en-US" sz="2400" dirty="0">
                  <a:solidFill>
                    <a:srgbClr val="FFFFFF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MAP</a:t>
              </a:r>
              <a:endParaRPr lang="en" sz="2400" dirty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433" name="Shape 433"/>
            <p:cNvSpPr/>
            <p:nvPr/>
          </p:nvSpPr>
          <p:spPr>
            <a:xfrm rot="10800000" flipH="1">
              <a:off x="4107640" y="1697042"/>
              <a:ext cx="1243800" cy="1243800"/>
            </a:xfrm>
            <a:prstGeom prst="rtTriangle">
              <a:avLst/>
            </a:prstGeom>
            <a:solidFill>
              <a:srgbClr val="3F537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algn="ctr"/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434" name="Shape 434"/>
            <p:cNvSpPr/>
            <p:nvPr/>
          </p:nvSpPr>
          <p:spPr>
            <a:xfrm flipH="1">
              <a:off x="185742" y="1697042"/>
              <a:ext cx="1243800" cy="1243800"/>
            </a:xfrm>
            <a:prstGeom prst="rtTriangle">
              <a:avLst/>
            </a:prstGeom>
            <a:solidFill>
              <a:srgbClr val="3F537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algn="ctr"/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435" name="Shape 435"/>
            <p:cNvSpPr/>
            <p:nvPr/>
          </p:nvSpPr>
          <p:spPr>
            <a:xfrm rot="10800000">
              <a:off x="185747" y="2940859"/>
              <a:ext cx="1243800" cy="414300"/>
            </a:xfrm>
            <a:prstGeom prst="triangle">
              <a:avLst>
                <a:gd name="adj" fmla="val 0"/>
              </a:avLst>
            </a:prstGeom>
            <a:solidFill>
              <a:srgbClr val="263248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algn="ctr"/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grpSp>
        <p:nvGrpSpPr>
          <p:cNvPr id="436" name="Shape 436"/>
          <p:cNvGrpSpPr/>
          <p:nvPr/>
        </p:nvGrpSpPr>
        <p:grpSpPr>
          <a:xfrm>
            <a:off x="270947" y="629921"/>
            <a:ext cx="392063" cy="291504"/>
            <a:chOff x="5247525" y="3007275"/>
            <a:chExt cx="517575" cy="384825"/>
          </a:xfrm>
        </p:grpSpPr>
        <p:sp>
          <p:nvSpPr>
            <p:cNvPr id="437" name="Shape 437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0" t="0" r="0" b="0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38" name="Shape 438"/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0" t="0" r="0" b="0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E7E11C0F-707F-4329-9126-05B8F42A3556}"/>
              </a:ext>
            </a:extLst>
          </p:cNvPr>
          <p:cNvSpPr/>
          <p:nvPr/>
        </p:nvSpPr>
        <p:spPr>
          <a:xfrm>
            <a:off x="3580008" y="3266777"/>
            <a:ext cx="44021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chemeClr val="accent2">
                    <a:lumMod val="75000"/>
                  </a:schemeClr>
                </a:solidFill>
              </a:rPr>
              <a:t>Peraturan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Menteri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</a:rPr>
              <a:t>Keuangan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</a:rPr>
              <a:t>Nomor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7/PMK.03/2015 </a:t>
            </a:r>
          </a:p>
        </p:txBody>
      </p:sp>
    </p:spTree>
    <p:extLst>
      <p:ext uri="{BB962C8B-B14F-4D97-AF65-F5344CB8AC3E}">
        <p14:creationId xmlns:p14="http://schemas.microsoft.com/office/powerpoint/2010/main" val="34381338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14F36-C86F-4722-85C5-B1F54C8A7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APA </a:t>
            </a:r>
            <a:r>
              <a:rPr lang="en-US" dirty="0" err="1"/>
              <a:t>dan</a:t>
            </a:r>
            <a:r>
              <a:rPr lang="en-US" dirty="0"/>
              <a:t> MAP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A486F5-D1C4-44C1-A9D8-FFEDFEBAA6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sz="1400" i="1" dirty="0"/>
              <a:t>Advance Pricing Agreement (APA) </a:t>
            </a:r>
          </a:p>
          <a:p>
            <a:pPr>
              <a:buNone/>
            </a:pPr>
            <a:r>
              <a:rPr lang="en-US" sz="1400" i="1" dirty="0"/>
              <a:t>“an administrative approach that attempts to prevent transfer pricing disputes from arising by determining criteria for applying the arm's length principle to transactions in advance of those transactions taking place”.</a:t>
            </a:r>
          </a:p>
          <a:p>
            <a:pPr>
              <a:buNone/>
            </a:pPr>
            <a:r>
              <a:rPr lang="en-US" sz="1400" i="1" dirty="0"/>
              <a:t>OECD</a:t>
            </a:r>
          </a:p>
          <a:p>
            <a:endParaRPr lang="en-US" sz="1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DA2784-2638-405B-9CEB-03D2D7823535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>
              <a:buNone/>
            </a:pPr>
            <a:r>
              <a:rPr lang="en-US" sz="1400" dirty="0"/>
              <a:t>MAP </a:t>
            </a:r>
            <a:r>
              <a:rPr lang="en-US" sz="1400" dirty="0" err="1"/>
              <a:t>adalah</a:t>
            </a:r>
            <a:r>
              <a:rPr lang="en-US" sz="1400" dirty="0"/>
              <a:t> </a:t>
            </a:r>
            <a:r>
              <a:rPr lang="en-US" sz="1400" dirty="0" err="1"/>
              <a:t>prosedur</a:t>
            </a:r>
            <a:r>
              <a:rPr lang="en-US" sz="1400" dirty="0"/>
              <a:t> </a:t>
            </a:r>
            <a:r>
              <a:rPr lang="en-US" sz="1400" dirty="0" err="1"/>
              <a:t>administratif</a:t>
            </a:r>
            <a:r>
              <a:rPr lang="en-US" sz="1400" dirty="0"/>
              <a:t> yang </a:t>
            </a:r>
            <a:r>
              <a:rPr lang="en-US" sz="1400" dirty="0" err="1"/>
              <a:t>diatur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P3B </a:t>
            </a:r>
            <a:r>
              <a:rPr lang="en-US" sz="1400" dirty="0" err="1"/>
              <a:t>untuk</a:t>
            </a:r>
            <a:r>
              <a:rPr lang="en-US" sz="1400" dirty="0"/>
              <a:t> </a:t>
            </a:r>
            <a:r>
              <a:rPr lang="en-US" sz="1400" dirty="0" err="1"/>
              <a:t>menyelesaikan</a:t>
            </a:r>
            <a:r>
              <a:rPr lang="en-US" sz="1400" dirty="0"/>
              <a:t> </a:t>
            </a:r>
            <a:r>
              <a:rPr lang="en-US" sz="1400" dirty="0" err="1"/>
              <a:t>permasalahan</a:t>
            </a:r>
            <a:r>
              <a:rPr lang="en-US" sz="1400" dirty="0"/>
              <a:t> yang </a:t>
            </a:r>
            <a:r>
              <a:rPr lang="en-US" sz="1400" dirty="0" err="1"/>
              <a:t>timbul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penerapan</a:t>
            </a:r>
            <a:r>
              <a:rPr lang="en-US" sz="1400" dirty="0"/>
              <a:t> P3B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BC6E9E-EF92-4F87-8420-F226F8F9766C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>
              <a:buNone/>
            </a:pPr>
            <a:r>
              <a:rPr lang="en-US" sz="1400" dirty="0" err="1"/>
              <a:t>Pembentukan</a:t>
            </a:r>
            <a:r>
              <a:rPr lang="en-US" sz="1400" dirty="0"/>
              <a:t> APA </a:t>
            </a:r>
            <a:r>
              <a:rPr lang="en-US" sz="1400" dirty="0" err="1"/>
              <a:t>dilakukan</a:t>
            </a:r>
            <a:r>
              <a:rPr lang="en-US" sz="1400" dirty="0"/>
              <a:t> </a:t>
            </a:r>
            <a:r>
              <a:rPr lang="en-US" sz="1400" dirty="0" err="1"/>
              <a:t>melalui</a:t>
            </a:r>
            <a:r>
              <a:rPr lang="en-US" sz="1400" dirty="0"/>
              <a:t> MAP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hal</a:t>
            </a:r>
            <a:r>
              <a:rPr lang="en-US" sz="1400" dirty="0"/>
              <a:t> APA </a:t>
            </a:r>
            <a:r>
              <a:rPr lang="en-US" sz="1400" dirty="0" err="1"/>
              <a:t>dimaksud</a:t>
            </a:r>
            <a:r>
              <a:rPr lang="en-US" sz="1400" dirty="0"/>
              <a:t> </a:t>
            </a:r>
            <a:r>
              <a:rPr lang="en-US" sz="1400" dirty="0" err="1"/>
              <a:t>melibatkan</a:t>
            </a:r>
            <a:r>
              <a:rPr lang="en-US" sz="1400" dirty="0"/>
              <a:t> </a:t>
            </a:r>
            <a:r>
              <a:rPr lang="en-US" sz="1400" dirty="0" err="1"/>
              <a:t>Otoritas</a:t>
            </a:r>
            <a:r>
              <a:rPr lang="en-US" sz="1400" dirty="0"/>
              <a:t> </a:t>
            </a:r>
            <a:r>
              <a:rPr lang="en-US" sz="1400" dirty="0" err="1"/>
              <a:t>Pajak</a:t>
            </a:r>
            <a:r>
              <a:rPr lang="en-US" sz="1400" dirty="0"/>
              <a:t> Negara </a:t>
            </a:r>
            <a:r>
              <a:rPr lang="en-US" sz="1400" dirty="0" err="1"/>
              <a:t>Mitra</a:t>
            </a:r>
            <a:r>
              <a:rPr lang="en-US" sz="1400" dirty="0"/>
              <a:t> </a:t>
            </a:r>
            <a:r>
              <a:rPr lang="en-US" sz="1400" dirty="0" err="1"/>
              <a:t>atau</a:t>
            </a:r>
            <a:r>
              <a:rPr lang="en-US" sz="1400" dirty="0"/>
              <a:t> </a:t>
            </a:r>
            <a:r>
              <a:rPr lang="en-US" sz="1400" dirty="0" err="1"/>
              <a:t>Yurisdiksi</a:t>
            </a:r>
            <a:r>
              <a:rPr lang="en-US" sz="1400" dirty="0"/>
              <a:t> </a:t>
            </a:r>
            <a:r>
              <a:rPr lang="en-US" sz="1400" dirty="0" err="1"/>
              <a:t>Mitra</a:t>
            </a:r>
            <a:r>
              <a:rPr lang="en-US" sz="1400" dirty="0"/>
              <a:t> P3B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1CA70D-99E0-4BE7-9538-0656967CA7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422537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CFF7FCF-C445-4B4F-8706-9C49A684ABF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19</a:t>
            </a:fld>
            <a:endParaRPr lang="en"/>
          </a:p>
        </p:txBody>
      </p:sp>
      <p:sp>
        <p:nvSpPr>
          <p:cNvPr id="5" name="Shape 472">
            <a:extLst>
              <a:ext uri="{FF2B5EF4-FFF2-40B4-BE49-F238E27FC236}">
                <a16:creationId xmlns:a16="http://schemas.microsoft.com/office/drawing/2014/main" id="{9BFC462F-3ED9-4C2E-A5FA-1077287FFAFD}"/>
              </a:ext>
            </a:extLst>
          </p:cNvPr>
          <p:cNvSpPr txBox="1">
            <a:spLocks/>
          </p:cNvSpPr>
          <p:nvPr/>
        </p:nvSpPr>
        <p:spPr>
          <a:xfrm>
            <a:off x="5927870" y="930618"/>
            <a:ext cx="2811600" cy="2700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▰"/>
              <a:defRPr sz="24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R="0" lvl="1" algn="l" rtl="0">
              <a:lnSpc>
                <a:spcPct val="100000"/>
              </a:lnSpc>
              <a:spcBef>
                <a:spcPts val="48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24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24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R="0" lvl="3" algn="l" rtl="0">
              <a:lnSpc>
                <a:spcPct val="100000"/>
              </a:lnSpc>
              <a:spcBef>
                <a:spcPts val="36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24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R="0" lvl="4" algn="l" rtl="0">
              <a:lnSpc>
                <a:spcPct val="100000"/>
              </a:lnSpc>
              <a:spcBef>
                <a:spcPts val="36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24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R="0" lvl="5" algn="l" rtl="0">
              <a:lnSpc>
                <a:spcPct val="100000"/>
              </a:lnSpc>
              <a:spcBef>
                <a:spcPts val="36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24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R="0" lvl="6" algn="l" rtl="0">
              <a:lnSpc>
                <a:spcPct val="100000"/>
              </a:lnSpc>
              <a:spcBef>
                <a:spcPts val="36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24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R="0" lvl="7" algn="l" rtl="0">
              <a:lnSpc>
                <a:spcPct val="100000"/>
              </a:lnSpc>
              <a:spcBef>
                <a:spcPts val="36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24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R="0" lvl="8" algn="l" rtl="0">
              <a:lnSpc>
                <a:spcPct val="100000"/>
              </a:lnSpc>
              <a:spcBef>
                <a:spcPts val="360"/>
              </a:spcBef>
              <a:spcAft>
                <a:spcPts val="1000"/>
              </a:spcAft>
              <a:buClr>
                <a:srgbClr val="C7D3E6"/>
              </a:buClr>
              <a:buSzPct val="100000"/>
              <a:buFont typeface="Roboto Condensed Light"/>
              <a:buChar char="▻"/>
              <a:defRPr sz="24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pPr>
              <a:spcBef>
                <a:spcPts val="0"/>
              </a:spcBef>
              <a:buNone/>
            </a:pPr>
            <a:r>
              <a:rPr lang="en-US" sz="1600" b="1" dirty="0">
                <a:solidFill>
                  <a:srgbClr val="FF9800"/>
                </a:solidFill>
              </a:rPr>
              <a:t>Negara-Negara yang </a:t>
            </a:r>
            <a:r>
              <a:rPr lang="en-US" sz="1600" b="1" dirty="0" err="1">
                <a:solidFill>
                  <a:srgbClr val="FF9800"/>
                </a:solidFill>
              </a:rPr>
              <a:t>Menggunakan</a:t>
            </a:r>
            <a:r>
              <a:rPr lang="en-US" sz="1600" b="1" dirty="0">
                <a:solidFill>
                  <a:srgbClr val="FF9800"/>
                </a:solidFill>
              </a:rPr>
              <a:t> APA </a:t>
            </a:r>
            <a:r>
              <a:rPr lang="en-US" sz="1600" b="1" dirty="0" err="1">
                <a:solidFill>
                  <a:srgbClr val="FF9800"/>
                </a:solidFill>
              </a:rPr>
              <a:t>sampai</a:t>
            </a:r>
            <a:r>
              <a:rPr lang="en-US" sz="1600" b="1" dirty="0">
                <a:solidFill>
                  <a:srgbClr val="FF9800"/>
                </a:solidFill>
              </a:rPr>
              <a:t> </a:t>
            </a:r>
            <a:r>
              <a:rPr lang="en-US" sz="1600" b="1" dirty="0" err="1">
                <a:solidFill>
                  <a:srgbClr val="FF9800"/>
                </a:solidFill>
              </a:rPr>
              <a:t>dengan</a:t>
            </a:r>
            <a:r>
              <a:rPr lang="en-US" sz="1600" b="1" dirty="0">
                <a:solidFill>
                  <a:srgbClr val="FF9800"/>
                </a:solidFill>
              </a:rPr>
              <a:t> </a:t>
            </a:r>
            <a:r>
              <a:rPr lang="en-US" sz="1600" b="1" dirty="0" err="1">
                <a:solidFill>
                  <a:srgbClr val="FF9800"/>
                </a:solidFill>
              </a:rPr>
              <a:t>Tahun</a:t>
            </a:r>
            <a:r>
              <a:rPr lang="en-US" sz="1600" b="1" dirty="0">
                <a:solidFill>
                  <a:srgbClr val="FF9800"/>
                </a:solidFill>
              </a:rPr>
              <a:t> 2011</a:t>
            </a:r>
            <a:endParaRPr lang="en" sz="1400" dirty="0"/>
          </a:p>
        </p:txBody>
      </p:sp>
      <p:pic>
        <p:nvPicPr>
          <p:cNvPr id="7" name="Picture 6" descr="http://www.ey.com/Media/vwLUExtFile/guide_to_advance_pricing_agreements/$FILE/map_large.jpg">
            <a:extLst>
              <a:ext uri="{FF2B5EF4-FFF2-40B4-BE49-F238E27FC236}">
                <a16:creationId xmlns:a16="http://schemas.microsoft.com/office/drawing/2014/main" id="{08B17313-AD39-40DA-A225-51DFDB05DDF7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7"/>
          <a:stretch/>
        </p:blipFill>
        <p:spPr bwMode="auto">
          <a:xfrm>
            <a:off x="641755" y="916104"/>
            <a:ext cx="5137610" cy="386368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http://www.ey.com/Media/vwLUExtFile/guide_to_advance_pricing_agreements/$FILE/map_large.jpg">
            <a:extLst>
              <a:ext uri="{FF2B5EF4-FFF2-40B4-BE49-F238E27FC236}">
                <a16:creationId xmlns:a16="http://schemas.microsoft.com/office/drawing/2014/main" id="{08B17313-AD39-40DA-A225-51DFDB05DDF7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7"/>
          <a:stretch/>
        </p:blipFill>
        <p:spPr bwMode="auto">
          <a:xfrm>
            <a:off x="641755" y="930618"/>
            <a:ext cx="5137610" cy="386368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266321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14F36-C86F-4722-85C5-B1F54C8A7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</p:spPr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A486F5-D1C4-44C1-A9D8-FFEDFEBAA6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sz="1200" dirty="0"/>
              <a:t>DJP </a:t>
            </a:r>
            <a:r>
              <a:rPr lang="en-US" sz="1200" dirty="0" err="1"/>
              <a:t>menganggap</a:t>
            </a:r>
            <a:r>
              <a:rPr lang="en-US" sz="1200" dirty="0"/>
              <a:t> </a:t>
            </a:r>
            <a:r>
              <a:rPr lang="en-US" sz="1200" dirty="0" err="1"/>
              <a:t>bahwa</a:t>
            </a:r>
            <a:r>
              <a:rPr lang="en-US" sz="1200" dirty="0"/>
              <a:t> PT Toyota Motor Manufacturing Indonesia </a:t>
            </a:r>
            <a:r>
              <a:rPr lang="en-US" sz="1200" dirty="0" err="1"/>
              <a:t>melakukan</a:t>
            </a:r>
            <a:r>
              <a:rPr lang="en-US" sz="1200" dirty="0"/>
              <a:t> transfer pricing </a:t>
            </a:r>
            <a:r>
              <a:rPr lang="en-US" sz="1200" dirty="0" err="1"/>
              <a:t>guna</a:t>
            </a:r>
            <a:r>
              <a:rPr lang="en-US" sz="1200" dirty="0"/>
              <a:t> </a:t>
            </a:r>
            <a:r>
              <a:rPr lang="en-US" sz="1200" dirty="0" err="1"/>
              <a:t>penghindaran</a:t>
            </a:r>
            <a:r>
              <a:rPr lang="en-US" sz="1200" dirty="0"/>
              <a:t> </a:t>
            </a:r>
            <a:r>
              <a:rPr lang="en-US" sz="1200" dirty="0" err="1"/>
              <a:t>pajak</a:t>
            </a:r>
            <a:r>
              <a:rPr lang="en-US" sz="1200" dirty="0"/>
              <a:t>. </a:t>
            </a:r>
          </a:p>
          <a:p>
            <a:pPr>
              <a:buNone/>
            </a:pPr>
            <a:r>
              <a:rPr lang="en-US" sz="1200" dirty="0" err="1"/>
              <a:t>Adapun</a:t>
            </a:r>
            <a:r>
              <a:rPr lang="en-US" sz="1200" dirty="0"/>
              <a:t> modus yang </a:t>
            </a:r>
            <a:r>
              <a:rPr lang="en-US" sz="1200" dirty="0" err="1"/>
              <a:t>dilakukan</a:t>
            </a:r>
            <a:r>
              <a:rPr lang="en-US" sz="1200" dirty="0"/>
              <a:t> </a:t>
            </a:r>
            <a:r>
              <a:rPr lang="en-US" sz="1200" dirty="0" err="1"/>
              <a:t>oleh</a:t>
            </a:r>
            <a:r>
              <a:rPr lang="en-US" sz="1200" dirty="0"/>
              <a:t> PT Toyota Motor Manufacturing Indonesia </a:t>
            </a:r>
            <a:r>
              <a:rPr lang="en-US" sz="1200" dirty="0" err="1"/>
              <a:t>adalah</a:t>
            </a:r>
            <a:r>
              <a:rPr lang="en-US" sz="1200" dirty="0"/>
              <a:t> </a:t>
            </a:r>
            <a:r>
              <a:rPr lang="en-US" sz="1200" dirty="0" err="1"/>
              <a:t>melakukan</a:t>
            </a:r>
            <a:r>
              <a:rPr lang="en-US" sz="1200" dirty="0"/>
              <a:t> </a:t>
            </a:r>
            <a:r>
              <a:rPr lang="en-US" sz="1200" dirty="0" err="1"/>
              <a:t>penjualan</a:t>
            </a:r>
            <a:r>
              <a:rPr lang="en-US" sz="1200" dirty="0"/>
              <a:t> </a:t>
            </a:r>
            <a:r>
              <a:rPr lang="en-US" sz="1200" dirty="0" err="1"/>
              <a:t>dengan</a:t>
            </a:r>
            <a:r>
              <a:rPr lang="en-US" sz="1200" dirty="0"/>
              <a:t> transfer price di </a:t>
            </a:r>
            <a:r>
              <a:rPr lang="en-US" sz="1200" dirty="0" err="1"/>
              <a:t>luar</a:t>
            </a:r>
            <a:r>
              <a:rPr lang="en-US" sz="1200" dirty="0"/>
              <a:t> </a:t>
            </a:r>
            <a:r>
              <a:rPr lang="en-US" sz="1200" dirty="0" err="1"/>
              <a:t>prinsip</a:t>
            </a:r>
            <a:r>
              <a:rPr lang="en-US" sz="1200" dirty="0"/>
              <a:t> </a:t>
            </a:r>
            <a:r>
              <a:rPr lang="en-US" sz="1200" dirty="0" err="1"/>
              <a:t>kewajaran</a:t>
            </a:r>
            <a:r>
              <a:rPr lang="en-US" sz="1200" dirty="0"/>
              <a:t> </a:t>
            </a:r>
            <a:r>
              <a:rPr lang="en-US" sz="1200" dirty="0" err="1"/>
              <a:t>dan</a:t>
            </a:r>
            <a:r>
              <a:rPr lang="en-US" sz="1200" dirty="0"/>
              <a:t> </a:t>
            </a:r>
            <a:r>
              <a:rPr lang="en-US" sz="1200" dirty="0" err="1"/>
              <a:t>kelaziman</a:t>
            </a:r>
            <a:r>
              <a:rPr lang="en-US" sz="1200" dirty="0"/>
              <a:t> </a:t>
            </a:r>
            <a:r>
              <a:rPr lang="en-US" sz="1200" dirty="0" err="1"/>
              <a:t>usaha</a:t>
            </a:r>
            <a:r>
              <a:rPr lang="en-US" sz="1200" dirty="0"/>
              <a:t> </a:t>
            </a:r>
            <a:r>
              <a:rPr lang="en-US" sz="1200" dirty="0" err="1"/>
              <a:t>kepada</a:t>
            </a:r>
            <a:r>
              <a:rPr lang="en-US" sz="1200" dirty="0"/>
              <a:t> </a:t>
            </a:r>
            <a:r>
              <a:rPr lang="en-US" sz="1200" dirty="0" err="1"/>
              <a:t>perusahaan</a:t>
            </a:r>
            <a:r>
              <a:rPr lang="en-US" sz="1200" dirty="0"/>
              <a:t> </a:t>
            </a:r>
            <a:r>
              <a:rPr lang="en-US" sz="1200" dirty="0" err="1"/>
              <a:t>afiliasinya</a:t>
            </a:r>
            <a:r>
              <a:rPr lang="en-US" sz="1200" dirty="0"/>
              <a:t> yang </a:t>
            </a:r>
            <a:r>
              <a:rPr lang="en-US" sz="1200" dirty="0" err="1"/>
              <a:t>berada</a:t>
            </a:r>
            <a:r>
              <a:rPr lang="en-US" sz="1200" dirty="0"/>
              <a:t> di Singapura.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DA2784-2638-405B-9CEB-03D2D7823535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>
              <a:buNone/>
            </a:pPr>
            <a:r>
              <a:rPr lang="en-US" sz="1200" dirty="0"/>
              <a:t>DJP </a:t>
            </a:r>
            <a:r>
              <a:rPr lang="en-US" sz="1200" dirty="0" err="1"/>
              <a:t>menggunakan</a:t>
            </a:r>
            <a:r>
              <a:rPr lang="en-US" sz="1200" dirty="0"/>
              <a:t> </a:t>
            </a:r>
            <a:r>
              <a:rPr lang="en-US" sz="1200" dirty="0" err="1"/>
              <a:t>Metode</a:t>
            </a:r>
            <a:r>
              <a:rPr lang="en-US" sz="1200" dirty="0"/>
              <a:t> </a:t>
            </a:r>
            <a:r>
              <a:rPr lang="en-US" sz="1200" dirty="0" err="1"/>
              <a:t>Perbandingan</a:t>
            </a:r>
            <a:r>
              <a:rPr lang="en-US" sz="1200" dirty="0"/>
              <a:t> </a:t>
            </a:r>
            <a:r>
              <a:rPr lang="en-US" sz="1200" dirty="0" err="1"/>
              <a:t>Harga</a:t>
            </a:r>
            <a:r>
              <a:rPr lang="en-US" sz="1200" dirty="0"/>
              <a:t> </a:t>
            </a:r>
            <a:r>
              <a:rPr lang="en-US" sz="1200" dirty="0" err="1"/>
              <a:t>antara</a:t>
            </a:r>
            <a:r>
              <a:rPr lang="en-US" sz="1200" dirty="0"/>
              <a:t> </a:t>
            </a:r>
            <a:r>
              <a:rPr lang="en-US" sz="1200" dirty="0" err="1"/>
              <a:t>Pihak</a:t>
            </a:r>
            <a:r>
              <a:rPr lang="en-US" sz="1200" dirty="0"/>
              <a:t> yang </a:t>
            </a:r>
            <a:r>
              <a:rPr lang="en-US" sz="1200" dirty="0" err="1"/>
              <a:t>tidak</a:t>
            </a:r>
            <a:r>
              <a:rPr lang="en-US" sz="1200" dirty="0"/>
              <a:t> </a:t>
            </a:r>
            <a:r>
              <a:rPr lang="en-US" sz="1200" dirty="0" err="1"/>
              <a:t>mempunyai</a:t>
            </a:r>
            <a:r>
              <a:rPr lang="en-US" sz="1200" dirty="0"/>
              <a:t> </a:t>
            </a:r>
            <a:r>
              <a:rPr lang="en-US" sz="1200" dirty="0" err="1"/>
              <a:t>Hubungan</a:t>
            </a:r>
            <a:r>
              <a:rPr lang="en-US" sz="1200" dirty="0"/>
              <a:t> Istimewa (Comparable Uncontrolled Price/CUP). </a:t>
            </a:r>
          </a:p>
          <a:p>
            <a:pPr>
              <a:buNone/>
            </a:pPr>
            <a:r>
              <a:rPr lang="en-US" sz="1200" dirty="0" err="1"/>
              <a:t>Adapun</a:t>
            </a:r>
            <a:r>
              <a:rPr lang="en-US" sz="1200" dirty="0"/>
              <a:t> </a:t>
            </a:r>
            <a:r>
              <a:rPr lang="en-US" sz="1200" dirty="0" err="1"/>
              <a:t>kendala</a:t>
            </a:r>
            <a:r>
              <a:rPr lang="en-US" sz="1200" dirty="0"/>
              <a:t> </a:t>
            </a:r>
            <a:r>
              <a:rPr lang="en-US" sz="1200" dirty="0" err="1"/>
              <a:t>dalam</a:t>
            </a:r>
            <a:r>
              <a:rPr lang="en-US" sz="1200" dirty="0"/>
              <a:t> </a:t>
            </a:r>
            <a:r>
              <a:rPr lang="en-US" sz="1200" dirty="0" err="1"/>
              <a:t>penggunaan</a:t>
            </a:r>
            <a:r>
              <a:rPr lang="en-US" sz="1200" dirty="0"/>
              <a:t> </a:t>
            </a:r>
            <a:r>
              <a:rPr lang="en-US" sz="1200" dirty="0" err="1"/>
              <a:t>metode</a:t>
            </a:r>
            <a:r>
              <a:rPr lang="en-US" sz="1200" dirty="0"/>
              <a:t> </a:t>
            </a:r>
            <a:r>
              <a:rPr lang="en-US" sz="1200" dirty="0" err="1"/>
              <a:t>ini</a:t>
            </a:r>
            <a:r>
              <a:rPr lang="en-US" sz="1200" dirty="0"/>
              <a:t> </a:t>
            </a:r>
            <a:r>
              <a:rPr lang="en-US" sz="1200" dirty="0" err="1"/>
              <a:t>adalah</a:t>
            </a:r>
            <a:r>
              <a:rPr lang="en-US" sz="1200" dirty="0"/>
              <a:t> </a:t>
            </a:r>
            <a:r>
              <a:rPr lang="en-US" sz="1200" dirty="0" err="1"/>
              <a:t>mencari</a:t>
            </a:r>
            <a:r>
              <a:rPr lang="en-US" sz="1200" dirty="0"/>
              <a:t> data </a:t>
            </a:r>
            <a:r>
              <a:rPr lang="en-US" sz="1200" dirty="0" err="1"/>
              <a:t>pembanding</a:t>
            </a:r>
            <a:r>
              <a:rPr lang="en-US" sz="1200" dirty="0"/>
              <a:t> yang </a:t>
            </a:r>
            <a:r>
              <a:rPr lang="en-US" sz="1200" dirty="0" err="1"/>
              <a:t>sesuai</a:t>
            </a:r>
            <a:r>
              <a:rPr lang="en-US" sz="1200" dirty="0"/>
              <a:t>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BC6E9E-EF92-4F87-8420-F226F8F9766C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>
              <a:buNone/>
            </a:pPr>
            <a:r>
              <a:rPr lang="en-US" sz="1200" dirty="0" err="1"/>
              <a:t>Terbitnya</a:t>
            </a:r>
            <a:r>
              <a:rPr lang="en-US" sz="1200" dirty="0"/>
              <a:t> </a:t>
            </a:r>
            <a:r>
              <a:rPr lang="en-US" sz="1200" dirty="0" err="1"/>
              <a:t>Peraturan</a:t>
            </a:r>
            <a:r>
              <a:rPr lang="en-US" sz="1200" dirty="0"/>
              <a:t> Menteri </a:t>
            </a:r>
            <a:r>
              <a:rPr lang="en-US" sz="1200" dirty="0" err="1"/>
              <a:t>Keuangan</a:t>
            </a:r>
            <a:r>
              <a:rPr lang="en-US" sz="1200" dirty="0"/>
              <a:t> </a:t>
            </a:r>
            <a:r>
              <a:rPr lang="en-US" sz="1200" dirty="0" err="1"/>
              <a:t>Nomor</a:t>
            </a:r>
            <a:r>
              <a:rPr lang="en-US" sz="1200" dirty="0"/>
              <a:t> 7/PMK.03/2015 </a:t>
            </a:r>
            <a:r>
              <a:rPr lang="en-US" sz="1200" dirty="0" err="1"/>
              <a:t>tentang</a:t>
            </a:r>
            <a:r>
              <a:rPr lang="en-US" sz="1200" dirty="0"/>
              <a:t> Tata Cara </a:t>
            </a:r>
            <a:r>
              <a:rPr lang="en-US" sz="1200" dirty="0" err="1"/>
              <a:t>Pembentukan</a:t>
            </a:r>
            <a:r>
              <a:rPr lang="en-US" sz="1200" dirty="0"/>
              <a:t> </a:t>
            </a:r>
            <a:r>
              <a:rPr lang="en-US" sz="1200" dirty="0" err="1"/>
              <a:t>dan</a:t>
            </a:r>
            <a:r>
              <a:rPr lang="en-US" sz="1200" dirty="0"/>
              <a:t> </a:t>
            </a:r>
            <a:r>
              <a:rPr lang="en-US" sz="1200" dirty="0" err="1"/>
              <a:t>Pelaksanaan</a:t>
            </a:r>
            <a:r>
              <a:rPr lang="en-US" sz="1200" dirty="0"/>
              <a:t> </a:t>
            </a:r>
            <a:r>
              <a:rPr lang="en-US" sz="1200" dirty="0" err="1"/>
              <a:t>Kesepakatan</a:t>
            </a:r>
            <a:r>
              <a:rPr lang="en-US" sz="1200" dirty="0"/>
              <a:t> </a:t>
            </a:r>
            <a:r>
              <a:rPr lang="en-US" sz="1200" dirty="0" err="1"/>
              <a:t>Harga</a:t>
            </a:r>
            <a:r>
              <a:rPr lang="en-US" sz="1200" dirty="0"/>
              <a:t> Transfer (Advance Pricing Agreement/APA) </a:t>
            </a:r>
            <a:r>
              <a:rPr lang="en-US" sz="1200" dirty="0" err="1"/>
              <a:t>patut</a:t>
            </a:r>
            <a:r>
              <a:rPr lang="en-US" sz="1200" dirty="0"/>
              <a:t> </a:t>
            </a:r>
            <a:r>
              <a:rPr lang="en-US" sz="1200" dirty="0" err="1"/>
              <a:t>diapresiasi</a:t>
            </a:r>
            <a:endParaRPr lang="en-US" sz="1200" dirty="0"/>
          </a:p>
          <a:p>
            <a:pPr>
              <a:buNone/>
            </a:pPr>
            <a:r>
              <a:rPr lang="en-US" sz="1200" dirty="0" err="1"/>
              <a:t>Dengan</a:t>
            </a:r>
            <a:r>
              <a:rPr lang="en-US" sz="1200" dirty="0"/>
              <a:t> </a:t>
            </a:r>
            <a:r>
              <a:rPr lang="en-US" sz="1200" dirty="0" err="1"/>
              <a:t>melakukan</a:t>
            </a:r>
            <a:r>
              <a:rPr lang="en-US" sz="1200" dirty="0"/>
              <a:t> APA </a:t>
            </a:r>
            <a:r>
              <a:rPr lang="en-US" sz="1200" dirty="0" err="1"/>
              <a:t>dengan</a:t>
            </a:r>
            <a:r>
              <a:rPr lang="en-US" sz="1200" dirty="0"/>
              <a:t> </a:t>
            </a:r>
            <a:r>
              <a:rPr lang="en-US" sz="1200" dirty="0" err="1"/>
              <a:t>Wajib</a:t>
            </a:r>
            <a:r>
              <a:rPr lang="en-US" sz="1200" dirty="0"/>
              <a:t> </a:t>
            </a:r>
            <a:r>
              <a:rPr lang="en-US" sz="1200" dirty="0" err="1"/>
              <a:t>Pajak</a:t>
            </a:r>
            <a:r>
              <a:rPr lang="en-US" sz="1200" dirty="0"/>
              <a:t>, DJP </a:t>
            </a:r>
            <a:r>
              <a:rPr lang="en-US" sz="1200" dirty="0" err="1"/>
              <a:t>akan</a:t>
            </a:r>
            <a:r>
              <a:rPr lang="en-US" sz="1200" dirty="0"/>
              <a:t> </a:t>
            </a:r>
            <a:r>
              <a:rPr lang="en-US" sz="1200" dirty="0" err="1"/>
              <a:t>mempunyai</a:t>
            </a:r>
            <a:r>
              <a:rPr lang="en-US" sz="1200" dirty="0"/>
              <a:t> </a:t>
            </a:r>
            <a:r>
              <a:rPr lang="en-US" sz="1200" dirty="0" err="1"/>
              <a:t>dasar</a:t>
            </a:r>
            <a:r>
              <a:rPr lang="en-US" sz="1200" dirty="0"/>
              <a:t> yang </a:t>
            </a:r>
            <a:r>
              <a:rPr lang="en-US" sz="1200" dirty="0" err="1"/>
              <a:t>lebih</a:t>
            </a:r>
            <a:r>
              <a:rPr lang="en-US" sz="1200" dirty="0"/>
              <a:t> </a:t>
            </a:r>
            <a:r>
              <a:rPr lang="en-US" sz="1200" dirty="0" err="1"/>
              <a:t>kuat</a:t>
            </a:r>
            <a:r>
              <a:rPr lang="en-US" sz="1200" dirty="0"/>
              <a:t> </a:t>
            </a:r>
            <a:r>
              <a:rPr lang="en-US" sz="1200" dirty="0" err="1"/>
              <a:t>dalam</a:t>
            </a:r>
            <a:r>
              <a:rPr lang="en-US" sz="1200" dirty="0"/>
              <a:t> </a:t>
            </a:r>
            <a:r>
              <a:rPr lang="en-US" sz="1200" dirty="0" err="1"/>
              <a:t>penentuan</a:t>
            </a:r>
            <a:r>
              <a:rPr lang="en-US" sz="1200" dirty="0"/>
              <a:t> transfer price yang wajar. </a:t>
            </a:r>
            <a:r>
              <a:rPr lang="en-US" sz="1200" dirty="0" err="1"/>
              <a:t>Selain</a:t>
            </a:r>
            <a:r>
              <a:rPr lang="en-US" sz="1200" dirty="0"/>
              <a:t> </a:t>
            </a:r>
            <a:r>
              <a:rPr lang="en-US" sz="1200" dirty="0" err="1"/>
              <a:t>itu</a:t>
            </a:r>
            <a:r>
              <a:rPr lang="en-US" sz="1200" dirty="0"/>
              <a:t>, APA juga </a:t>
            </a:r>
            <a:r>
              <a:rPr lang="en-US" sz="1200" dirty="0" err="1"/>
              <a:t>dapat</a:t>
            </a:r>
            <a:r>
              <a:rPr lang="en-US" sz="1200" dirty="0"/>
              <a:t> </a:t>
            </a:r>
            <a:r>
              <a:rPr lang="en-US" sz="1200" dirty="0" err="1"/>
              <a:t>meningkatkan</a:t>
            </a:r>
            <a:r>
              <a:rPr lang="en-US" sz="1200" dirty="0"/>
              <a:t> basis data </a:t>
            </a:r>
            <a:r>
              <a:rPr lang="en-US" sz="1200" dirty="0" err="1"/>
              <a:t>perpajakan</a:t>
            </a:r>
            <a:r>
              <a:rPr lang="en-US" sz="1200" dirty="0"/>
              <a:t> DJP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1CA70D-99E0-4BE7-9538-0656967CA7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20</a:t>
            </a:fld>
            <a:endParaRPr lang="en"/>
          </a:p>
        </p:txBody>
      </p:sp>
      <p:grpSp>
        <p:nvGrpSpPr>
          <p:cNvPr id="7" name="Shape 451">
            <a:extLst>
              <a:ext uri="{FF2B5EF4-FFF2-40B4-BE49-F238E27FC236}">
                <a16:creationId xmlns:a16="http://schemas.microsoft.com/office/drawing/2014/main" id="{E36B97DB-92E2-4DBE-BD69-E8C38A546562}"/>
              </a:ext>
            </a:extLst>
          </p:cNvPr>
          <p:cNvGrpSpPr/>
          <p:nvPr/>
        </p:nvGrpSpPr>
        <p:grpSpPr>
          <a:xfrm>
            <a:off x="305074" y="605929"/>
            <a:ext cx="323793" cy="339492"/>
            <a:chOff x="5961125" y="1623900"/>
            <a:chExt cx="427450" cy="448175"/>
          </a:xfrm>
        </p:grpSpPr>
        <p:sp>
          <p:nvSpPr>
            <p:cNvPr id="8" name="Shape 452">
              <a:extLst>
                <a:ext uri="{FF2B5EF4-FFF2-40B4-BE49-F238E27FC236}">
                  <a16:creationId xmlns:a16="http://schemas.microsoft.com/office/drawing/2014/main" id="{AC980B55-F975-48BD-8203-FBB9132F824F}"/>
                </a:ext>
              </a:extLst>
            </p:cNvPr>
            <p:cNvSpPr/>
            <p:nvPr/>
          </p:nvSpPr>
          <p:spPr>
            <a:xfrm>
              <a:off x="5961125" y="1678700"/>
              <a:ext cx="376925" cy="376925"/>
            </a:xfrm>
            <a:custGeom>
              <a:avLst/>
              <a:gdLst/>
              <a:ahLst/>
              <a:cxnLst/>
              <a:rect l="0" t="0" r="0" b="0"/>
              <a:pathLst>
                <a:path w="15077" h="15077" fill="none" extrusionOk="0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9" name="Shape 453">
              <a:extLst>
                <a:ext uri="{FF2B5EF4-FFF2-40B4-BE49-F238E27FC236}">
                  <a16:creationId xmlns:a16="http://schemas.microsoft.com/office/drawing/2014/main" id="{1A968FA3-BD94-48CD-A41F-F571FE1084DD}"/>
                </a:ext>
              </a:extLst>
            </p:cNvPr>
            <p:cNvSpPr/>
            <p:nvPr/>
          </p:nvSpPr>
          <p:spPr>
            <a:xfrm>
              <a:off x="6009825" y="1727425"/>
              <a:ext cx="279500" cy="279500"/>
            </a:xfrm>
            <a:custGeom>
              <a:avLst/>
              <a:gdLst/>
              <a:ahLst/>
              <a:cxnLst/>
              <a:rect l="0" t="0" r="0" b="0"/>
              <a:pathLst>
                <a:path w="11180" h="11180" fill="none" extrusionOk="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0" name="Shape 454">
              <a:extLst>
                <a:ext uri="{FF2B5EF4-FFF2-40B4-BE49-F238E27FC236}">
                  <a16:creationId xmlns:a16="http://schemas.microsoft.com/office/drawing/2014/main" id="{D165DEFA-1D52-43E9-89FC-38CEF9ADBE1B}"/>
                </a:ext>
              </a:extLst>
            </p:cNvPr>
            <p:cNvSpPr/>
            <p:nvPr/>
          </p:nvSpPr>
          <p:spPr>
            <a:xfrm>
              <a:off x="6107250" y="1824850"/>
              <a:ext cx="84650" cy="84650"/>
            </a:xfrm>
            <a:custGeom>
              <a:avLst/>
              <a:gdLst/>
              <a:ahLst/>
              <a:cxnLst/>
              <a:rect l="0" t="0" r="0" b="0"/>
              <a:pathLst>
                <a:path w="3386" h="3386" fill="none" extrusionOk="0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" name="Shape 455">
              <a:extLst>
                <a:ext uri="{FF2B5EF4-FFF2-40B4-BE49-F238E27FC236}">
                  <a16:creationId xmlns:a16="http://schemas.microsoft.com/office/drawing/2014/main" id="{6D8B4EBD-CB82-4DC9-90EB-D58D7C30E40B}"/>
                </a:ext>
              </a:extLst>
            </p:cNvPr>
            <p:cNvSpPr/>
            <p:nvPr/>
          </p:nvSpPr>
          <p:spPr>
            <a:xfrm>
              <a:off x="6058550" y="1776125"/>
              <a:ext cx="182075" cy="182075"/>
            </a:xfrm>
            <a:custGeom>
              <a:avLst/>
              <a:gdLst/>
              <a:ahLst/>
              <a:cxnLst/>
              <a:rect l="0" t="0" r="0" b="0"/>
              <a:pathLst>
                <a:path w="7283" h="7283" fill="none" extrusionOk="0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2" name="Shape 456">
              <a:extLst>
                <a:ext uri="{FF2B5EF4-FFF2-40B4-BE49-F238E27FC236}">
                  <a16:creationId xmlns:a16="http://schemas.microsoft.com/office/drawing/2014/main" id="{E900037B-330A-43E4-B0E5-0A8EBC6BB0A0}"/>
                </a:ext>
              </a:extLst>
            </p:cNvPr>
            <p:cNvSpPr/>
            <p:nvPr/>
          </p:nvSpPr>
          <p:spPr>
            <a:xfrm>
              <a:off x="5971475" y="2001400"/>
              <a:ext cx="74925" cy="70675"/>
            </a:xfrm>
            <a:custGeom>
              <a:avLst/>
              <a:gdLst/>
              <a:ahLst/>
              <a:cxnLst/>
              <a:rect l="0" t="0" r="0" b="0"/>
              <a:pathLst>
                <a:path w="2997" h="2827" fill="none" extrusionOk="0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3" name="Shape 457">
              <a:extLst>
                <a:ext uri="{FF2B5EF4-FFF2-40B4-BE49-F238E27FC236}">
                  <a16:creationId xmlns:a16="http://schemas.microsoft.com/office/drawing/2014/main" id="{B0011E34-6091-4560-88A4-3CF938D78E25}"/>
                </a:ext>
              </a:extLst>
            </p:cNvPr>
            <p:cNvSpPr/>
            <p:nvPr/>
          </p:nvSpPr>
          <p:spPr>
            <a:xfrm>
              <a:off x="6253375" y="2001400"/>
              <a:ext cx="74325" cy="70675"/>
            </a:xfrm>
            <a:custGeom>
              <a:avLst/>
              <a:gdLst/>
              <a:ahLst/>
              <a:cxnLst/>
              <a:rect l="0" t="0" r="0" b="0"/>
              <a:pathLst>
                <a:path w="2973" h="2827" fill="none" extrusionOk="0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4" name="Shape 458">
              <a:extLst>
                <a:ext uri="{FF2B5EF4-FFF2-40B4-BE49-F238E27FC236}">
                  <a16:creationId xmlns:a16="http://schemas.microsoft.com/office/drawing/2014/main" id="{C27EB1C9-DCA3-4CFA-B264-FB84A117E07C}"/>
                </a:ext>
              </a:extLst>
            </p:cNvPr>
            <p:cNvSpPr/>
            <p:nvPr/>
          </p:nvSpPr>
          <p:spPr>
            <a:xfrm>
              <a:off x="6137700" y="1623900"/>
              <a:ext cx="250875" cy="255150"/>
            </a:xfrm>
            <a:custGeom>
              <a:avLst/>
              <a:gdLst/>
              <a:ahLst/>
              <a:cxnLst/>
              <a:rect l="0" t="0" r="0" b="0"/>
              <a:pathLst>
                <a:path w="10035" h="10206" fill="none" extrusionOk="0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649360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Alternatif</a:t>
            </a:r>
            <a:r>
              <a:rPr lang="en-US" dirty="0" smtClean="0"/>
              <a:t> Saran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229" y="1545075"/>
            <a:ext cx="2378122" cy="2709900"/>
          </a:xfrm>
        </p:spPr>
        <p:txBody>
          <a:bodyPr/>
          <a:lstStyle/>
          <a:p>
            <a:pPr>
              <a:buNone/>
            </a:pPr>
            <a:r>
              <a:rPr lang="en-US" dirty="0" err="1" smtClean="0"/>
              <a:t>mensosialisasikan</a:t>
            </a:r>
            <a:r>
              <a:rPr lang="en-US" dirty="0" smtClean="0"/>
              <a:t> APA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/>
              <a:t>menarik</a:t>
            </a:r>
            <a:r>
              <a:rPr lang="en-US" dirty="0"/>
              <a:t> </a:t>
            </a:r>
            <a:r>
              <a:rPr lang="en-US" dirty="0" err="1" smtClean="0"/>
              <a:t>wajib</a:t>
            </a:r>
            <a:r>
              <a:rPr lang="en-US" dirty="0"/>
              <a:t> </a:t>
            </a:r>
            <a:r>
              <a:rPr lang="en-US" dirty="0" err="1" smtClean="0"/>
              <a:t>Pajak</a:t>
            </a:r>
            <a:r>
              <a:rPr lang="en-US" dirty="0"/>
              <a:t> </a:t>
            </a:r>
            <a:r>
              <a:rPr lang="en-US" dirty="0" err="1" smtClean="0"/>
              <a:t>untuk</a:t>
            </a:r>
            <a:r>
              <a:rPr lang="en-US" dirty="0"/>
              <a:t> </a:t>
            </a:r>
            <a:r>
              <a:rPr lang="en-US" dirty="0" err="1" smtClean="0"/>
              <a:t>melaksanakan</a:t>
            </a:r>
            <a:r>
              <a:rPr lang="en-US" dirty="0" smtClean="0"/>
              <a:t> program APA.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DJP </a:t>
            </a:r>
            <a:r>
              <a:rPr lang="en-US" dirty="0" err="1"/>
              <a:t>perlu</a:t>
            </a:r>
            <a:r>
              <a:rPr lang="en-US" dirty="0"/>
              <a:t> 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yang </a:t>
            </a:r>
            <a:r>
              <a:rPr lang="en-US" dirty="0" err="1"/>
              <a:t>mendalam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 </a:t>
            </a:r>
            <a:r>
              <a:rPr lang="en-US" dirty="0" err="1"/>
              <a:t>hati-hati</a:t>
            </a:r>
            <a:r>
              <a:rPr lang="en-US" dirty="0"/>
              <a:t> </a:t>
            </a:r>
            <a:r>
              <a:rPr lang="en-US" dirty="0" err="1" smtClean="0"/>
              <a:t>sebelum</a:t>
            </a:r>
            <a:r>
              <a:rPr lang="en-US" dirty="0"/>
              <a:t> </a:t>
            </a:r>
            <a:r>
              <a:rPr lang="en-US" dirty="0" err="1"/>
              <a:t>menandatangani</a:t>
            </a:r>
            <a:r>
              <a:rPr lang="en-US" dirty="0"/>
              <a:t> A</a:t>
            </a:r>
            <a:r>
              <a:rPr lang="en-US" dirty="0" smtClean="0"/>
              <a:t>PA</a:t>
            </a:r>
            <a:r>
              <a:rPr lang="en-US" dirty="0"/>
              <a:t> 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 smtClean="0"/>
              <a:t>wajib</a:t>
            </a:r>
            <a:r>
              <a:rPr lang="en-US" dirty="0" smtClean="0"/>
              <a:t> </a:t>
            </a:r>
            <a:r>
              <a:rPr lang="en-US" dirty="0" err="1"/>
              <a:t>Pajak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>
              <a:buNone/>
            </a:pPr>
            <a:r>
              <a:rPr lang="en-US" dirty="0" err="1"/>
              <a:t>k</a:t>
            </a:r>
            <a:r>
              <a:rPr lang="en-US" dirty="0" err="1" smtClean="0"/>
              <a:t>etentuan</a:t>
            </a:r>
            <a:r>
              <a:rPr lang="en-US" dirty="0" smtClean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smtClean="0"/>
              <a:t>AP</a:t>
            </a:r>
            <a:r>
              <a:rPr lang="en-US" dirty="0"/>
              <a:t>A 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dibuat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sejelas</a:t>
            </a:r>
            <a:r>
              <a:rPr lang="en-US" dirty="0"/>
              <a:t> </a:t>
            </a:r>
            <a:r>
              <a:rPr lang="en-US" dirty="0" err="1"/>
              <a:t>mungkin</a:t>
            </a:r>
            <a:r>
              <a:rPr lang="en-US" dirty="0"/>
              <a:t> agar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 smtClean="0"/>
              <a:t>terjadi</a:t>
            </a:r>
            <a:r>
              <a:rPr lang="en-US" dirty="0"/>
              <a:t> </a:t>
            </a:r>
            <a:r>
              <a:rPr lang="en-US" dirty="0" err="1" smtClean="0"/>
              <a:t>perbedaan</a:t>
            </a:r>
            <a:r>
              <a:rPr lang="en-US" dirty="0" smtClean="0"/>
              <a:t> </a:t>
            </a:r>
            <a:r>
              <a:rPr lang="en-US" dirty="0" err="1" smtClean="0"/>
              <a:t>penafsiran</a:t>
            </a:r>
            <a:r>
              <a:rPr lang="en-US" dirty="0" smtClean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smtClean="0"/>
              <a:t>DJP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Wajib</a:t>
            </a:r>
            <a:r>
              <a:rPr lang="en-US" dirty="0" smtClean="0"/>
              <a:t> </a:t>
            </a:r>
            <a:r>
              <a:rPr lang="en-US" dirty="0" err="1"/>
              <a:t>Pajak</a:t>
            </a:r>
            <a:r>
              <a:rPr lang="en-US" dirty="0"/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21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320072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>
            <a:spLocks noGrp="1"/>
          </p:cNvSpPr>
          <p:nvPr>
            <p:ph type="ctrTitle" idx="4294967295"/>
          </p:nvPr>
        </p:nvSpPr>
        <p:spPr>
          <a:xfrm>
            <a:off x="1275154" y="2364401"/>
            <a:ext cx="6593700" cy="1159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algn="ctr"/>
            <a:r>
              <a:rPr lang="en-US" sz="6000" dirty="0">
                <a:solidFill>
                  <a:srgbClr val="FF9800"/>
                </a:solidFill>
              </a:rPr>
              <a:t>THANKS</a:t>
            </a:r>
            <a:r>
              <a:rPr lang="en" sz="6000" dirty="0">
                <a:solidFill>
                  <a:srgbClr val="FF9800"/>
                </a:solidFill>
              </a:rPr>
              <a:t>!</a:t>
            </a:r>
          </a:p>
        </p:txBody>
      </p:sp>
      <p:sp>
        <p:nvSpPr>
          <p:cNvPr id="215" name="Shape 215"/>
          <p:cNvSpPr txBox="1">
            <a:spLocks noGrp="1"/>
          </p:cNvSpPr>
          <p:nvPr>
            <p:ph type="subTitle" idx="4294967295"/>
          </p:nvPr>
        </p:nvSpPr>
        <p:spPr>
          <a:xfrm>
            <a:off x="1275154" y="3230006"/>
            <a:ext cx="6593700" cy="13421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/>
              <a:t>UNIVERSITAS INDONESIA</a:t>
            </a:r>
            <a:endParaRPr lang="en" sz="2000" b="1" dirty="0"/>
          </a:p>
          <a:p>
            <a: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None/>
            </a:pPr>
            <a:r>
              <a:rPr lang="en-US" sz="2000" dirty="0"/>
              <a:t>JAKARTA 2017</a:t>
            </a:r>
            <a:endParaRPr lang="en" sz="2000" dirty="0"/>
          </a:p>
        </p:txBody>
      </p:sp>
      <p:sp>
        <p:nvSpPr>
          <p:cNvPr id="217" name="Shape 217"/>
          <p:cNvSpPr txBox="1">
            <a:spLocks noGrp="1"/>
          </p:cNvSpPr>
          <p:nvPr>
            <p:ph type="sldNum" idx="12"/>
          </p:nvPr>
        </p:nvSpPr>
        <p:spPr>
          <a:xfrm>
            <a:off x="7618000" y="4636501"/>
            <a:ext cx="1487400" cy="315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22</a:t>
            </a:fld>
            <a:endParaRPr lang="en"/>
          </a:p>
        </p:txBody>
      </p:sp>
      <p:pic>
        <p:nvPicPr>
          <p:cNvPr id="6" name="Shape 216" descr="10.jpg"/>
          <p:cNvPicPr preferRelativeResize="0"/>
          <p:nvPr/>
        </p:nvPicPr>
        <p:blipFill rotWithShape="1">
          <a:blip r:embed="rId3">
            <a:alphaModFix/>
          </a:blip>
          <a:srcRect l="15648" r="28102"/>
          <a:stretch/>
        </p:blipFill>
        <p:spPr>
          <a:xfrm>
            <a:off x="3539254" y="234605"/>
            <a:ext cx="2065500" cy="2065500"/>
          </a:xfrm>
          <a:prstGeom prst="diamond">
            <a:avLst/>
          </a:prstGeom>
          <a:noFill/>
          <a:ln w="38100" cap="flat" cmpd="sng">
            <a:solidFill>
              <a:srgbClr val="3F5378"/>
            </a:solidFill>
            <a:prstDash val="solid"/>
            <a:miter/>
            <a:headEnd type="none" w="med" len="med"/>
            <a:tailEnd type="none" w="med" len="med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alerio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</TotalTime>
  <Words>792</Words>
  <Application>Microsoft Office PowerPoint</Application>
  <PresentationFormat>On-screen Show (16:9)</PresentationFormat>
  <Paragraphs>151</Paragraphs>
  <Slides>22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Roboto Condensed</vt:lpstr>
      <vt:lpstr>Trebuchet MS</vt:lpstr>
      <vt:lpstr>Castellar</vt:lpstr>
      <vt:lpstr>Wingdings</vt:lpstr>
      <vt:lpstr>Arvo</vt:lpstr>
      <vt:lpstr>Roboto Condensed Light</vt:lpstr>
      <vt:lpstr>Segoe UI</vt:lpstr>
      <vt:lpstr>Salerio template</vt:lpstr>
      <vt:lpstr>CASE STUDY - PT TOYOTA MOTOR MANUFACTURING INDONESIA</vt:lpstr>
      <vt:lpstr>OUTLINE</vt:lpstr>
      <vt:lpstr>Study Case - PT Toyota Motor Manufacturing Indonesia Transfer Pricing</vt:lpstr>
      <vt:lpstr>Profil Perusahaan</vt:lpstr>
      <vt:lpstr>RESTRUKTURISASI (2003)</vt:lpstr>
      <vt:lpstr>PROSES BISNIS</vt:lpstr>
      <vt:lpstr>LABA ANJLOK!</vt:lpstr>
      <vt:lpstr>Dampak setelah restrukturisasi (tahun 2004)</vt:lpstr>
      <vt:lpstr>Sebelum dipisah</vt:lpstr>
      <vt:lpstr>PowerPoint Presentation</vt:lpstr>
      <vt:lpstr>Adanya Indikasi Transfer Pricing </vt:lpstr>
      <vt:lpstr>TOYOTA MEMINDAHKAN PENDAPATAN DARI INDONESIA KE SINGAPURA</vt:lpstr>
      <vt:lpstr>METODE DJP – TRANSFER PRICING</vt:lpstr>
      <vt:lpstr>DGT’s Obstacles</vt:lpstr>
      <vt:lpstr>Datanya mana?</vt:lpstr>
      <vt:lpstr>Alternative Solutions</vt:lpstr>
      <vt:lpstr>Alternative Solutions</vt:lpstr>
      <vt:lpstr>APA dan MAP</vt:lpstr>
      <vt:lpstr>PowerPoint Presentation</vt:lpstr>
      <vt:lpstr>REVIEW</vt:lpstr>
      <vt:lpstr>Alternatif Saran 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 CASE - PT TOYOTA MOTOR MANUFACTURING INDONESIA TRANSFER PRICING</dc:title>
  <dc:creator>kukuh f</dc:creator>
  <cp:lastModifiedBy>debora ria</cp:lastModifiedBy>
  <cp:revision>42</cp:revision>
  <dcterms:modified xsi:type="dcterms:W3CDTF">2017-05-02T06:01:58Z</dcterms:modified>
</cp:coreProperties>
</file>