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70" r:id="rId6"/>
    <p:sldId id="259"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6" r:id="rId30"/>
    <p:sldId id="28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5" autoAdjust="0"/>
    <p:restoredTop sz="86435" autoAdjust="0"/>
  </p:normalViewPr>
  <p:slideViewPr>
    <p:cSldViewPr snapToGrid="0">
      <p:cViewPr>
        <p:scale>
          <a:sx n="70" d="100"/>
          <a:sy n="70" d="100"/>
        </p:scale>
        <p:origin x="-660" y="-96"/>
      </p:cViewPr>
      <p:guideLst>
        <p:guide orient="horz" pos="2160"/>
        <p:guide pos="3840"/>
      </p:guideLst>
    </p:cSldViewPr>
  </p:slideViewPr>
  <p:outlineViewPr>
    <p:cViewPr>
      <p:scale>
        <a:sx n="33" d="100"/>
        <a:sy n="33" d="100"/>
      </p:scale>
      <p:origin x="30" y="0"/>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A9F035-F724-4210-B013-99F0E8769BE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F17BA4C-2E1F-434D-A08F-12E5643F008A}">
      <dgm:prSet phldrT="[Text]"/>
      <dgm:spPr/>
      <dgm:t>
        <a:bodyPr/>
        <a:lstStyle/>
        <a:p>
          <a:r>
            <a:rPr lang="en-US" dirty="0" err="1"/>
            <a:t>Badan</a:t>
          </a:r>
          <a:r>
            <a:rPr lang="en-US" dirty="0"/>
            <a:t> </a:t>
          </a:r>
          <a:r>
            <a:rPr lang="en-US" dirty="0" err="1"/>
            <a:t>peradilan</a:t>
          </a:r>
          <a:r>
            <a:rPr lang="en-US" dirty="0"/>
            <a:t> yang </a:t>
          </a:r>
          <a:r>
            <a:rPr lang="en-US" dirty="0" err="1"/>
            <a:t>melaksanakan</a:t>
          </a:r>
          <a:r>
            <a:rPr lang="en-US" dirty="0"/>
            <a:t> </a:t>
          </a:r>
          <a:r>
            <a:rPr lang="en-US" dirty="0" err="1"/>
            <a:t>kekuasaan</a:t>
          </a:r>
          <a:r>
            <a:rPr lang="en-US" dirty="0"/>
            <a:t> </a:t>
          </a:r>
          <a:r>
            <a:rPr lang="en-US" dirty="0" err="1"/>
            <a:t>kehakiman</a:t>
          </a:r>
          <a:r>
            <a:rPr lang="en-US" dirty="0"/>
            <a:t> </a:t>
          </a:r>
          <a:r>
            <a:rPr lang="en-US" dirty="0" err="1"/>
            <a:t>bagi</a:t>
          </a:r>
          <a:r>
            <a:rPr lang="en-US" dirty="0"/>
            <a:t> </a:t>
          </a:r>
          <a:r>
            <a:rPr lang="en-US" dirty="0" err="1"/>
            <a:t>Wajib</a:t>
          </a:r>
          <a:r>
            <a:rPr lang="en-US" dirty="0"/>
            <a:t> </a:t>
          </a:r>
          <a:r>
            <a:rPr lang="en-US" dirty="0" err="1"/>
            <a:t>Pajak</a:t>
          </a:r>
          <a:r>
            <a:rPr lang="en-US" dirty="0"/>
            <a:t> </a:t>
          </a:r>
          <a:r>
            <a:rPr lang="en-US" dirty="0" err="1"/>
            <a:t>atau</a:t>
          </a:r>
          <a:r>
            <a:rPr lang="en-US" dirty="0"/>
            <a:t> </a:t>
          </a:r>
          <a:r>
            <a:rPr lang="en-US" dirty="0" err="1"/>
            <a:t>penanggung</a:t>
          </a:r>
          <a:r>
            <a:rPr lang="en-US" dirty="0"/>
            <a:t> </a:t>
          </a:r>
          <a:r>
            <a:rPr lang="en-US" dirty="0" err="1"/>
            <a:t>Pajak</a:t>
          </a:r>
          <a:r>
            <a:rPr lang="en-US" dirty="0"/>
            <a:t> yang </a:t>
          </a:r>
          <a:r>
            <a:rPr lang="en-US" dirty="0" err="1"/>
            <a:t>mencari</a:t>
          </a:r>
          <a:r>
            <a:rPr lang="en-US" dirty="0"/>
            <a:t> </a:t>
          </a:r>
          <a:r>
            <a:rPr lang="en-US" dirty="0" err="1"/>
            <a:t>keadilan</a:t>
          </a:r>
          <a:r>
            <a:rPr lang="en-US" dirty="0"/>
            <a:t> </a:t>
          </a:r>
          <a:r>
            <a:rPr lang="en-US" dirty="0" err="1"/>
            <a:t>terhadap</a:t>
          </a:r>
          <a:r>
            <a:rPr lang="en-US" dirty="0"/>
            <a:t> </a:t>
          </a:r>
          <a:r>
            <a:rPr lang="en-US" dirty="0" err="1"/>
            <a:t>Sengketa</a:t>
          </a:r>
          <a:r>
            <a:rPr lang="en-US" dirty="0"/>
            <a:t> </a:t>
          </a:r>
          <a:r>
            <a:rPr lang="en-US" dirty="0" err="1"/>
            <a:t>Pajak</a:t>
          </a:r>
          <a:endParaRPr lang="en-US" dirty="0"/>
        </a:p>
      </dgm:t>
    </dgm:pt>
    <dgm:pt modelId="{DB3B9B6E-40E3-4421-AF60-BEF839930125}" type="sibTrans" cxnId="{D13E0349-B018-4876-A195-6551966A8C28}">
      <dgm:prSet/>
      <dgm:spPr/>
      <dgm:t>
        <a:bodyPr/>
        <a:lstStyle/>
        <a:p>
          <a:endParaRPr lang="en-US"/>
        </a:p>
      </dgm:t>
    </dgm:pt>
    <dgm:pt modelId="{3320A75B-05FD-40C6-B95E-216BBB2B6358}" type="parTrans" cxnId="{D13E0349-B018-4876-A195-6551966A8C28}">
      <dgm:prSet/>
      <dgm:spPr/>
      <dgm:t>
        <a:bodyPr/>
        <a:lstStyle/>
        <a:p>
          <a:endParaRPr lang="en-US"/>
        </a:p>
      </dgm:t>
    </dgm:pt>
    <dgm:pt modelId="{D4D674CE-22AE-4C95-A383-60016022CF67}">
      <dgm:prSet/>
      <dgm:spPr/>
      <dgm:t>
        <a:bodyPr/>
        <a:lstStyle/>
        <a:p>
          <a:r>
            <a:rPr lang="sv-SE" dirty="0"/>
            <a:t>Sidang Pengadilan Pajak dilakukan di tempat kedudukannya</a:t>
          </a:r>
          <a:endParaRPr lang="en-US" dirty="0"/>
        </a:p>
      </dgm:t>
    </dgm:pt>
    <dgm:pt modelId="{4F5B7A15-8958-4CCF-8A00-61D0E3CC5897}" type="parTrans" cxnId="{90F917D6-DB66-40D4-8730-C54883CFD782}">
      <dgm:prSet/>
      <dgm:spPr/>
      <dgm:t>
        <a:bodyPr/>
        <a:lstStyle/>
        <a:p>
          <a:endParaRPr lang="en-US"/>
        </a:p>
      </dgm:t>
    </dgm:pt>
    <dgm:pt modelId="{55E360F3-80CA-4735-937E-43D79CA8178E}" type="sibTrans" cxnId="{90F917D6-DB66-40D4-8730-C54883CFD782}">
      <dgm:prSet/>
      <dgm:spPr/>
      <dgm:t>
        <a:bodyPr/>
        <a:lstStyle/>
        <a:p>
          <a:endParaRPr lang="en-US"/>
        </a:p>
      </dgm:t>
    </dgm:pt>
    <dgm:pt modelId="{65A1827A-D7AF-41FD-B15A-37AF663DBAFE}">
      <dgm:prSet/>
      <dgm:spPr/>
      <dgm:t>
        <a:bodyPr/>
        <a:lstStyle/>
        <a:p>
          <a:r>
            <a:rPr lang="en-US" dirty="0" err="1"/>
            <a:t>Pengadilan</a:t>
          </a:r>
          <a:r>
            <a:rPr lang="en-US" dirty="0"/>
            <a:t> </a:t>
          </a:r>
          <a:r>
            <a:rPr lang="en-US" dirty="0" err="1"/>
            <a:t>tingkat</a:t>
          </a:r>
          <a:r>
            <a:rPr lang="en-US" dirty="0"/>
            <a:t> </a:t>
          </a:r>
          <a:r>
            <a:rPr lang="en-US" dirty="0" err="1"/>
            <a:t>pertama</a:t>
          </a:r>
          <a:r>
            <a:rPr lang="en-US" dirty="0"/>
            <a:t> </a:t>
          </a:r>
          <a:r>
            <a:rPr lang="en-US" dirty="0" err="1"/>
            <a:t>dan</a:t>
          </a:r>
          <a:r>
            <a:rPr lang="en-US" dirty="0"/>
            <a:t> </a:t>
          </a:r>
          <a:r>
            <a:rPr lang="en-US" dirty="0" err="1"/>
            <a:t>terakhir</a:t>
          </a:r>
          <a:r>
            <a:rPr lang="en-US" dirty="0"/>
            <a:t> dalam </a:t>
          </a:r>
          <a:r>
            <a:rPr lang="en-US" dirty="0" err="1"/>
            <a:t>memeriksa</a:t>
          </a:r>
          <a:r>
            <a:rPr lang="en-US" dirty="0"/>
            <a:t> </a:t>
          </a:r>
          <a:r>
            <a:rPr lang="en-US" dirty="0" err="1"/>
            <a:t>dan</a:t>
          </a:r>
          <a:r>
            <a:rPr lang="en-US" dirty="0"/>
            <a:t> </a:t>
          </a:r>
          <a:r>
            <a:rPr lang="en-US" dirty="0" err="1"/>
            <a:t>memutus</a:t>
          </a:r>
          <a:r>
            <a:rPr lang="en-US" dirty="0"/>
            <a:t> </a:t>
          </a:r>
          <a:r>
            <a:rPr lang="en-US" dirty="0" err="1"/>
            <a:t>Sengketa</a:t>
          </a:r>
          <a:r>
            <a:rPr lang="en-US" dirty="0"/>
            <a:t> </a:t>
          </a:r>
          <a:r>
            <a:rPr lang="en-US" dirty="0" err="1"/>
            <a:t>Pajak</a:t>
          </a:r>
          <a:endParaRPr lang="en-US" dirty="0"/>
        </a:p>
      </dgm:t>
    </dgm:pt>
    <dgm:pt modelId="{85C2396C-5405-4ED1-9EBA-1B364D0636CA}" type="parTrans" cxnId="{63783C8C-D1F3-4ADD-BD14-1BDDDC8A63F0}">
      <dgm:prSet/>
      <dgm:spPr/>
      <dgm:t>
        <a:bodyPr/>
        <a:lstStyle/>
        <a:p>
          <a:endParaRPr lang="en-US"/>
        </a:p>
      </dgm:t>
    </dgm:pt>
    <dgm:pt modelId="{FCD011DC-E98A-462A-9781-96E9FB72F9E8}" type="sibTrans" cxnId="{63783C8C-D1F3-4ADD-BD14-1BDDDC8A63F0}">
      <dgm:prSet/>
      <dgm:spPr/>
      <dgm:t>
        <a:bodyPr/>
        <a:lstStyle/>
        <a:p>
          <a:endParaRPr lang="en-US"/>
        </a:p>
      </dgm:t>
    </dgm:pt>
    <dgm:pt modelId="{A2D33EF2-7824-4E41-B8B0-1AB4A305BF14}" type="pres">
      <dgm:prSet presAssocID="{1CA9F035-F724-4210-B013-99F0E8769BEF}" presName="diagram" presStyleCnt="0">
        <dgm:presLayoutVars>
          <dgm:dir/>
          <dgm:resizeHandles val="exact"/>
        </dgm:presLayoutVars>
      </dgm:prSet>
      <dgm:spPr/>
      <dgm:t>
        <a:bodyPr/>
        <a:lstStyle/>
        <a:p>
          <a:endParaRPr lang="en-US"/>
        </a:p>
      </dgm:t>
    </dgm:pt>
    <dgm:pt modelId="{677CD58A-8217-4118-9DFF-AA9DCBC437DA}" type="pres">
      <dgm:prSet presAssocID="{2F17BA4C-2E1F-434D-A08F-12E5643F008A}" presName="node" presStyleLbl="node1" presStyleIdx="0" presStyleCnt="3">
        <dgm:presLayoutVars>
          <dgm:bulletEnabled val="1"/>
        </dgm:presLayoutVars>
      </dgm:prSet>
      <dgm:spPr/>
      <dgm:t>
        <a:bodyPr/>
        <a:lstStyle/>
        <a:p>
          <a:endParaRPr lang="en-US"/>
        </a:p>
      </dgm:t>
    </dgm:pt>
    <dgm:pt modelId="{A6987914-3CC4-4649-AA2E-BB3FD3D1F533}" type="pres">
      <dgm:prSet presAssocID="{DB3B9B6E-40E3-4421-AF60-BEF839930125}" presName="sibTrans" presStyleCnt="0"/>
      <dgm:spPr/>
    </dgm:pt>
    <dgm:pt modelId="{5AD0E58A-DA19-419F-B292-EA07B40E11B7}" type="pres">
      <dgm:prSet presAssocID="{D4D674CE-22AE-4C95-A383-60016022CF67}" presName="node" presStyleLbl="node1" presStyleIdx="1" presStyleCnt="3" custLinFactNeighborX="26">
        <dgm:presLayoutVars>
          <dgm:bulletEnabled val="1"/>
        </dgm:presLayoutVars>
      </dgm:prSet>
      <dgm:spPr/>
      <dgm:t>
        <a:bodyPr/>
        <a:lstStyle/>
        <a:p>
          <a:endParaRPr lang="en-US"/>
        </a:p>
      </dgm:t>
    </dgm:pt>
    <dgm:pt modelId="{AD595E1B-C7E9-433B-9F07-37B527B6B161}" type="pres">
      <dgm:prSet presAssocID="{55E360F3-80CA-4735-937E-43D79CA8178E}" presName="sibTrans" presStyleCnt="0"/>
      <dgm:spPr/>
    </dgm:pt>
    <dgm:pt modelId="{FF6AF603-FE20-4E70-AE42-41BB5465FDEF}" type="pres">
      <dgm:prSet presAssocID="{65A1827A-D7AF-41FD-B15A-37AF663DBAFE}" presName="node" presStyleLbl="node1" presStyleIdx="2" presStyleCnt="3" custLinFactNeighborX="26">
        <dgm:presLayoutVars>
          <dgm:bulletEnabled val="1"/>
        </dgm:presLayoutVars>
      </dgm:prSet>
      <dgm:spPr/>
      <dgm:t>
        <a:bodyPr/>
        <a:lstStyle/>
        <a:p>
          <a:endParaRPr lang="en-US"/>
        </a:p>
      </dgm:t>
    </dgm:pt>
  </dgm:ptLst>
  <dgm:cxnLst>
    <dgm:cxn modelId="{06702195-BC3D-4A6C-AB01-64FB002E7125}" type="presOf" srcId="{1CA9F035-F724-4210-B013-99F0E8769BEF}" destId="{A2D33EF2-7824-4E41-B8B0-1AB4A305BF14}" srcOrd="0" destOrd="0" presId="urn:microsoft.com/office/officeart/2005/8/layout/default"/>
    <dgm:cxn modelId="{BA3E1A55-5737-491F-893A-4CDBD8158AD7}" type="presOf" srcId="{2F17BA4C-2E1F-434D-A08F-12E5643F008A}" destId="{677CD58A-8217-4118-9DFF-AA9DCBC437DA}" srcOrd="0" destOrd="0" presId="urn:microsoft.com/office/officeart/2005/8/layout/default"/>
    <dgm:cxn modelId="{63783C8C-D1F3-4ADD-BD14-1BDDDC8A63F0}" srcId="{1CA9F035-F724-4210-B013-99F0E8769BEF}" destId="{65A1827A-D7AF-41FD-B15A-37AF663DBAFE}" srcOrd="2" destOrd="0" parTransId="{85C2396C-5405-4ED1-9EBA-1B364D0636CA}" sibTransId="{FCD011DC-E98A-462A-9781-96E9FB72F9E8}"/>
    <dgm:cxn modelId="{BD0041EB-BDD9-46EE-894A-32B6BEA60B57}" type="presOf" srcId="{D4D674CE-22AE-4C95-A383-60016022CF67}" destId="{5AD0E58A-DA19-419F-B292-EA07B40E11B7}" srcOrd="0" destOrd="0" presId="urn:microsoft.com/office/officeart/2005/8/layout/default"/>
    <dgm:cxn modelId="{C06E60BF-A64A-4F93-8431-1C318B6C3FD5}" type="presOf" srcId="{65A1827A-D7AF-41FD-B15A-37AF663DBAFE}" destId="{FF6AF603-FE20-4E70-AE42-41BB5465FDEF}" srcOrd="0" destOrd="0" presId="urn:microsoft.com/office/officeart/2005/8/layout/default"/>
    <dgm:cxn modelId="{90F917D6-DB66-40D4-8730-C54883CFD782}" srcId="{1CA9F035-F724-4210-B013-99F0E8769BEF}" destId="{D4D674CE-22AE-4C95-A383-60016022CF67}" srcOrd="1" destOrd="0" parTransId="{4F5B7A15-8958-4CCF-8A00-61D0E3CC5897}" sibTransId="{55E360F3-80CA-4735-937E-43D79CA8178E}"/>
    <dgm:cxn modelId="{D13E0349-B018-4876-A195-6551966A8C28}" srcId="{1CA9F035-F724-4210-B013-99F0E8769BEF}" destId="{2F17BA4C-2E1F-434D-A08F-12E5643F008A}" srcOrd="0" destOrd="0" parTransId="{3320A75B-05FD-40C6-B95E-216BBB2B6358}" sibTransId="{DB3B9B6E-40E3-4421-AF60-BEF839930125}"/>
    <dgm:cxn modelId="{B3129DEB-BCDC-4A58-B0CD-3D1877A2689C}" type="presParOf" srcId="{A2D33EF2-7824-4E41-B8B0-1AB4A305BF14}" destId="{677CD58A-8217-4118-9DFF-AA9DCBC437DA}" srcOrd="0" destOrd="0" presId="urn:microsoft.com/office/officeart/2005/8/layout/default"/>
    <dgm:cxn modelId="{3FCBA2D0-C6CD-40FE-942D-F2509D8EAFB1}" type="presParOf" srcId="{A2D33EF2-7824-4E41-B8B0-1AB4A305BF14}" destId="{A6987914-3CC4-4649-AA2E-BB3FD3D1F533}" srcOrd="1" destOrd="0" presId="urn:microsoft.com/office/officeart/2005/8/layout/default"/>
    <dgm:cxn modelId="{31594A87-1D33-4628-9B08-715C10F4FE41}" type="presParOf" srcId="{A2D33EF2-7824-4E41-B8B0-1AB4A305BF14}" destId="{5AD0E58A-DA19-419F-B292-EA07B40E11B7}" srcOrd="2" destOrd="0" presId="urn:microsoft.com/office/officeart/2005/8/layout/default"/>
    <dgm:cxn modelId="{7D61F3C8-0199-40C3-9096-9FCF6B59AABB}" type="presParOf" srcId="{A2D33EF2-7824-4E41-B8B0-1AB4A305BF14}" destId="{AD595E1B-C7E9-433B-9F07-37B527B6B161}" srcOrd="3" destOrd="0" presId="urn:microsoft.com/office/officeart/2005/8/layout/default"/>
    <dgm:cxn modelId="{606F4B7B-2AEA-4B8D-847E-3324F7949D29}" type="presParOf" srcId="{A2D33EF2-7824-4E41-B8B0-1AB4A305BF14}" destId="{FF6AF603-FE20-4E70-AE42-41BB5465FDEF}"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2BD2BD-8B5A-486A-B9BF-F95BB94052C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4D7E6CA7-3D53-48C2-A96C-BDDF47C194B0}">
      <dgm:prSet phldrT="[Text]"/>
      <dgm:spPr/>
      <dgm:t>
        <a:bodyPr/>
        <a:lstStyle/>
        <a:p>
          <a:r>
            <a:rPr lang="en-US" dirty="0" err="1"/>
            <a:t>Susunan</a:t>
          </a:r>
          <a:r>
            <a:rPr lang="en-US" dirty="0"/>
            <a:t> </a:t>
          </a:r>
          <a:r>
            <a:rPr lang="en-US" dirty="0" err="1"/>
            <a:t>Pengadilan</a:t>
          </a:r>
          <a:r>
            <a:rPr lang="en-US" dirty="0"/>
            <a:t> </a:t>
          </a:r>
          <a:r>
            <a:rPr lang="en-US" dirty="0" err="1"/>
            <a:t>Pajak</a:t>
          </a:r>
          <a:endParaRPr lang="en-US" dirty="0"/>
        </a:p>
      </dgm:t>
    </dgm:pt>
    <dgm:pt modelId="{1543B6D3-AF49-4201-844C-805D105C0B99}" type="parTrans" cxnId="{D3859D23-BB7E-44CF-8D61-7F71E0FCF58E}">
      <dgm:prSet/>
      <dgm:spPr/>
      <dgm:t>
        <a:bodyPr/>
        <a:lstStyle/>
        <a:p>
          <a:endParaRPr lang="en-US"/>
        </a:p>
      </dgm:t>
    </dgm:pt>
    <dgm:pt modelId="{E3BAF4F8-3BCF-4B7A-B036-A1D6C7BC557B}" type="sibTrans" cxnId="{D3859D23-BB7E-44CF-8D61-7F71E0FCF58E}">
      <dgm:prSet/>
      <dgm:spPr/>
      <dgm:t>
        <a:bodyPr/>
        <a:lstStyle/>
        <a:p>
          <a:endParaRPr lang="en-US"/>
        </a:p>
      </dgm:t>
    </dgm:pt>
    <dgm:pt modelId="{DC5D9AA3-7C2E-4A24-9FF9-C0F50C2B9C48}">
      <dgm:prSet phldrT="[Text]"/>
      <dgm:spPr/>
      <dgm:t>
        <a:bodyPr/>
        <a:lstStyle/>
        <a:p>
          <a:r>
            <a:rPr lang="en-US" dirty="0" err="1"/>
            <a:t>Pimpinan</a:t>
          </a:r>
          <a:endParaRPr lang="en-US" dirty="0"/>
        </a:p>
        <a:p>
          <a:r>
            <a:rPr lang="en-US" dirty="0"/>
            <a:t>- </a:t>
          </a:r>
          <a:r>
            <a:rPr lang="en-US" dirty="0" err="1"/>
            <a:t>Ketua</a:t>
          </a:r>
          <a:endParaRPr lang="en-US" dirty="0"/>
        </a:p>
        <a:p>
          <a:r>
            <a:rPr lang="en-US" dirty="0"/>
            <a:t>- Wakil </a:t>
          </a:r>
          <a:r>
            <a:rPr lang="en-US" dirty="0" err="1"/>
            <a:t>Ketua</a:t>
          </a:r>
          <a:r>
            <a:rPr lang="en-US" dirty="0"/>
            <a:t> (</a:t>
          </a:r>
          <a:r>
            <a:rPr lang="en-US" dirty="0" err="1"/>
            <a:t>maks</a:t>
          </a:r>
          <a:r>
            <a:rPr lang="en-US" dirty="0"/>
            <a:t>. 5 org)</a:t>
          </a:r>
        </a:p>
      </dgm:t>
    </dgm:pt>
    <dgm:pt modelId="{D50E93E2-4B85-4747-B065-3D0C44845E06}" type="parTrans" cxnId="{6757E9AB-488A-4C67-9749-4CBEB9636625}">
      <dgm:prSet/>
      <dgm:spPr/>
      <dgm:t>
        <a:bodyPr/>
        <a:lstStyle/>
        <a:p>
          <a:endParaRPr lang="en-US"/>
        </a:p>
      </dgm:t>
    </dgm:pt>
    <dgm:pt modelId="{65604CC3-8883-4921-AF89-77A306697B31}" type="sibTrans" cxnId="{6757E9AB-488A-4C67-9749-4CBEB9636625}">
      <dgm:prSet/>
      <dgm:spPr/>
      <dgm:t>
        <a:bodyPr/>
        <a:lstStyle/>
        <a:p>
          <a:endParaRPr lang="en-US"/>
        </a:p>
      </dgm:t>
    </dgm:pt>
    <dgm:pt modelId="{3ECE603C-BF7F-4C99-956A-ADA5D1E6445F}">
      <dgm:prSet phldrT="[Text]"/>
      <dgm:spPr/>
      <dgm:t>
        <a:bodyPr/>
        <a:lstStyle/>
        <a:p>
          <a:r>
            <a:rPr lang="en-US" dirty="0"/>
            <a:t>Hakim </a:t>
          </a:r>
          <a:r>
            <a:rPr lang="en-US" dirty="0" err="1"/>
            <a:t>Anggota</a:t>
          </a:r>
          <a:endParaRPr lang="en-US" dirty="0"/>
        </a:p>
      </dgm:t>
    </dgm:pt>
    <dgm:pt modelId="{1D857723-6187-406D-9430-1952D2948937}" type="parTrans" cxnId="{1FEFC4A7-6CCB-4FC8-9CCC-14F761E74F91}">
      <dgm:prSet/>
      <dgm:spPr/>
      <dgm:t>
        <a:bodyPr/>
        <a:lstStyle/>
        <a:p>
          <a:endParaRPr lang="en-US"/>
        </a:p>
      </dgm:t>
    </dgm:pt>
    <dgm:pt modelId="{62C7C51E-3276-4B82-966F-186F7E74F1DD}" type="sibTrans" cxnId="{1FEFC4A7-6CCB-4FC8-9CCC-14F761E74F91}">
      <dgm:prSet/>
      <dgm:spPr/>
      <dgm:t>
        <a:bodyPr/>
        <a:lstStyle/>
        <a:p>
          <a:endParaRPr lang="en-US"/>
        </a:p>
      </dgm:t>
    </dgm:pt>
    <dgm:pt modelId="{2F68EA32-B8C0-4D23-AABE-3B30885E262E}">
      <dgm:prSet phldrT="[Text]"/>
      <dgm:spPr/>
      <dgm:t>
        <a:bodyPr/>
        <a:lstStyle/>
        <a:p>
          <a:r>
            <a:rPr lang="en-US" dirty="0" err="1"/>
            <a:t>Panitera</a:t>
          </a:r>
          <a:endParaRPr lang="en-US" dirty="0"/>
        </a:p>
      </dgm:t>
    </dgm:pt>
    <dgm:pt modelId="{25E6DD1F-A719-4B79-9426-D453C72F97F6}" type="parTrans" cxnId="{58806DF6-96F3-4CFA-AD49-6245A76EFBCC}">
      <dgm:prSet/>
      <dgm:spPr/>
      <dgm:t>
        <a:bodyPr/>
        <a:lstStyle/>
        <a:p>
          <a:endParaRPr lang="en-US"/>
        </a:p>
      </dgm:t>
    </dgm:pt>
    <dgm:pt modelId="{10D3D55A-FDCC-4FE4-9910-E16780EC8D69}" type="sibTrans" cxnId="{58806DF6-96F3-4CFA-AD49-6245A76EFBCC}">
      <dgm:prSet/>
      <dgm:spPr/>
      <dgm:t>
        <a:bodyPr/>
        <a:lstStyle/>
        <a:p>
          <a:endParaRPr lang="en-US"/>
        </a:p>
      </dgm:t>
    </dgm:pt>
    <dgm:pt modelId="{5CA27D94-F64C-41B7-A6EC-96604DE7D3E1}">
      <dgm:prSet/>
      <dgm:spPr/>
      <dgm:t>
        <a:bodyPr/>
        <a:lstStyle/>
        <a:p>
          <a:r>
            <a:rPr lang="en-US" dirty="0" err="1"/>
            <a:t>Sekretraris</a:t>
          </a:r>
          <a:endParaRPr lang="en-US" dirty="0"/>
        </a:p>
      </dgm:t>
    </dgm:pt>
    <dgm:pt modelId="{AD73EA0C-5EDE-49CC-BF29-00F17C3589BB}" type="parTrans" cxnId="{D0EE493D-DF62-4C25-A05E-859D1A4C32FA}">
      <dgm:prSet/>
      <dgm:spPr/>
      <dgm:t>
        <a:bodyPr/>
        <a:lstStyle/>
        <a:p>
          <a:endParaRPr lang="en-US"/>
        </a:p>
      </dgm:t>
    </dgm:pt>
    <dgm:pt modelId="{49773379-8A38-4886-9F3D-3DC349B17BEC}" type="sibTrans" cxnId="{D0EE493D-DF62-4C25-A05E-859D1A4C32FA}">
      <dgm:prSet/>
      <dgm:spPr/>
      <dgm:t>
        <a:bodyPr/>
        <a:lstStyle/>
        <a:p>
          <a:endParaRPr lang="en-US"/>
        </a:p>
      </dgm:t>
    </dgm:pt>
    <dgm:pt modelId="{ADFADAFE-579E-412E-8C76-9F2277D11653}" type="pres">
      <dgm:prSet presAssocID="{092BD2BD-8B5A-486A-B9BF-F95BB94052C3}" presName="cycle" presStyleCnt="0">
        <dgm:presLayoutVars>
          <dgm:chMax val="1"/>
          <dgm:dir/>
          <dgm:animLvl val="ctr"/>
          <dgm:resizeHandles val="exact"/>
        </dgm:presLayoutVars>
      </dgm:prSet>
      <dgm:spPr/>
      <dgm:t>
        <a:bodyPr/>
        <a:lstStyle/>
        <a:p>
          <a:endParaRPr lang="en-US"/>
        </a:p>
      </dgm:t>
    </dgm:pt>
    <dgm:pt modelId="{86D627DD-2643-4A4A-B040-5D6FB0798AFB}" type="pres">
      <dgm:prSet presAssocID="{4D7E6CA7-3D53-48C2-A96C-BDDF47C194B0}" presName="centerShape" presStyleLbl="node0" presStyleIdx="0" presStyleCnt="1"/>
      <dgm:spPr/>
      <dgm:t>
        <a:bodyPr/>
        <a:lstStyle/>
        <a:p>
          <a:endParaRPr lang="en-US"/>
        </a:p>
      </dgm:t>
    </dgm:pt>
    <dgm:pt modelId="{0B9A6C1E-49B2-4E01-9946-8AE9E7904FAA}" type="pres">
      <dgm:prSet presAssocID="{D50E93E2-4B85-4747-B065-3D0C44845E06}" presName="parTrans" presStyleLbl="bgSibTrans2D1" presStyleIdx="0" presStyleCnt="4"/>
      <dgm:spPr/>
      <dgm:t>
        <a:bodyPr/>
        <a:lstStyle/>
        <a:p>
          <a:endParaRPr lang="en-US"/>
        </a:p>
      </dgm:t>
    </dgm:pt>
    <dgm:pt modelId="{ED481841-FA8E-4CEE-97D3-A1C3ABDE38A8}" type="pres">
      <dgm:prSet presAssocID="{DC5D9AA3-7C2E-4A24-9FF9-C0F50C2B9C48}" presName="node" presStyleLbl="node1" presStyleIdx="0" presStyleCnt="4">
        <dgm:presLayoutVars>
          <dgm:bulletEnabled val="1"/>
        </dgm:presLayoutVars>
      </dgm:prSet>
      <dgm:spPr/>
      <dgm:t>
        <a:bodyPr/>
        <a:lstStyle/>
        <a:p>
          <a:endParaRPr lang="en-US"/>
        </a:p>
      </dgm:t>
    </dgm:pt>
    <dgm:pt modelId="{56FDBBDF-A577-4167-BCDE-FB2BA26FAACD}" type="pres">
      <dgm:prSet presAssocID="{1D857723-6187-406D-9430-1952D2948937}" presName="parTrans" presStyleLbl="bgSibTrans2D1" presStyleIdx="1" presStyleCnt="4"/>
      <dgm:spPr/>
      <dgm:t>
        <a:bodyPr/>
        <a:lstStyle/>
        <a:p>
          <a:endParaRPr lang="en-US"/>
        </a:p>
      </dgm:t>
    </dgm:pt>
    <dgm:pt modelId="{C53BCD54-53F8-4C7D-97D6-8E5A25D0DD18}" type="pres">
      <dgm:prSet presAssocID="{3ECE603C-BF7F-4C99-956A-ADA5D1E6445F}" presName="node" presStyleLbl="node1" presStyleIdx="1" presStyleCnt="4">
        <dgm:presLayoutVars>
          <dgm:bulletEnabled val="1"/>
        </dgm:presLayoutVars>
      </dgm:prSet>
      <dgm:spPr/>
      <dgm:t>
        <a:bodyPr/>
        <a:lstStyle/>
        <a:p>
          <a:endParaRPr lang="en-US"/>
        </a:p>
      </dgm:t>
    </dgm:pt>
    <dgm:pt modelId="{B7F52804-6DCF-4B6C-AB99-CA4AE97B6473}" type="pres">
      <dgm:prSet presAssocID="{AD73EA0C-5EDE-49CC-BF29-00F17C3589BB}" presName="parTrans" presStyleLbl="bgSibTrans2D1" presStyleIdx="2" presStyleCnt="4"/>
      <dgm:spPr/>
      <dgm:t>
        <a:bodyPr/>
        <a:lstStyle/>
        <a:p>
          <a:endParaRPr lang="en-US"/>
        </a:p>
      </dgm:t>
    </dgm:pt>
    <dgm:pt modelId="{5DAE535C-7476-4DB0-B651-1E478DC30E16}" type="pres">
      <dgm:prSet presAssocID="{5CA27D94-F64C-41B7-A6EC-96604DE7D3E1}" presName="node" presStyleLbl="node1" presStyleIdx="2" presStyleCnt="4">
        <dgm:presLayoutVars>
          <dgm:bulletEnabled val="1"/>
        </dgm:presLayoutVars>
      </dgm:prSet>
      <dgm:spPr/>
      <dgm:t>
        <a:bodyPr/>
        <a:lstStyle/>
        <a:p>
          <a:endParaRPr lang="en-US"/>
        </a:p>
      </dgm:t>
    </dgm:pt>
    <dgm:pt modelId="{A62727FF-EF4A-4406-8AD0-20D7458FA9B5}" type="pres">
      <dgm:prSet presAssocID="{25E6DD1F-A719-4B79-9426-D453C72F97F6}" presName="parTrans" presStyleLbl="bgSibTrans2D1" presStyleIdx="3" presStyleCnt="4"/>
      <dgm:spPr/>
      <dgm:t>
        <a:bodyPr/>
        <a:lstStyle/>
        <a:p>
          <a:endParaRPr lang="en-US"/>
        </a:p>
      </dgm:t>
    </dgm:pt>
    <dgm:pt modelId="{84E1FF22-7E1A-4E6A-A7FD-0C296D913B0E}" type="pres">
      <dgm:prSet presAssocID="{2F68EA32-B8C0-4D23-AABE-3B30885E262E}" presName="node" presStyleLbl="node1" presStyleIdx="3" presStyleCnt="4">
        <dgm:presLayoutVars>
          <dgm:bulletEnabled val="1"/>
        </dgm:presLayoutVars>
      </dgm:prSet>
      <dgm:spPr/>
      <dgm:t>
        <a:bodyPr/>
        <a:lstStyle/>
        <a:p>
          <a:endParaRPr lang="en-US"/>
        </a:p>
      </dgm:t>
    </dgm:pt>
  </dgm:ptLst>
  <dgm:cxnLst>
    <dgm:cxn modelId="{D3859D23-BB7E-44CF-8D61-7F71E0FCF58E}" srcId="{092BD2BD-8B5A-486A-B9BF-F95BB94052C3}" destId="{4D7E6CA7-3D53-48C2-A96C-BDDF47C194B0}" srcOrd="0" destOrd="0" parTransId="{1543B6D3-AF49-4201-844C-805D105C0B99}" sibTransId="{E3BAF4F8-3BCF-4B7A-B036-A1D6C7BC557B}"/>
    <dgm:cxn modelId="{CB86D8DC-8AB4-4F22-8137-EB52B51815DD}" type="presOf" srcId="{D50E93E2-4B85-4747-B065-3D0C44845E06}" destId="{0B9A6C1E-49B2-4E01-9946-8AE9E7904FAA}" srcOrd="0" destOrd="0" presId="urn:microsoft.com/office/officeart/2005/8/layout/radial4"/>
    <dgm:cxn modelId="{F428CA7F-1755-4A05-A240-ABBD68F73581}" type="presOf" srcId="{4D7E6CA7-3D53-48C2-A96C-BDDF47C194B0}" destId="{86D627DD-2643-4A4A-B040-5D6FB0798AFB}" srcOrd="0" destOrd="0" presId="urn:microsoft.com/office/officeart/2005/8/layout/radial4"/>
    <dgm:cxn modelId="{0330335C-E0F1-42BA-83B8-48D7F08989F8}" type="presOf" srcId="{092BD2BD-8B5A-486A-B9BF-F95BB94052C3}" destId="{ADFADAFE-579E-412E-8C76-9F2277D11653}" srcOrd="0" destOrd="0" presId="urn:microsoft.com/office/officeart/2005/8/layout/radial4"/>
    <dgm:cxn modelId="{58806DF6-96F3-4CFA-AD49-6245A76EFBCC}" srcId="{4D7E6CA7-3D53-48C2-A96C-BDDF47C194B0}" destId="{2F68EA32-B8C0-4D23-AABE-3B30885E262E}" srcOrd="3" destOrd="0" parTransId="{25E6DD1F-A719-4B79-9426-D453C72F97F6}" sibTransId="{10D3D55A-FDCC-4FE4-9910-E16780EC8D69}"/>
    <dgm:cxn modelId="{AB38A34F-076F-4C0F-9A80-95084F2136CE}" type="presOf" srcId="{25E6DD1F-A719-4B79-9426-D453C72F97F6}" destId="{A62727FF-EF4A-4406-8AD0-20D7458FA9B5}" srcOrd="0" destOrd="0" presId="urn:microsoft.com/office/officeart/2005/8/layout/radial4"/>
    <dgm:cxn modelId="{8BBEF025-A594-43FB-A2E1-659B3D5DF309}" type="presOf" srcId="{5CA27D94-F64C-41B7-A6EC-96604DE7D3E1}" destId="{5DAE535C-7476-4DB0-B651-1E478DC30E16}" srcOrd="0" destOrd="0" presId="urn:microsoft.com/office/officeart/2005/8/layout/radial4"/>
    <dgm:cxn modelId="{4BF3BF70-5B71-4350-86D7-EABAB03EE208}" type="presOf" srcId="{AD73EA0C-5EDE-49CC-BF29-00F17C3589BB}" destId="{B7F52804-6DCF-4B6C-AB99-CA4AE97B6473}" srcOrd="0" destOrd="0" presId="urn:microsoft.com/office/officeart/2005/8/layout/radial4"/>
    <dgm:cxn modelId="{D0EE493D-DF62-4C25-A05E-859D1A4C32FA}" srcId="{4D7E6CA7-3D53-48C2-A96C-BDDF47C194B0}" destId="{5CA27D94-F64C-41B7-A6EC-96604DE7D3E1}" srcOrd="2" destOrd="0" parTransId="{AD73EA0C-5EDE-49CC-BF29-00F17C3589BB}" sibTransId="{49773379-8A38-4886-9F3D-3DC349B17BEC}"/>
    <dgm:cxn modelId="{E5404ECA-8A24-4DBF-9CB1-CF873BCDAB2B}" type="presOf" srcId="{3ECE603C-BF7F-4C99-956A-ADA5D1E6445F}" destId="{C53BCD54-53F8-4C7D-97D6-8E5A25D0DD18}" srcOrd="0" destOrd="0" presId="urn:microsoft.com/office/officeart/2005/8/layout/radial4"/>
    <dgm:cxn modelId="{1FEFC4A7-6CCB-4FC8-9CCC-14F761E74F91}" srcId="{4D7E6CA7-3D53-48C2-A96C-BDDF47C194B0}" destId="{3ECE603C-BF7F-4C99-956A-ADA5D1E6445F}" srcOrd="1" destOrd="0" parTransId="{1D857723-6187-406D-9430-1952D2948937}" sibTransId="{62C7C51E-3276-4B82-966F-186F7E74F1DD}"/>
    <dgm:cxn modelId="{95003EFB-AB20-4FBA-A656-6D89CDC8E736}" type="presOf" srcId="{2F68EA32-B8C0-4D23-AABE-3B30885E262E}" destId="{84E1FF22-7E1A-4E6A-A7FD-0C296D913B0E}" srcOrd="0" destOrd="0" presId="urn:microsoft.com/office/officeart/2005/8/layout/radial4"/>
    <dgm:cxn modelId="{4DAEAC0B-D51B-4D99-B59D-0286ABE63871}" type="presOf" srcId="{DC5D9AA3-7C2E-4A24-9FF9-C0F50C2B9C48}" destId="{ED481841-FA8E-4CEE-97D3-A1C3ABDE38A8}" srcOrd="0" destOrd="0" presId="urn:microsoft.com/office/officeart/2005/8/layout/radial4"/>
    <dgm:cxn modelId="{9AB44103-C7F9-497F-A39F-25043AFB9B6D}" type="presOf" srcId="{1D857723-6187-406D-9430-1952D2948937}" destId="{56FDBBDF-A577-4167-BCDE-FB2BA26FAACD}" srcOrd="0" destOrd="0" presId="urn:microsoft.com/office/officeart/2005/8/layout/radial4"/>
    <dgm:cxn modelId="{6757E9AB-488A-4C67-9749-4CBEB9636625}" srcId="{4D7E6CA7-3D53-48C2-A96C-BDDF47C194B0}" destId="{DC5D9AA3-7C2E-4A24-9FF9-C0F50C2B9C48}" srcOrd="0" destOrd="0" parTransId="{D50E93E2-4B85-4747-B065-3D0C44845E06}" sibTransId="{65604CC3-8883-4921-AF89-77A306697B31}"/>
    <dgm:cxn modelId="{314ACD1E-3DC7-4611-B512-32343885BF50}" type="presParOf" srcId="{ADFADAFE-579E-412E-8C76-9F2277D11653}" destId="{86D627DD-2643-4A4A-B040-5D6FB0798AFB}" srcOrd="0" destOrd="0" presId="urn:microsoft.com/office/officeart/2005/8/layout/radial4"/>
    <dgm:cxn modelId="{14822FE6-56C5-4B9D-93AD-F1276F413B8C}" type="presParOf" srcId="{ADFADAFE-579E-412E-8C76-9F2277D11653}" destId="{0B9A6C1E-49B2-4E01-9946-8AE9E7904FAA}" srcOrd="1" destOrd="0" presId="urn:microsoft.com/office/officeart/2005/8/layout/radial4"/>
    <dgm:cxn modelId="{7A9E145A-0E49-4E01-B6D6-885BB782CC60}" type="presParOf" srcId="{ADFADAFE-579E-412E-8C76-9F2277D11653}" destId="{ED481841-FA8E-4CEE-97D3-A1C3ABDE38A8}" srcOrd="2" destOrd="0" presId="urn:microsoft.com/office/officeart/2005/8/layout/radial4"/>
    <dgm:cxn modelId="{252B6995-F5DC-48E1-8B96-528F156CA431}" type="presParOf" srcId="{ADFADAFE-579E-412E-8C76-9F2277D11653}" destId="{56FDBBDF-A577-4167-BCDE-FB2BA26FAACD}" srcOrd="3" destOrd="0" presId="urn:microsoft.com/office/officeart/2005/8/layout/radial4"/>
    <dgm:cxn modelId="{CA1F5C8D-C737-4A54-AAE6-863D7F19B667}" type="presParOf" srcId="{ADFADAFE-579E-412E-8C76-9F2277D11653}" destId="{C53BCD54-53F8-4C7D-97D6-8E5A25D0DD18}" srcOrd="4" destOrd="0" presId="urn:microsoft.com/office/officeart/2005/8/layout/radial4"/>
    <dgm:cxn modelId="{991BB9AC-97E4-47BC-9843-564AB5183DE8}" type="presParOf" srcId="{ADFADAFE-579E-412E-8C76-9F2277D11653}" destId="{B7F52804-6DCF-4B6C-AB99-CA4AE97B6473}" srcOrd="5" destOrd="0" presId="urn:microsoft.com/office/officeart/2005/8/layout/radial4"/>
    <dgm:cxn modelId="{2701AAC0-7C40-4CA5-8F2B-9C3FF334B471}" type="presParOf" srcId="{ADFADAFE-579E-412E-8C76-9F2277D11653}" destId="{5DAE535C-7476-4DB0-B651-1E478DC30E16}" srcOrd="6" destOrd="0" presId="urn:microsoft.com/office/officeart/2005/8/layout/radial4"/>
    <dgm:cxn modelId="{33ED0FC1-5ADF-4B20-8352-88C494AA70A0}" type="presParOf" srcId="{ADFADAFE-579E-412E-8C76-9F2277D11653}" destId="{A62727FF-EF4A-4406-8AD0-20D7458FA9B5}" srcOrd="7" destOrd="0" presId="urn:microsoft.com/office/officeart/2005/8/layout/radial4"/>
    <dgm:cxn modelId="{77C34F05-5085-48A6-85EF-ADE4DA723B13}" type="presParOf" srcId="{ADFADAFE-579E-412E-8C76-9F2277D11653}" destId="{84E1FF22-7E1A-4E6A-A7FD-0C296D913B0E}"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5FC6FC-CBAA-4A29-9310-EF005C3035E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96922E76-907B-476E-978D-9D21BEAF4B60}">
      <dgm:prSet phldrT="[Text]"/>
      <dgm:spPr/>
      <dgm:t>
        <a:bodyPr/>
        <a:lstStyle/>
        <a:p>
          <a:r>
            <a:rPr lang="en-US" dirty="0" err="1"/>
            <a:t>Ketua</a:t>
          </a:r>
          <a:r>
            <a:rPr lang="en-US" dirty="0"/>
            <a:t>, Wakil </a:t>
          </a:r>
          <a:r>
            <a:rPr lang="en-US" dirty="0" err="1"/>
            <a:t>Ketua</a:t>
          </a:r>
          <a:r>
            <a:rPr lang="en-US" dirty="0"/>
            <a:t>, </a:t>
          </a:r>
          <a:r>
            <a:rPr lang="en-US" dirty="0" err="1"/>
            <a:t>dan</a:t>
          </a:r>
          <a:r>
            <a:rPr lang="en-US" dirty="0"/>
            <a:t> Hakim </a:t>
          </a:r>
          <a:r>
            <a:rPr lang="en-US" dirty="0" err="1"/>
            <a:t>harus</a:t>
          </a:r>
          <a:r>
            <a:rPr lang="en-US" dirty="0"/>
            <a:t> </a:t>
          </a:r>
          <a:r>
            <a:rPr lang="en-US" dirty="0" err="1"/>
            <a:t>bersumpah</a:t>
          </a:r>
          <a:r>
            <a:rPr lang="en-US" dirty="0"/>
            <a:t> </a:t>
          </a:r>
          <a:r>
            <a:rPr lang="en-US" dirty="0" err="1"/>
            <a:t>atau</a:t>
          </a:r>
          <a:r>
            <a:rPr lang="en-US" dirty="0"/>
            <a:t> </a:t>
          </a:r>
          <a:r>
            <a:rPr lang="en-US" dirty="0" err="1"/>
            <a:t>berjanji</a:t>
          </a:r>
          <a:r>
            <a:rPr lang="en-US" dirty="0"/>
            <a:t> </a:t>
          </a:r>
          <a:r>
            <a:rPr lang="en-US" dirty="0" err="1"/>
            <a:t>menurut</a:t>
          </a:r>
          <a:r>
            <a:rPr lang="en-US" dirty="0"/>
            <a:t> </a:t>
          </a:r>
          <a:r>
            <a:rPr lang="en-US" dirty="0" err="1"/>
            <a:t>agamanya</a:t>
          </a:r>
          <a:r>
            <a:rPr lang="en-US" dirty="0"/>
            <a:t> </a:t>
          </a:r>
          <a:r>
            <a:rPr lang="en-US" dirty="0" err="1"/>
            <a:t>dan</a:t>
          </a:r>
          <a:r>
            <a:rPr lang="en-US" dirty="0"/>
            <a:t> </a:t>
          </a:r>
          <a:r>
            <a:rPr lang="en-US" dirty="0" err="1"/>
            <a:t>kepercayaannya</a:t>
          </a:r>
          <a:endParaRPr lang="en-US" dirty="0"/>
        </a:p>
      </dgm:t>
    </dgm:pt>
    <dgm:pt modelId="{70FF4820-D277-4586-BD5F-BAF79E76A961}" type="parTrans" cxnId="{33C69791-1C6E-42DC-8974-AD47D13D9923}">
      <dgm:prSet/>
      <dgm:spPr/>
      <dgm:t>
        <a:bodyPr/>
        <a:lstStyle/>
        <a:p>
          <a:endParaRPr lang="en-US"/>
        </a:p>
      </dgm:t>
    </dgm:pt>
    <dgm:pt modelId="{8ECF5DFF-8B51-4CB0-A590-9F33FAB8FDFA}" type="sibTrans" cxnId="{33C69791-1C6E-42DC-8974-AD47D13D9923}">
      <dgm:prSet/>
      <dgm:spPr/>
      <dgm:t>
        <a:bodyPr/>
        <a:lstStyle/>
        <a:p>
          <a:endParaRPr lang="en-US"/>
        </a:p>
      </dgm:t>
    </dgm:pt>
    <dgm:pt modelId="{7D43FF60-CF15-4144-B507-4057D63796C9}">
      <dgm:prSet phldrT="[Text]"/>
      <dgm:spPr/>
      <dgm:t>
        <a:bodyPr/>
        <a:lstStyle/>
        <a:p>
          <a:r>
            <a:rPr lang="en-US" dirty="0"/>
            <a:t>WNI</a:t>
          </a:r>
        </a:p>
      </dgm:t>
    </dgm:pt>
    <dgm:pt modelId="{046D4C43-B9D5-4C2C-B410-3DCC1469CFA2}" type="parTrans" cxnId="{F191E294-3EF6-4818-B5DB-768C5A96F28A}">
      <dgm:prSet/>
      <dgm:spPr/>
      <dgm:t>
        <a:bodyPr/>
        <a:lstStyle/>
        <a:p>
          <a:endParaRPr lang="en-US"/>
        </a:p>
      </dgm:t>
    </dgm:pt>
    <dgm:pt modelId="{49AE5E35-1200-4D56-B30B-6A0A5FC0692A}" type="sibTrans" cxnId="{F191E294-3EF6-4818-B5DB-768C5A96F28A}">
      <dgm:prSet/>
      <dgm:spPr/>
      <dgm:t>
        <a:bodyPr/>
        <a:lstStyle/>
        <a:p>
          <a:endParaRPr lang="en-US"/>
        </a:p>
      </dgm:t>
    </dgm:pt>
    <dgm:pt modelId="{B4DBE2A7-FA7A-4321-838C-1D938D52C4BB}">
      <dgm:prSet phldrT="[Text]"/>
      <dgm:spPr/>
      <dgm:t>
        <a:bodyPr/>
        <a:lstStyle/>
        <a:p>
          <a:r>
            <a:rPr lang="en-US" dirty="0" err="1"/>
            <a:t>Berumur</a:t>
          </a:r>
          <a:r>
            <a:rPr lang="en-US" dirty="0"/>
            <a:t> paling </a:t>
          </a:r>
          <a:r>
            <a:rPr lang="en-US" dirty="0" err="1"/>
            <a:t>rendah</a:t>
          </a:r>
          <a:r>
            <a:rPr lang="en-US" dirty="0"/>
            <a:t> 45 </a:t>
          </a:r>
          <a:r>
            <a:rPr lang="en-US" dirty="0" err="1"/>
            <a:t>thn</a:t>
          </a:r>
          <a:r>
            <a:rPr lang="en-US" dirty="0"/>
            <a:t>   </a:t>
          </a:r>
        </a:p>
      </dgm:t>
    </dgm:pt>
    <dgm:pt modelId="{FF7082B8-91BF-442A-A805-CD99CD7FA77F}" type="parTrans" cxnId="{434A3664-1904-4180-A50C-8DA3334766E2}">
      <dgm:prSet/>
      <dgm:spPr/>
      <dgm:t>
        <a:bodyPr/>
        <a:lstStyle/>
        <a:p>
          <a:endParaRPr lang="en-US"/>
        </a:p>
      </dgm:t>
    </dgm:pt>
    <dgm:pt modelId="{6F27DB4D-78DF-42A4-BE31-FFA51128A05B}" type="sibTrans" cxnId="{434A3664-1904-4180-A50C-8DA3334766E2}">
      <dgm:prSet/>
      <dgm:spPr/>
      <dgm:t>
        <a:bodyPr/>
        <a:lstStyle/>
        <a:p>
          <a:endParaRPr lang="en-US"/>
        </a:p>
      </dgm:t>
    </dgm:pt>
    <dgm:pt modelId="{3C864922-E9C1-429D-A72F-4BC9AD67627B}">
      <dgm:prSet phldrT="[Text]"/>
      <dgm:spPr/>
      <dgm:t>
        <a:bodyPr/>
        <a:lstStyle/>
        <a:p>
          <a:r>
            <a:rPr lang="en-US" dirty="0" err="1"/>
            <a:t>Berwibawa</a:t>
          </a:r>
          <a:r>
            <a:rPr lang="en-US" dirty="0"/>
            <a:t>, </a:t>
          </a:r>
          <a:r>
            <a:rPr lang="en-US" dirty="0" err="1"/>
            <a:t>jujur</a:t>
          </a:r>
          <a:r>
            <a:rPr lang="en-US" dirty="0"/>
            <a:t>, </a:t>
          </a:r>
          <a:r>
            <a:rPr lang="en-US" dirty="0" err="1"/>
            <a:t>adil</a:t>
          </a:r>
          <a:r>
            <a:rPr lang="en-US" dirty="0"/>
            <a:t>, </a:t>
          </a:r>
          <a:r>
            <a:rPr lang="en-US" dirty="0" err="1"/>
            <a:t>dan</a:t>
          </a:r>
          <a:r>
            <a:rPr lang="en-US" dirty="0"/>
            <a:t> </a:t>
          </a:r>
          <a:r>
            <a:rPr lang="en-US" dirty="0" err="1"/>
            <a:t>berkelakuan</a:t>
          </a:r>
          <a:r>
            <a:rPr lang="en-US" dirty="0"/>
            <a:t> </a:t>
          </a:r>
          <a:r>
            <a:rPr lang="en-US" dirty="0" err="1"/>
            <a:t>tidak</a:t>
          </a:r>
          <a:r>
            <a:rPr lang="en-US" dirty="0"/>
            <a:t> </a:t>
          </a:r>
          <a:r>
            <a:rPr lang="en-US" dirty="0" err="1"/>
            <a:t>tercela</a:t>
          </a:r>
          <a:endParaRPr lang="en-US" dirty="0"/>
        </a:p>
      </dgm:t>
    </dgm:pt>
    <dgm:pt modelId="{1FB7600D-D82A-4578-89EA-FEF4FCEDA921}" type="parTrans" cxnId="{FA706521-54CC-4176-9D09-50E06ED8A0BF}">
      <dgm:prSet/>
      <dgm:spPr/>
      <dgm:t>
        <a:bodyPr/>
        <a:lstStyle/>
        <a:p>
          <a:endParaRPr lang="en-US"/>
        </a:p>
      </dgm:t>
    </dgm:pt>
    <dgm:pt modelId="{8F485DD0-DAAE-4F57-A06A-B0DE09AB8BC4}" type="sibTrans" cxnId="{FA706521-54CC-4176-9D09-50E06ED8A0BF}">
      <dgm:prSet/>
      <dgm:spPr/>
      <dgm:t>
        <a:bodyPr/>
        <a:lstStyle/>
        <a:p>
          <a:endParaRPr lang="en-US"/>
        </a:p>
      </dgm:t>
    </dgm:pt>
    <dgm:pt modelId="{7E9A242B-46AD-42D9-AB27-BE6310C6093B}">
      <dgm:prSet phldrT="[Text]"/>
      <dgm:spPr/>
      <dgm:t>
        <a:bodyPr/>
        <a:lstStyle/>
        <a:p>
          <a:r>
            <a:rPr lang="en-US" dirty="0"/>
            <a:t>B</a:t>
          </a:r>
          <a:r>
            <a:rPr lang="fi-FI" dirty="0"/>
            <a:t>ertakwa kepada Tuhan Yang Maha Esa</a:t>
          </a:r>
          <a:r>
            <a:rPr lang="en-US" dirty="0"/>
            <a:t>  </a:t>
          </a:r>
        </a:p>
      </dgm:t>
    </dgm:pt>
    <dgm:pt modelId="{9E14963A-9FE8-42E8-9378-803783F17F3D}" type="parTrans" cxnId="{1153E69A-825B-4B31-A939-D6CF266E01D9}">
      <dgm:prSet/>
      <dgm:spPr/>
      <dgm:t>
        <a:bodyPr/>
        <a:lstStyle/>
        <a:p>
          <a:endParaRPr lang="en-US"/>
        </a:p>
      </dgm:t>
    </dgm:pt>
    <dgm:pt modelId="{2CA1A20C-C36B-447B-AC15-6C5E3148F067}" type="sibTrans" cxnId="{1153E69A-825B-4B31-A939-D6CF266E01D9}">
      <dgm:prSet/>
      <dgm:spPr/>
      <dgm:t>
        <a:bodyPr/>
        <a:lstStyle/>
        <a:p>
          <a:endParaRPr lang="en-US"/>
        </a:p>
      </dgm:t>
    </dgm:pt>
    <dgm:pt modelId="{EAF4046D-F8F4-49D4-977A-A66BB4FB2C88}">
      <dgm:prSet phldrT="[Text]"/>
      <dgm:spPr/>
      <dgm:t>
        <a:bodyPr/>
        <a:lstStyle/>
        <a:p>
          <a:r>
            <a:rPr lang="en-US" dirty="0" err="1"/>
            <a:t>Setia</a:t>
          </a:r>
          <a:r>
            <a:rPr lang="en-US" dirty="0"/>
            <a:t> </a:t>
          </a:r>
          <a:r>
            <a:rPr lang="en-US" dirty="0" err="1"/>
            <a:t>kepada</a:t>
          </a:r>
          <a:r>
            <a:rPr lang="en-US" dirty="0"/>
            <a:t> Pancasila </a:t>
          </a:r>
          <a:r>
            <a:rPr lang="en-US" dirty="0" err="1"/>
            <a:t>dan</a:t>
          </a:r>
          <a:r>
            <a:rPr lang="en-US" dirty="0"/>
            <a:t> UUD 1945 </a:t>
          </a:r>
        </a:p>
      </dgm:t>
    </dgm:pt>
    <dgm:pt modelId="{0D4B8801-B29D-4727-B2C7-672DFAFB7BD7}" type="parTrans" cxnId="{429E709B-55D6-4BB0-A00C-D1AB0AAAF3A3}">
      <dgm:prSet/>
      <dgm:spPr/>
      <dgm:t>
        <a:bodyPr/>
        <a:lstStyle/>
        <a:p>
          <a:endParaRPr lang="en-US"/>
        </a:p>
      </dgm:t>
    </dgm:pt>
    <dgm:pt modelId="{70AFE9FF-0327-4144-A4F0-9F1BAFF0CCE0}" type="sibTrans" cxnId="{429E709B-55D6-4BB0-A00C-D1AB0AAAF3A3}">
      <dgm:prSet/>
      <dgm:spPr/>
      <dgm:t>
        <a:bodyPr/>
        <a:lstStyle/>
        <a:p>
          <a:endParaRPr lang="en-US"/>
        </a:p>
      </dgm:t>
    </dgm:pt>
    <dgm:pt modelId="{0160CC9F-2256-4EA2-BA11-42356AA1BCDD}">
      <dgm:prSet phldrT="[Text]"/>
      <dgm:spPr/>
      <dgm:t>
        <a:bodyPr/>
        <a:lstStyle/>
        <a:p>
          <a:r>
            <a:rPr lang="en-US" dirty="0" err="1"/>
            <a:t>Tidak</a:t>
          </a:r>
          <a:r>
            <a:rPr lang="en-US" dirty="0"/>
            <a:t> </a:t>
          </a:r>
          <a:r>
            <a:rPr lang="en-US" dirty="0" err="1"/>
            <a:t>pernah</a:t>
          </a:r>
          <a:r>
            <a:rPr lang="en-US" dirty="0"/>
            <a:t> </a:t>
          </a:r>
          <a:r>
            <a:rPr lang="en-US" dirty="0" err="1"/>
            <a:t>terlibat</a:t>
          </a:r>
          <a:r>
            <a:rPr lang="en-US" dirty="0"/>
            <a:t> dalam </a:t>
          </a:r>
          <a:r>
            <a:rPr lang="en-US" dirty="0" err="1"/>
            <a:t>kegiatan</a:t>
          </a:r>
          <a:r>
            <a:rPr lang="en-US" dirty="0"/>
            <a:t> yang </a:t>
          </a:r>
          <a:r>
            <a:rPr lang="en-US" dirty="0" err="1"/>
            <a:t>mengkhianati</a:t>
          </a:r>
          <a:r>
            <a:rPr lang="en-US" dirty="0"/>
            <a:t> NKRI yang </a:t>
          </a:r>
          <a:r>
            <a:rPr lang="en-US" dirty="0" err="1"/>
            <a:t>berdasarkan</a:t>
          </a:r>
          <a:r>
            <a:rPr lang="en-US" dirty="0"/>
            <a:t> Pancasila </a:t>
          </a:r>
          <a:r>
            <a:rPr lang="en-US" dirty="0" err="1"/>
            <a:t>dan</a:t>
          </a:r>
          <a:r>
            <a:rPr lang="en-US" dirty="0"/>
            <a:t> UUD 1945 </a:t>
          </a:r>
          <a:r>
            <a:rPr lang="en-US" dirty="0" err="1"/>
            <a:t>atau</a:t>
          </a:r>
          <a:r>
            <a:rPr lang="en-US" dirty="0"/>
            <a:t> </a:t>
          </a:r>
          <a:r>
            <a:rPr lang="en-US" dirty="0" err="1"/>
            <a:t>terlibat</a:t>
          </a:r>
          <a:r>
            <a:rPr lang="en-US" dirty="0"/>
            <a:t> </a:t>
          </a:r>
          <a:r>
            <a:rPr lang="en-US" dirty="0" err="1"/>
            <a:t>organisasi</a:t>
          </a:r>
          <a:r>
            <a:rPr lang="en-US" dirty="0"/>
            <a:t> </a:t>
          </a:r>
          <a:r>
            <a:rPr lang="en-US" dirty="0" err="1"/>
            <a:t>terlarang</a:t>
          </a:r>
          <a:endParaRPr lang="en-US" dirty="0"/>
        </a:p>
      </dgm:t>
    </dgm:pt>
    <dgm:pt modelId="{22CF488E-0B7D-4618-9447-CF8A76249FDD}" type="parTrans" cxnId="{4472B8B4-842E-42D4-A689-523AB3749EEA}">
      <dgm:prSet/>
      <dgm:spPr/>
      <dgm:t>
        <a:bodyPr/>
        <a:lstStyle/>
        <a:p>
          <a:endParaRPr lang="en-US"/>
        </a:p>
      </dgm:t>
    </dgm:pt>
    <dgm:pt modelId="{DE361C25-5230-4F66-97A9-6182A0837BD7}" type="sibTrans" cxnId="{4472B8B4-842E-42D4-A689-523AB3749EEA}">
      <dgm:prSet/>
      <dgm:spPr/>
      <dgm:t>
        <a:bodyPr/>
        <a:lstStyle/>
        <a:p>
          <a:endParaRPr lang="en-US"/>
        </a:p>
      </dgm:t>
    </dgm:pt>
    <dgm:pt modelId="{1BF94275-26CC-43E1-AAEA-E17CF40E7AB7}">
      <dgm:prSet phldrT="[Text]"/>
      <dgm:spPr/>
      <dgm:t>
        <a:bodyPr/>
        <a:lstStyle/>
        <a:p>
          <a:r>
            <a:rPr lang="en-US" dirty="0" err="1"/>
            <a:t>Mempunyai</a:t>
          </a:r>
          <a:r>
            <a:rPr lang="en-US" dirty="0"/>
            <a:t> </a:t>
          </a:r>
          <a:r>
            <a:rPr lang="en-US" dirty="0" err="1"/>
            <a:t>keahlian</a:t>
          </a:r>
          <a:r>
            <a:rPr lang="en-US" dirty="0"/>
            <a:t> di </a:t>
          </a:r>
          <a:r>
            <a:rPr lang="en-US" dirty="0" err="1"/>
            <a:t>bidang</a:t>
          </a:r>
          <a:r>
            <a:rPr lang="en-US" dirty="0"/>
            <a:t> </a:t>
          </a:r>
          <a:r>
            <a:rPr lang="en-US" dirty="0" err="1"/>
            <a:t>perpajakan</a:t>
          </a:r>
          <a:r>
            <a:rPr lang="en-US" dirty="0"/>
            <a:t> </a:t>
          </a:r>
          <a:r>
            <a:rPr lang="en-US" dirty="0" err="1"/>
            <a:t>dan</a:t>
          </a:r>
          <a:r>
            <a:rPr lang="en-US" dirty="0"/>
            <a:t> </a:t>
          </a:r>
          <a:r>
            <a:rPr lang="en-US" dirty="0" err="1"/>
            <a:t>berijazah</a:t>
          </a:r>
          <a:r>
            <a:rPr lang="en-US" dirty="0"/>
            <a:t> </a:t>
          </a:r>
          <a:r>
            <a:rPr lang="en-US" dirty="0" err="1"/>
            <a:t>sarjana</a:t>
          </a:r>
          <a:r>
            <a:rPr lang="en-US" dirty="0"/>
            <a:t> hokum </a:t>
          </a:r>
          <a:r>
            <a:rPr lang="en-US" dirty="0" err="1"/>
            <a:t>atau</a:t>
          </a:r>
          <a:r>
            <a:rPr lang="en-US" dirty="0"/>
            <a:t> </a:t>
          </a:r>
          <a:r>
            <a:rPr lang="en-US" dirty="0" err="1"/>
            <a:t>sarjana</a:t>
          </a:r>
          <a:r>
            <a:rPr lang="en-US" dirty="0"/>
            <a:t> lain </a:t>
          </a:r>
        </a:p>
      </dgm:t>
    </dgm:pt>
    <dgm:pt modelId="{7B1433E0-130F-42D2-BA23-9C1C4E7875C4}" type="parTrans" cxnId="{F3630C48-C4BF-434C-979F-FDCC26CD0060}">
      <dgm:prSet/>
      <dgm:spPr/>
      <dgm:t>
        <a:bodyPr/>
        <a:lstStyle/>
        <a:p>
          <a:endParaRPr lang="en-US"/>
        </a:p>
      </dgm:t>
    </dgm:pt>
    <dgm:pt modelId="{580E4D04-0457-4FDE-8D29-D0CAD8A4B8D6}" type="sibTrans" cxnId="{F3630C48-C4BF-434C-979F-FDCC26CD0060}">
      <dgm:prSet/>
      <dgm:spPr/>
      <dgm:t>
        <a:bodyPr/>
        <a:lstStyle/>
        <a:p>
          <a:endParaRPr lang="en-US"/>
        </a:p>
      </dgm:t>
    </dgm:pt>
    <dgm:pt modelId="{1443071B-3B5B-4C0F-946E-D8D341EDAE0B}">
      <dgm:prSet phldrT="[Text]"/>
      <dgm:spPr/>
      <dgm:t>
        <a:bodyPr/>
        <a:lstStyle/>
        <a:p>
          <a:r>
            <a:rPr lang="en-US" dirty="0" err="1"/>
            <a:t>Tidak</a:t>
          </a:r>
          <a:r>
            <a:rPr lang="en-US" dirty="0"/>
            <a:t> </a:t>
          </a:r>
          <a:r>
            <a:rPr lang="en-US" dirty="0" err="1"/>
            <a:t>pernah</a:t>
          </a:r>
          <a:r>
            <a:rPr lang="en-US" dirty="0"/>
            <a:t> </a:t>
          </a:r>
          <a:r>
            <a:rPr lang="en-US" dirty="0" err="1"/>
            <a:t>dipidana</a:t>
          </a:r>
          <a:r>
            <a:rPr lang="en-US" dirty="0"/>
            <a:t> Karena </a:t>
          </a:r>
          <a:r>
            <a:rPr lang="en-US" dirty="0" err="1"/>
            <a:t>melakukan</a:t>
          </a:r>
          <a:r>
            <a:rPr lang="en-US" dirty="0"/>
            <a:t> </a:t>
          </a:r>
          <a:r>
            <a:rPr lang="en-US" dirty="0" err="1"/>
            <a:t>tindak</a:t>
          </a:r>
          <a:r>
            <a:rPr lang="en-US" dirty="0"/>
            <a:t> </a:t>
          </a:r>
          <a:r>
            <a:rPr lang="en-US" dirty="0" err="1"/>
            <a:t>pidana</a:t>
          </a:r>
          <a:r>
            <a:rPr lang="en-US" dirty="0"/>
            <a:t> </a:t>
          </a:r>
          <a:r>
            <a:rPr lang="en-US" dirty="0" err="1"/>
            <a:t>kejahatan</a:t>
          </a:r>
          <a:endParaRPr lang="en-US" dirty="0"/>
        </a:p>
      </dgm:t>
    </dgm:pt>
    <dgm:pt modelId="{E1DB4CFF-BB97-4EBF-AE57-5D9AD5B4EA2C}" type="parTrans" cxnId="{34142FC2-0EAF-4CC7-9299-D360AB73CAEF}">
      <dgm:prSet/>
      <dgm:spPr/>
      <dgm:t>
        <a:bodyPr/>
        <a:lstStyle/>
        <a:p>
          <a:endParaRPr lang="en-US"/>
        </a:p>
      </dgm:t>
    </dgm:pt>
    <dgm:pt modelId="{A5609CFF-DCDC-4C46-99BC-5F0AB28AA19E}" type="sibTrans" cxnId="{34142FC2-0EAF-4CC7-9299-D360AB73CAEF}">
      <dgm:prSet/>
      <dgm:spPr/>
      <dgm:t>
        <a:bodyPr/>
        <a:lstStyle/>
        <a:p>
          <a:endParaRPr lang="en-US"/>
        </a:p>
      </dgm:t>
    </dgm:pt>
    <dgm:pt modelId="{D2669698-060F-4857-98C7-1BD18DB6DDB9}">
      <dgm:prSet phldrT="[Text]"/>
      <dgm:spPr/>
      <dgm:t>
        <a:bodyPr/>
        <a:lstStyle/>
        <a:p>
          <a:r>
            <a:rPr lang="en-US" dirty="0" err="1"/>
            <a:t>Sehat</a:t>
          </a:r>
          <a:r>
            <a:rPr lang="en-US" dirty="0"/>
            <a:t> </a:t>
          </a:r>
          <a:r>
            <a:rPr lang="en-US" dirty="0" err="1"/>
            <a:t>jasmani</a:t>
          </a:r>
          <a:r>
            <a:rPr lang="en-US" dirty="0"/>
            <a:t> </a:t>
          </a:r>
          <a:r>
            <a:rPr lang="en-US" dirty="0" err="1"/>
            <a:t>dan</a:t>
          </a:r>
          <a:r>
            <a:rPr lang="en-US" dirty="0"/>
            <a:t> </a:t>
          </a:r>
          <a:r>
            <a:rPr lang="en-US" dirty="0" err="1"/>
            <a:t>rohani</a:t>
          </a:r>
          <a:endParaRPr lang="en-US" dirty="0"/>
        </a:p>
      </dgm:t>
    </dgm:pt>
    <dgm:pt modelId="{AC21E8C0-F859-44B9-88FC-881CC493D70C}" type="parTrans" cxnId="{6A41CB10-8D2F-4EDA-B719-3D20CDB772FA}">
      <dgm:prSet/>
      <dgm:spPr/>
      <dgm:t>
        <a:bodyPr/>
        <a:lstStyle/>
        <a:p>
          <a:endParaRPr lang="en-US"/>
        </a:p>
      </dgm:t>
    </dgm:pt>
    <dgm:pt modelId="{C0919A5E-C472-4EBA-B800-F1CBB3E21F7D}" type="sibTrans" cxnId="{6A41CB10-8D2F-4EDA-B719-3D20CDB772FA}">
      <dgm:prSet/>
      <dgm:spPr/>
      <dgm:t>
        <a:bodyPr/>
        <a:lstStyle/>
        <a:p>
          <a:endParaRPr lang="en-US"/>
        </a:p>
      </dgm:t>
    </dgm:pt>
    <dgm:pt modelId="{EE24E97D-C9B1-440B-8E41-48771F2EDAAA}" type="pres">
      <dgm:prSet presAssocID="{885FC6FC-CBAA-4A29-9310-EF005C3035E0}" presName="vert0" presStyleCnt="0">
        <dgm:presLayoutVars>
          <dgm:dir/>
          <dgm:animOne val="branch"/>
          <dgm:animLvl val="lvl"/>
        </dgm:presLayoutVars>
      </dgm:prSet>
      <dgm:spPr/>
      <dgm:t>
        <a:bodyPr/>
        <a:lstStyle/>
        <a:p>
          <a:endParaRPr lang="en-US"/>
        </a:p>
      </dgm:t>
    </dgm:pt>
    <dgm:pt modelId="{AEA4A18C-95D0-41DF-AB9E-7D7ECC50961A}" type="pres">
      <dgm:prSet presAssocID="{96922E76-907B-476E-978D-9D21BEAF4B60}" presName="thickLine" presStyleLbl="alignNode1" presStyleIdx="0" presStyleCnt="1"/>
      <dgm:spPr/>
    </dgm:pt>
    <dgm:pt modelId="{09FBC697-7105-49AD-BF3A-370B4253447C}" type="pres">
      <dgm:prSet presAssocID="{96922E76-907B-476E-978D-9D21BEAF4B60}" presName="horz1" presStyleCnt="0"/>
      <dgm:spPr/>
    </dgm:pt>
    <dgm:pt modelId="{765F0F5B-8EB3-4C4D-AC51-96DC0B4CACB3}" type="pres">
      <dgm:prSet presAssocID="{96922E76-907B-476E-978D-9D21BEAF4B60}" presName="tx1" presStyleLbl="revTx" presStyleIdx="0" presStyleCnt="10"/>
      <dgm:spPr/>
      <dgm:t>
        <a:bodyPr/>
        <a:lstStyle/>
        <a:p>
          <a:endParaRPr lang="en-US"/>
        </a:p>
      </dgm:t>
    </dgm:pt>
    <dgm:pt modelId="{13151745-F97D-49F1-84C3-142419980B92}" type="pres">
      <dgm:prSet presAssocID="{96922E76-907B-476E-978D-9D21BEAF4B60}" presName="vert1" presStyleCnt="0"/>
      <dgm:spPr/>
    </dgm:pt>
    <dgm:pt modelId="{A010AB70-BDB3-4467-9A5B-E48EE4745D37}" type="pres">
      <dgm:prSet presAssocID="{7D43FF60-CF15-4144-B507-4057D63796C9}" presName="vertSpace2a" presStyleCnt="0"/>
      <dgm:spPr/>
    </dgm:pt>
    <dgm:pt modelId="{D4D35FBB-CCF2-4499-8210-C14F40AAE009}" type="pres">
      <dgm:prSet presAssocID="{7D43FF60-CF15-4144-B507-4057D63796C9}" presName="horz2" presStyleCnt="0"/>
      <dgm:spPr/>
    </dgm:pt>
    <dgm:pt modelId="{C3D635E0-F605-4A18-824E-2D493601D04B}" type="pres">
      <dgm:prSet presAssocID="{7D43FF60-CF15-4144-B507-4057D63796C9}" presName="horzSpace2" presStyleCnt="0"/>
      <dgm:spPr/>
    </dgm:pt>
    <dgm:pt modelId="{C813375B-C282-4917-BED7-DC0A5FFD19B7}" type="pres">
      <dgm:prSet presAssocID="{7D43FF60-CF15-4144-B507-4057D63796C9}" presName="tx2" presStyleLbl="revTx" presStyleIdx="1" presStyleCnt="10"/>
      <dgm:spPr/>
      <dgm:t>
        <a:bodyPr/>
        <a:lstStyle/>
        <a:p>
          <a:endParaRPr lang="en-US"/>
        </a:p>
      </dgm:t>
    </dgm:pt>
    <dgm:pt modelId="{83102896-84B8-4A18-9F14-F5997705C019}" type="pres">
      <dgm:prSet presAssocID="{7D43FF60-CF15-4144-B507-4057D63796C9}" presName="vert2" presStyleCnt="0"/>
      <dgm:spPr/>
    </dgm:pt>
    <dgm:pt modelId="{C3EBB223-A245-47E5-9501-C7DD3556BE96}" type="pres">
      <dgm:prSet presAssocID="{7D43FF60-CF15-4144-B507-4057D63796C9}" presName="thinLine2b" presStyleLbl="callout" presStyleIdx="0" presStyleCnt="9"/>
      <dgm:spPr/>
    </dgm:pt>
    <dgm:pt modelId="{CE80A332-5D68-4BB9-9239-7DAD81CC7BAB}" type="pres">
      <dgm:prSet presAssocID="{7D43FF60-CF15-4144-B507-4057D63796C9}" presName="vertSpace2b" presStyleCnt="0"/>
      <dgm:spPr/>
    </dgm:pt>
    <dgm:pt modelId="{7103E3FB-008F-4480-866A-DBD278B15220}" type="pres">
      <dgm:prSet presAssocID="{B4DBE2A7-FA7A-4321-838C-1D938D52C4BB}" presName="horz2" presStyleCnt="0"/>
      <dgm:spPr/>
    </dgm:pt>
    <dgm:pt modelId="{D15FAB03-6672-4FD0-BBC1-04BDEBBEE956}" type="pres">
      <dgm:prSet presAssocID="{B4DBE2A7-FA7A-4321-838C-1D938D52C4BB}" presName="horzSpace2" presStyleCnt="0"/>
      <dgm:spPr/>
    </dgm:pt>
    <dgm:pt modelId="{57E23993-CFAA-4B65-8AB1-A752AD4CAF6C}" type="pres">
      <dgm:prSet presAssocID="{B4DBE2A7-FA7A-4321-838C-1D938D52C4BB}" presName="tx2" presStyleLbl="revTx" presStyleIdx="2" presStyleCnt="10"/>
      <dgm:spPr/>
      <dgm:t>
        <a:bodyPr/>
        <a:lstStyle/>
        <a:p>
          <a:endParaRPr lang="en-US"/>
        </a:p>
      </dgm:t>
    </dgm:pt>
    <dgm:pt modelId="{FA1E7109-0C12-4605-9B00-397E374C09AC}" type="pres">
      <dgm:prSet presAssocID="{B4DBE2A7-FA7A-4321-838C-1D938D52C4BB}" presName="vert2" presStyleCnt="0"/>
      <dgm:spPr/>
    </dgm:pt>
    <dgm:pt modelId="{42FB6453-13E6-4DA4-9180-C9767DC09BFB}" type="pres">
      <dgm:prSet presAssocID="{B4DBE2A7-FA7A-4321-838C-1D938D52C4BB}" presName="thinLine2b" presStyleLbl="callout" presStyleIdx="1" presStyleCnt="9"/>
      <dgm:spPr/>
    </dgm:pt>
    <dgm:pt modelId="{8A1E5F1C-2B73-4CE8-BE1C-F1AC4F954088}" type="pres">
      <dgm:prSet presAssocID="{B4DBE2A7-FA7A-4321-838C-1D938D52C4BB}" presName="vertSpace2b" presStyleCnt="0"/>
      <dgm:spPr/>
    </dgm:pt>
    <dgm:pt modelId="{E0C62896-B10B-4674-94E3-82FC0A678944}" type="pres">
      <dgm:prSet presAssocID="{7E9A242B-46AD-42D9-AB27-BE6310C6093B}" presName="horz2" presStyleCnt="0"/>
      <dgm:spPr/>
    </dgm:pt>
    <dgm:pt modelId="{C43C088E-D38E-4A2E-94DF-ECFEB7CC73BE}" type="pres">
      <dgm:prSet presAssocID="{7E9A242B-46AD-42D9-AB27-BE6310C6093B}" presName="horzSpace2" presStyleCnt="0"/>
      <dgm:spPr/>
    </dgm:pt>
    <dgm:pt modelId="{0B233037-217E-4101-BD84-F655B4A406AD}" type="pres">
      <dgm:prSet presAssocID="{7E9A242B-46AD-42D9-AB27-BE6310C6093B}" presName="tx2" presStyleLbl="revTx" presStyleIdx="3" presStyleCnt="10"/>
      <dgm:spPr/>
      <dgm:t>
        <a:bodyPr/>
        <a:lstStyle/>
        <a:p>
          <a:endParaRPr lang="en-US"/>
        </a:p>
      </dgm:t>
    </dgm:pt>
    <dgm:pt modelId="{B04FD5AF-ED3A-46FA-A833-9B6C41CA78ED}" type="pres">
      <dgm:prSet presAssocID="{7E9A242B-46AD-42D9-AB27-BE6310C6093B}" presName="vert2" presStyleCnt="0"/>
      <dgm:spPr/>
    </dgm:pt>
    <dgm:pt modelId="{BC0367F5-3029-43B5-8C10-DAA825B951EB}" type="pres">
      <dgm:prSet presAssocID="{7E9A242B-46AD-42D9-AB27-BE6310C6093B}" presName="thinLine2b" presStyleLbl="callout" presStyleIdx="2" presStyleCnt="9"/>
      <dgm:spPr/>
    </dgm:pt>
    <dgm:pt modelId="{9B7E3F38-0DFF-480E-B687-7E6D1A4F5629}" type="pres">
      <dgm:prSet presAssocID="{7E9A242B-46AD-42D9-AB27-BE6310C6093B}" presName="vertSpace2b" presStyleCnt="0"/>
      <dgm:spPr/>
    </dgm:pt>
    <dgm:pt modelId="{423C1E43-F35E-4F7A-AAAB-AE1D3C22DB1D}" type="pres">
      <dgm:prSet presAssocID="{EAF4046D-F8F4-49D4-977A-A66BB4FB2C88}" presName="horz2" presStyleCnt="0"/>
      <dgm:spPr/>
    </dgm:pt>
    <dgm:pt modelId="{04432434-ABC9-4D8C-B9CA-16469F9CFFBF}" type="pres">
      <dgm:prSet presAssocID="{EAF4046D-F8F4-49D4-977A-A66BB4FB2C88}" presName="horzSpace2" presStyleCnt="0"/>
      <dgm:spPr/>
    </dgm:pt>
    <dgm:pt modelId="{AB9969E8-2417-441D-A1B4-A616B18A7B87}" type="pres">
      <dgm:prSet presAssocID="{EAF4046D-F8F4-49D4-977A-A66BB4FB2C88}" presName="tx2" presStyleLbl="revTx" presStyleIdx="4" presStyleCnt="10"/>
      <dgm:spPr/>
      <dgm:t>
        <a:bodyPr/>
        <a:lstStyle/>
        <a:p>
          <a:endParaRPr lang="en-US"/>
        </a:p>
      </dgm:t>
    </dgm:pt>
    <dgm:pt modelId="{16B38C78-E547-4069-81E8-31E711443D9A}" type="pres">
      <dgm:prSet presAssocID="{EAF4046D-F8F4-49D4-977A-A66BB4FB2C88}" presName="vert2" presStyleCnt="0"/>
      <dgm:spPr/>
    </dgm:pt>
    <dgm:pt modelId="{8D0068D5-D19A-4C52-AE53-96CE1BE664F4}" type="pres">
      <dgm:prSet presAssocID="{EAF4046D-F8F4-49D4-977A-A66BB4FB2C88}" presName="thinLine2b" presStyleLbl="callout" presStyleIdx="3" presStyleCnt="9"/>
      <dgm:spPr/>
    </dgm:pt>
    <dgm:pt modelId="{967A5D8A-494C-4573-80DF-5C3E4F78EA1E}" type="pres">
      <dgm:prSet presAssocID="{EAF4046D-F8F4-49D4-977A-A66BB4FB2C88}" presName="vertSpace2b" presStyleCnt="0"/>
      <dgm:spPr/>
    </dgm:pt>
    <dgm:pt modelId="{14FF536E-9096-470A-8753-6BDE6A0EB15B}" type="pres">
      <dgm:prSet presAssocID="{0160CC9F-2256-4EA2-BA11-42356AA1BCDD}" presName="horz2" presStyleCnt="0"/>
      <dgm:spPr/>
    </dgm:pt>
    <dgm:pt modelId="{0BFF923A-98BD-41BA-B605-DFEFB37BFE65}" type="pres">
      <dgm:prSet presAssocID="{0160CC9F-2256-4EA2-BA11-42356AA1BCDD}" presName="horzSpace2" presStyleCnt="0"/>
      <dgm:spPr/>
    </dgm:pt>
    <dgm:pt modelId="{6F457EE4-EB47-447F-8767-C94EC6CE16FF}" type="pres">
      <dgm:prSet presAssocID="{0160CC9F-2256-4EA2-BA11-42356AA1BCDD}" presName="tx2" presStyleLbl="revTx" presStyleIdx="5" presStyleCnt="10" custLinFactNeighborX="0"/>
      <dgm:spPr/>
      <dgm:t>
        <a:bodyPr/>
        <a:lstStyle/>
        <a:p>
          <a:endParaRPr lang="en-US"/>
        </a:p>
      </dgm:t>
    </dgm:pt>
    <dgm:pt modelId="{EC515E27-1AD2-476B-A651-DB5CF0AF99D7}" type="pres">
      <dgm:prSet presAssocID="{0160CC9F-2256-4EA2-BA11-42356AA1BCDD}" presName="vert2" presStyleCnt="0"/>
      <dgm:spPr/>
    </dgm:pt>
    <dgm:pt modelId="{2BFD134E-5C5E-475D-A0A0-DFE6B5F21DA4}" type="pres">
      <dgm:prSet presAssocID="{0160CC9F-2256-4EA2-BA11-42356AA1BCDD}" presName="thinLine2b" presStyleLbl="callout" presStyleIdx="4" presStyleCnt="9"/>
      <dgm:spPr/>
    </dgm:pt>
    <dgm:pt modelId="{19A41E30-59F6-4D17-A1E0-A9D593403972}" type="pres">
      <dgm:prSet presAssocID="{0160CC9F-2256-4EA2-BA11-42356AA1BCDD}" presName="vertSpace2b" presStyleCnt="0"/>
      <dgm:spPr/>
    </dgm:pt>
    <dgm:pt modelId="{BED47E2A-9EAF-4A22-AA38-F1C1D3A4B3AA}" type="pres">
      <dgm:prSet presAssocID="{1BF94275-26CC-43E1-AAEA-E17CF40E7AB7}" presName="horz2" presStyleCnt="0"/>
      <dgm:spPr/>
    </dgm:pt>
    <dgm:pt modelId="{E955A32C-B021-42D9-849A-92820D63166E}" type="pres">
      <dgm:prSet presAssocID="{1BF94275-26CC-43E1-AAEA-E17CF40E7AB7}" presName="horzSpace2" presStyleCnt="0"/>
      <dgm:spPr/>
    </dgm:pt>
    <dgm:pt modelId="{3E0C8823-86F1-4CF2-B766-0878937D67D2}" type="pres">
      <dgm:prSet presAssocID="{1BF94275-26CC-43E1-AAEA-E17CF40E7AB7}" presName="tx2" presStyleLbl="revTx" presStyleIdx="6" presStyleCnt="10"/>
      <dgm:spPr/>
      <dgm:t>
        <a:bodyPr/>
        <a:lstStyle/>
        <a:p>
          <a:endParaRPr lang="en-US"/>
        </a:p>
      </dgm:t>
    </dgm:pt>
    <dgm:pt modelId="{9C60A9E6-3B8E-4CE9-B6FC-E354B2494E04}" type="pres">
      <dgm:prSet presAssocID="{1BF94275-26CC-43E1-AAEA-E17CF40E7AB7}" presName="vert2" presStyleCnt="0"/>
      <dgm:spPr/>
    </dgm:pt>
    <dgm:pt modelId="{34B1E748-D6D4-408E-B00C-5F89C2F5E627}" type="pres">
      <dgm:prSet presAssocID="{1BF94275-26CC-43E1-AAEA-E17CF40E7AB7}" presName="thinLine2b" presStyleLbl="callout" presStyleIdx="5" presStyleCnt="9"/>
      <dgm:spPr/>
    </dgm:pt>
    <dgm:pt modelId="{5457327D-D1B4-48E7-BEC0-4FD30587D93E}" type="pres">
      <dgm:prSet presAssocID="{1BF94275-26CC-43E1-AAEA-E17CF40E7AB7}" presName="vertSpace2b" presStyleCnt="0"/>
      <dgm:spPr/>
    </dgm:pt>
    <dgm:pt modelId="{1A5BB1E0-CF57-46FD-9B88-2DF746184371}" type="pres">
      <dgm:prSet presAssocID="{3C864922-E9C1-429D-A72F-4BC9AD67627B}" presName="horz2" presStyleCnt="0"/>
      <dgm:spPr/>
    </dgm:pt>
    <dgm:pt modelId="{E2F7B69F-859B-4242-ACF9-4416899B1C06}" type="pres">
      <dgm:prSet presAssocID="{3C864922-E9C1-429D-A72F-4BC9AD67627B}" presName="horzSpace2" presStyleCnt="0"/>
      <dgm:spPr/>
    </dgm:pt>
    <dgm:pt modelId="{3DD00456-7FDD-477D-BE26-3FCB681B520A}" type="pres">
      <dgm:prSet presAssocID="{3C864922-E9C1-429D-A72F-4BC9AD67627B}" presName="tx2" presStyleLbl="revTx" presStyleIdx="7" presStyleCnt="10"/>
      <dgm:spPr/>
      <dgm:t>
        <a:bodyPr/>
        <a:lstStyle/>
        <a:p>
          <a:endParaRPr lang="en-US"/>
        </a:p>
      </dgm:t>
    </dgm:pt>
    <dgm:pt modelId="{F1BB25ED-29BD-4765-BF32-5225AD5D2DE9}" type="pres">
      <dgm:prSet presAssocID="{3C864922-E9C1-429D-A72F-4BC9AD67627B}" presName="vert2" presStyleCnt="0"/>
      <dgm:spPr/>
    </dgm:pt>
    <dgm:pt modelId="{EAB00EB0-93FC-4F5A-A7A3-477D2385B6A4}" type="pres">
      <dgm:prSet presAssocID="{3C864922-E9C1-429D-A72F-4BC9AD67627B}" presName="thinLine2b" presStyleLbl="callout" presStyleIdx="6" presStyleCnt="9"/>
      <dgm:spPr/>
    </dgm:pt>
    <dgm:pt modelId="{5AAD04E1-0464-45E3-A79E-01DAA074FBC0}" type="pres">
      <dgm:prSet presAssocID="{3C864922-E9C1-429D-A72F-4BC9AD67627B}" presName="vertSpace2b" presStyleCnt="0"/>
      <dgm:spPr/>
    </dgm:pt>
    <dgm:pt modelId="{F3D73179-5AF2-48C5-93A9-02E7AA15636E}" type="pres">
      <dgm:prSet presAssocID="{1443071B-3B5B-4C0F-946E-D8D341EDAE0B}" presName="horz2" presStyleCnt="0"/>
      <dgm:spPr/>
    </dgm:pt>
    <dgm:pt modelId="{CEC1E129-7D5E-4E0E-8D81-96ADAB068BAA}" type="pres">
      <dgm:prSet presAssocID="{1443071B-3B5B-4C0F-946E-D8D341EDAE0B}" presName="horzSpace2" presStyleCnt="0"/>
      <dgm:spPr/>
    </dgm:pt>
    <dgm:pt modelId="{7030BAFA-8B0F-461D-AB83-C377A4C356F7}" type="pres">
      <dgm:prSet presAssocID="{1443071B-3B5B-4C0F-946E-D8D341EDAE0B}" presName="tx2" presStyleLbl="revTx" presStyleIdx="8" presStyleCnt="10"/>
      <dgm:spPr/>
      <dgm:t>
        <a:bodyPr/>
        <a:lstStyle/>
        <a:p>
          <a:endParaRPr lang="en-US"/>
        </a:p>
      </dgm:t>
    </dgm:pt>
    <dgm:pt modelId="{8B357BC5-2839-4946-A55C-B1442C8C612A}" type="pres">
      <dgm:prSet presAssocID="{1443071B-3B5B-4C0F-946E-D8D341EDAE0B}" presName="vert2" presStyleCnt="0"/>
      <dgm:spPr/>
    </dgm:pt>
    <dgm:pt modelId="{27F43BF6-E235-4D03-AE50-6F086B973E46}" type="pres">
      <dgm:prSet presAssocID="{1443071B-3B5B-4C0F-946E-D8D341EDAE0B}" presName="thinLine2b" presStyleLbl="callout" presStyleIdx="7" presStyleCnt="9"/>
      <dgm:spPr/>
    </dgm:pt>
    <dgm:pt modelId="{DE7D2D6B-C2F3-4CDC-996D-F25635360B7B}" type="pres">
      <dgm:prSet presAssocID="{1443071B-3B5B-4C0F-946E-D8D341EDAE0B}" presName="vertSpace2b" presStyleCnt="0"/>
      <dgm:spPr/>
    </dgm:pt>
    <dgm:pt modelId="{0C2BE456-3B37-4F1F-91DE-AB9FB022230C}" type="pres">
      <dgm:prSet presAssocID="{D2669698-060F-4857-98C7-1BD18DB6DDB9}" presName="horz2" presStyleCnt="0"/>
      <dgm:spPr/>
    </dgm:pt>
    <dgm:pt modelId="{3BA102D5-6CBA-4154-839C-AA82A4EB4572}" type="pres">
      <dgm:prSet presAssocID="{D2669698-060F-4857-98C7-1BD18DB6DDB9}" presName="horzSpace2" presStyleCnt="0"/>
      <dgm:spPr/>
    </dgm:pt>
    <dgm:pt modelId="{BD6E3CCA-717F-48D7-B6D0-758CB4AA67CD}" type="pres">
      <dgm:prSet presAssocID="{D2669698-060F-4857-98C7-1BD18DB6DDB9}" presName="tx2" presStyleLbl="revTx" presStyleIdx="9" presStyleCnt="10" custLinFactNeighborY="0"/>
      <dgm:spPr/>
      <dgm:t>
        <a:bodyPr/>
        <a:lstStyle/>
        <a:p>
          <a:endParaRPr lang="en-US"/>
        </a:p>
      </dgm:t>
    </dgm:pt>
    <dgm:pt modelId="{DB351A7F-CC22-4A14-BB95-BD7444C3E303}" type="pres">
      <dgm:prSet presAssocID="{D2669698-060F-4857-98C7-1BD18DB6DDB9}" presName="vert2" presStyleCnt="0"/>
      <dgm:spPr/>
    </dgm:pt>
    <dgm:pt modelId="{F4229E71-4E5D-4B42-A2CD-9FD70801FC28}" type="pres">
      <dgm:prSet presAssocID="{D2669698-060F-4857-98C7-1BD18DB6DDB9}" presName="thinLine2b" presStyleLbl="callout" presStyleIdx="8" presStyleCnt="9"/>
      <dgm:spPr/>
    </dgm:pt>
    <dgm:pt modelId="{A01AA964-2964-4044-A878-0984E305E6F5}" type="pres">
      <dgm:prSet presAssocID="{D2669698-060F-4857-98C7-1BD18DB6DDB9}" presName="vertSpace2b" presStyleCnt="0"/>
      <dgm:spPr/>
    </dgm:pt>
  </dgm:ptLst>
  <dgm:cxnLst>
    <dgm:cxn modelId="{AD857A83-534E-42A0-BC4C-25D497306E97}" type="presOf" srcId="{7D43FF60-CF15-4144-B507-4057D63796C9}" destId="{C813375B-C282-4917-BED7-DC0A5FFD19B7}" srcOrd="0" destOrd="0" presId="urn:microsoft.com/office/officeart/2008/layout/LinedList"/>
    <dgm:cxn modelId="{6A41CB10-8D2F-4EDA-B719-3D20CDB772FA}" srcId="{96922E76-907B-476E-978D-9D21BEAF4B60}" destId="{D2669698-060F-4857-98C7-1BD18DB6DDB9}" srcOrd="8" destOrd="0" parTransId="{AC21E8C0-F859-44B9-88FC-881CC493D70C}" sibTransId="{C0919A5E-C472-4EBA-B800-F1CBB3E21F7D}"/>
    <dgm:cxn modelId="{4472B8B4-842E-42D4-A689-523AB3749EEA}" srcId="{96922E76-907B-476E-978D-9D21BEAF4B60}" destId="{0160CC9F-2256-4EA2-BA11-42356AA1BCDD}" srcOrd="4" destOrd="0" parTransId="{22CF488E-0B7D-4618-9447-CF8A76249FDD}" sibTransId="{DE361C25-5230-4F66-97A9-6182A0837BD7}"/>
    <dgm:cxn modelId="{33C69791-1C6E-42DC-8974-AD47D13D9923}" srcId="{885FC6FC-CBAA-4A29-9310-EF005C3035E0}" destId="{96922E76-907B-476E-978D-9D21BEAF4B60}" srcOrd="0" destOrd="0" parTransId="{70FF4820-D277-4586-BD5F-BAF79E76A961}" sibTransId="{8ECF5DFF-8B51-4CB0-A590-9F33FAB8FDFA}"/>
    <dgm:cxn modelId="{F191E294-3EF6-4818-B5DB-768C5A96F28A}" srcId="{96922E76-907B-476E-978D-9D21BEAF4B60}" destId="{7D43FF60-CF15-4144-B507-4057D63796C9}" srcOrd="0" destOrd="0" parTransId="{046D4C43-B9D5-4C2C-B410-3DCC1469CFA2}" sibTransId="{49AE5E35-1200-4D56-B30B-6A0A5FC0692A}"/>
    <dgm:cxn modelId="{F3630C48-C4BF-434C-979F-FDCC26CD0060}" srcId="{96922E76-907B-476E-978D-9D21BEAF4B60}" destId="{1BF94275-26CC-43E1-AAEA-E17CF40E7AB7}" srcOrd="5" destOrd="0" parTransId="{7B1433E0-130F-42D2-BA23-9C1C4E7875C4}" sibTransId="{580E4D04-0457-4FDE-8D29-D0CAD8A4B8D6}"/>
    <dgm:cxn modelId="{34142FC2-0EAF-4CC7-9299-D360AB73CAEF}" srcId="{96922E76-907B-476E-978D-9D21BEAF4B60}" destId="{1443071B-3B5B-4C0F-946E-D8D341EDAE0B}" srcOrd="7" destOrd="0" parTransId="{E1DB4CFF-BB97-4EBF-AE57-5D9AD5B4EA2C}" sibTransId="{A5609CFF-DCDC-4C46-99BC-5F0AB28AA19E}"/>
    <dgm:cxn modelId="{EE1AFA4F-9B22-4E4F-B4C0-6E3F6DA96382}" type="presOf" srcId="{0160CC9F-2256-4EA2-BA11-42356AA1BCDD}" destId="{6F457EE4-EB47-447F-8767-C94EC6CE16FF}" srcOrd="0" destOrd="0" presId="urn:microsoft.com/office/officeart/2008/layout/LinedList"/>
    <dgm:cxn modelId="{429E709B-55D6-4BB0-A00C-D1AB0AAAF3A3}" srcId="{96922E76-907B-476E-978D-9D21BEAF4B60}" destId="{EAF4046D-F8F4-49D4-977A-A66BB4FB2C88}" srcOrd="3" destOrd="0" parTransId="{0D4B8801-B29D-4727-B2C7-672DFAFB7BD7}" sibTransId="{70AFE9FF-0327-4144-A4F0-9F1BAFF0CCE0}"/>
    <dgm:cxn modelId="{1153E69A-825B-4B31-A939-D6CF266E01D9}" srcId="{96922E76-907B-476E-978D-9D21BEAF4B60}" destId="{7E9A242B-46AD-42D9-AB27-BE6310C6093B}" srcOrd="2" destOrd="0" parTransId="{9E14963A-9FE8-42E8-9378-803783F17F3D}" sibTransId="{2CA1A20C-C36B-447B-AC15-6C5E3148F067}"/>
    <dgm:cxn modelId="{434A3664-1904-4180-A50C-8DA3334766E2}" srcId="{96922E76-907B-476E-978D-9D21BEAF4B60}" destId="{B4DBE2A7-FA7A-4321-838C-1D938D52C4BB}" srcOrd="1" destOrd="0" parTransId="{FF7082B8-91BF-442A-A805-CD99CD7FA77F}" sibTransId="{6F27DB4D-78DF-42A4-BE31-FFA51128A05B}"/>
    <dgm:cxn modelId="{83B344D7-6CA2-4E8E-BC4D-BB44692F5AFB}" type="presOf" srcId="{B4DBE2A7-FA7A-4321-838C-1D938D52C4BB}" destId="{57E23993-CFAA-4B65-8AB1-A752AD4CAF6C}" srcOrd="0" destOrd="0" presId="urn:microsoft.com/office/officeart/2008/layout/LinedList"/>
    <dgm:cxn modelId="{1D9047B2-6A5C-413A-AED1-B5A54B2D71A6}" type="presOf" srcId="{885FC6FC-CBAA-4A29-9310-EF005C3035E0}" destId="{EE24E97D-C9B1-440B-8E41-48771F2EDAAA}" srcOrd="0" destOrd="0" presId="urn:microsoft.com/office/officeart/2008/layout/LinedList"/>
    <dgm:cxn modelId="{4CC21EF4-CE2E-4F19-B01B-42D125F5CE7C}" type="presOf" srcId="{1BF94275-26CC-43E1-AAEA-E17CF40E7AB7}" destId="{3E0C8823-86F1-4CF2-B766-0878937D67D2}" srcOrd="0" destOrd="0" presId="urn:microsoft.com/office/officeart/2008/layout/LinedList"/>
    <dgm:cxn modelId="{BE7EE735-0E1A-4650-9C0B-1914AEE65AB5}" type="presOf" srcId="{D2669698-060F-4857-98C7-1BD18DB6DDB9}" destId="{BD6E3CCA-717F-48D7-B6D0-758CB4AA67CD}" srcOrd="0" destOrd="0" presId="urn:microsoft.com/office/officeart/2008/layout/LinedList"/>
    <dgm:cxn modelId="{79BD5E5B-9D19-441A-BA01-CAABE7E31C58}" type="presOf" srcId="{7E9A242B-46AD-42D9-AB27-BE6310C6093B}" destId="{0B233037-217E-4101-BD84-F655B4A406AD}" srcOrd="0" destOrd="0" presId="urn:microsoft.com/office/officeart/2008/layout/LinedList"/>
    <dgm:cxn modelId="{FA706521-54CC-4176-9D09-50E06ED8A0BF}" srcId="{96922E76-907B-476E-978D-9D21BEAF4B60}" destId="{3C864922-E9C1-429D-A72F-4BC9AD67627B}" srcOrd="6" destOrd="0" parTransId="{1FB7600D-D82A-4578-89EA-FEF4FCEDA921}" sibTransId="{8F485DD0-DAAE-4F57-A06A-B0DE09AB8BC4}"/>
    <dgm:cxn modelId="{6D085B3C-A524-4364-A4A0-B04DBED75903}" type="presOf" srcId="{1443071B-3B5B-4C0F-946E-D8D341EDAE0B}" destId="{7030BAFA-8B0F-461D-AB83-C377A4C356F7}" srcOrd="0" destOrd="0" presId="urn:microsoft.com/office/officeart/2008/layout/LinedList"/>
    <dgm:cxn modelId="{C2CD0E23-98C6-4B96-9857-AE0B61BC3FAC}" type="presOf" srcId="{EAF4046D-F8F4-49D4-977A-A66BB4FB2C88}" destId="{AB9969E8-2417-441D-A1B4-A616B18A7B87}" srcOrd="0" destOrd="0" presId="urn:microsoft.com/office/officeart/2008/layout/LinedList"/>
    <dgm:cxn modelId="{8135377A-E361-4190-9908-E080036FF685}" type="presOf" srcId="{96922E76-907B-476E-978D-9D21BEAF4B60}" destId="{765F0F5B-8EB3-4C4D-AC51-96DC0B4CACB3}" srcOrd="0" destOrd="0" presId="urn:microsoft.com/office/officeart/2008/layout/LinedList"/>
    <dgm:cxn modelId="{B82983DD-C683-48AB-8935-6C2FC9CBA13C}" type="presOf" srcId="{3C864922-E9C1-429D-A72F-4BC9AD67627B}" destId="{3DD00456-7FDD-477D-BE26-3FCB681B520A}" srcOrd="0" destOrd="0" presId="urn:microsoft.com/office/officeart/2008/layout/LinedList"/>
    <dgm:cxn modelId="{490EBD53-22A3-4982-93B7-14EDAAB653EE}" type="presParOf" srcId="{EE24E97D-C9B1-440B-8E41-48771F2EDAAA}" destId="{AEA4A18C-95D0-41DF-AB9E-7D7ECC50961A}" srcOrd="0" destOrd="0" presId="urn:microsoft.com/office/officeart/2008/layout/LinedList"/>
    <dgm:cxn modelId="{01A85B9B-CE63-43FF-920F-DD85505FF860}" type="presParOf" srcId="{EE24E97D-C9B1-440B-8E41-48771F2EDAAA}" destId="{09FBC697-7105-49AD-BF3A-370B4253447C}" srcOrd="1" destOrd="0" presId="urn:microsoft.com/office/officeart/2008/layout/LinedList"/>
    <dgm:cxn modelId="{8FA53DCC-CDD6-4BF0-8E25-6BD83E1B801B}" type="presParOf" srcId="{09FBC697-7105-49AD-BF3A-370B4253447C}" destId="{765F0F5B-8EB3-4C4D-AC51-96DC0B4CACB3}" srcOrd="0" destOrd="0" presId="urn:microsoft.com/office/officeart/2008/layout/LinedList"/>
    <dgm:cxn modelId="{3B9E1D81-E075-4B7D-B531-69299A03978B}" type="presParOf" srcId="{09FBC697-7105-49AD-BF3A-370B4253447C}" destId="{13151745-F97D-49F1-84C3-142419980B92}" srcOrd="1" destOrd="0" presId="urn:microsoft.com/office/officeart/2008/layout/LinedList"/>
    <dgm:cxn modelId="{47C8504D-10F2-481D-841F-189678F22031}" type="presParOf" srcId="{13151745-F97D-49F1-84C3-142419980B92}" destId="{A010AB70-BDB3-4467-9A5B-E48EE4745D37}" srcOrd="0" destOrd="0" presId="urn:microsoft.com/office/officeart/2008/layout/LinedList"/>
    <dgm:cxn modelId="{DCD0349E-4E21-4C09-8266-5EE8B5E9359D}" type="presParOf" srcId="{13151745-F97D-49F1-84C3-142419980B92}" destId="{D4D35FBB-CCF2-4499-8210-C14F40AAE009}" srcOrd="1" destOrd="0" presId="urn:microsoft.com/office/officeart/2008/layout/LinedList"/>
    <dgm:cxn modelId="{396E8B1E-81CD-4BD7-8B15-BA8AFB4688F8}" type="presParOf" srcId="{D4D35FBB-CCF2-4499-8210-C14F40AAE009}" destId="{C3D635E0-F605-4A18-824E-2D493601D04B}" srcOrd="0" destOrd="0" presId="urn:microsoft.com/office/officeart/2008/layout/LinedList"/>
    <dgm:cxn modelId="{ECDF6AE6-98FB-47E3-876C-D11B34FDD07F}" type="presParOf" srcId="{D4D35FBB-CCF2-4499-8210-C14F40AAE009}" destId="{C813375B-C282-4917-BED7-DC0A5FFD19B7}" srcOrd="1" destOrd="0" presId="urn:microsoft.com/office/officeart/2008/layout/LinedList"/>
    <dgm:cxn modelId="{0AC3BEE8-259D-489B-B1A6-B05455C01841}" type="presParOf" srcId="{D4D35FBB-CCF2-4499-8210-C14F40AAE009}" destId="{83102896-84B8-4A18-9F14-F5997705C019}" srcOrd="2" destOrd="0" presId="urn:microsoft.com/office/officeart/2008/layout/LinedList"/>
    <dgm:cxn modelId="{D6B49ACA-78B8-47E2-B7A9-805726638253}" type="presParOf" srcId="{13151745-F97D-49F1-84C3-142419980B92}" destId="{C3EBB223-A245-47E5-9501-C7DD3556BE96}" srcOrd="2" destOrd="0" presId="urn:microsoft.com/office/officeart/2008/layout/LinedList"/>
    <dgm:cxn modelId="{D365CCB8-F807-4099-AEBE-BE7B0149E79C}" type="presParOf" srcId="{13151745-F97D-49F1-84C3-142419980B92}" destId="{CE80A332-5D68-4BB9-9239-7DAD81CC7BAB}" srcOrd="3" destOrd="0" presId="urn:microsoft.com/office/officeart/2008/layout/LinedList"/>
    <dgm:cxn modelId="{8AAF5F30-81B6-4D75-9237-70C46108DD7C}" type="presParOf" srcId="{13151745-F97D-49F1-84C3-142419980B92}" destId="{7103E3FB-008F-4480-866A-DBD278B15220}" srcOrd="4" destOrd="0" presId="urn:microsoft.com/office/officeart/2008/layout/LinedList"/>
    <dgm:cxn modelId="{6BEB5E26-53A2-4691-8EE8-74CE4A893924}" type="presParOf" srcId="{7103E3FB-008F-4480-866A-DBD278B15220}" destId="{D15FAB03-6672-4FD0-BBC1-04BDEBBEE956}" srcOrd="0" destOrd="0" presId="urn:microsoft.com/office/officeart/2008/layout/LinedList"/>
    <dgm:cxn modelId="{539F6C9F-3D11-498A-B425-744706F7C212}" type="presParOf" srcId="{7103E3FB-008F-4480-866A-DBD278B15220}" destId="{57E23993-CFAA-4B65-8AB1-A752AD4CAF6C}" srcOrd="1" destOrd="0" presId="urn:microsoft.com/office/officeart/2008/layout/LinedList"/>
    <dgm:cxn modelId="{3021FF20-7623-4F27-B9F2-5293897B80EA}" type="presParOf" srcId="{7103E3FB-008F-4480-866A-DBD278B15220}" destId="{FA1E7109-0C12-4605-9B00-397E374C09AC}" srcOrd="2" destOrd="0" presId="urn:microsoft.com/office/officeart/2008/layout/LinedList"/>
    <dgm:cxn modelId="{1B38F2C9-9B19-4333-8A5C-9C898E2ECFA2}" type="presParOf" srcId="{13151745-F97D-49F1-84C3-142419980B92}" destId="{42FB6453-13E6-4DA4-9180-C9767DC09BFB}" srcOrd="5" destOrd="0" presId="urn:microsoft.com/office/officeart/2008/layout/LinedList"/>
    <dgm:cxn modelId="{7F5B4F79-221E-4A33-B32F-3B8752C6F928}" type="presParOf" srcId="{13151745-F97D-49F1-84C3-142419980B92}" destId="{8A1E5F1C-2B73-4CE8-BE1C-F1AC4F954088}" srcOrd="6" destOrd="0" presId="urn:microsoft.com/office/officeart/2008/layout/LinedList"/>
    <dgm:cxn modelId="{2EDF9AF5-CC97-4152-AAD7-E3FDBF38F8E9}" type="presParOf" srcId="{13151745-F97D-49F1-84C3-142419980B92}" destId="{E0C62896-B10B-4674-94E3-82FC0A678944}" srcOrd="7" destOrd="0" presId="urn:microsoft.com/office/officeart/2008/layout/LinedList"/>
    <dgm:cxn modelId="{5DA48087-58DE-4E8D-87BB-BEB6DA585184}" type="presParOf" srcId="{E0C62896-B10B-4674-94E3-82FC0A678944}" destId="{C43C088E-D38E-4A2E-94DF-ECFEB7CC73BE}" srcOrd="0" destOrd="0" presId="urn:microsoft.com/office/officeart/2008/layout/LinedList"/>
    <dgm:cxn modelId="{61797832-A1BC-47FC-9162-2A21A9145B0B}" type="presParOf" srcId="{E0C62896-B10B-4674-94E3-82FC0A678944}" destId="{0B233037-217E-4101-BD84-F655B4A406AD}" srcOrd="1" destOrd="0" presId="urn:microsoft.com/office/officeart/2008/layout/LinedList"/>
    <dgm:cxn modelId="{465860CC-12B7-487B-B088-B03AF362757C}" type="presParOf" srcId="{E0C62896-B10B-4674-94E3-82FC0A678944}" destId="{B04FD5AF-ED3A-46FA-A833-9B6C41CA78ED}" srcOrd="2" destOrd="0" presId="urn:microsoft.com/office/officeart/2008/layout/LinedList"/>
    <dgm:cxn modelId="{E7C9B358-520B-4862-8A42-EB7FD84CDF08}" type="presParOf" srcId="{13151745-F97D-49F1-84C3-142419980B92}" destId="{BC0367F5-3029-43B5-8C10-DAA825B951EB}" srcOrd="8" destOrd="0" presId="urn:microsoft.com/office/officeart/2008/layout/LinedList"/>
    <dgm:cxn modelId="{26098A5D-9076-4D64-904C-51600849B89F}" type="presParOf" srcId="{13151745-F97D-49F1-84C3-142419980B92}" destId="{9B7E3F38-0DFF-480E-B687-7E6D1A4F5629}" srcOrd="9" destOrd="0" presId="urn:microsoft.com/office/officeart/2008/layout/LinedList"/>
    <dgm:cxn modelId="{CA6726CF-3F35-45F0-8BC4-1FD779E0984D}" type="presParOf" srcId="{13151745-F97D-49F1-84C3-142419980B92}" destId="{423C1E43-F35E-4F7A-AAAB-AE1D3C22DB1D}" srcOrd="10" destOrd="0" presId="urn:microsoft.com/office/officeart/2008/layout/LinedList"/>
    <dgm:cxn modelId="{88EBBB22-4672-47ED-B68C-54382F6ACC7F}" type="presParOf" srcId="{423C1E43-F35E-4F7A-AAAB-AE1D3C22DB1D}" destId="{04432434-ABC9-4D8C-B9CA-16469F9CFFBF}" srcOrd="0" destOrd="0" presId="urn:microsoft.com/office/officeart/2008/layout/LinedList"/>
    <dgm:cxn modelId="{7A678017-0288-46C4-9919-CC99C6137628}" type="presParOf" srcId="{423C1E43-F35E-4F7A-AAAB-AE1D3C22DB1D}" destId="{AB9969E8-2417-441D-A1B4-A616B18A7B87}" srcOrd="1" destOrd="0" presId="urn:microsoft.com/office/officeart/2008/layout/LinedList"/>
    <dgm:cxn modelId="{7437CD49-8035-460A-A905-8587E368B04B}" type="presParOf" srcId="{423C1E43-F35E-4F7A-AAAB-AE1D3C22DB1D}" destId="{16B38C78-E547-4069-81E8-31E711443D9A}" srcOrd="2" destOrd="0" presId="urn:microsoft.com/office/officeart/2008/layout/LinedList"/>
    <dgm:cxn modelId="{1F0A687D-EA96-40FC-8DAF-5A6F22896DDE}" type="presParOf" srcId="{13151745-F97D-49F1-84C3-142419980B92}" destId="{8D0068D5-D19A-4C52-AE53-96CE1BE664F4}" srcOrd="11" destOrd="0" presId="urn:microsoft.com/office/officeart/2008/layout/LinedList"/>
    <dgm:cxn modelId="{D8211F51-E616-4626-BF63-D13FBF4CE0E8}" type="presParOf" srcId="{13151745-F97D-49F1-84C3-142419980B92}" destId="{967A5D8A-494C-4573-80DF-5C3E4F78EA1E}" srcOrd="12" destOrd="0" presId="urn:microsoft.com/office/officeart/2008/layout/LinedList"/>
    <dgm:cxn modelId="{7C7AF78B-DD02-4D2C-82C9-524B3946AA99}" type="presParOf" srcId="{13151745-F97D-49F1-84C3-142419980B92}" destId="{14FF536E-9096-470A-8753-6BDE6A0EB15B}" srcOrd="13" destOrd="0" presId="urn:microsoft.com/office/officeart/2008/layout/LinedList"/>
    <dgm:cxn modelId="{44744593-739A-4815-8256-4F62602481DD}" type="presParOf" srcId="{14FF536E-9096-470A-8753-6BDE6A0EB15B}" destId="{0BFF923A-98BD-41BA-B605-DFEFB37BFE65}" srcOrd="0" destOrd="0" presId="urn:microsoft.com/office/officeart/2008/layout/LinedList"/>
    <dgm:cxn modelId="{7A0BDD15-E2CA-4A01-A75A-F3847E061DC6}" type="presParOf" srcId="{14FF536E-9096-470A-8753-6BDE6A0EB15B}" destId="{6F457EE4-EB47-447F-8767-C94EC6CE16FF}" srcOrd="1" destOrd="0" presId="urn:microsoft.com/office/officeart/2008/layout/LinedList"/>
    <dgm:cxn modelId="{DF417BD4-D063-4351-A400-4AF88736D336}" type="presParOf" srcId="{14FF536E-9096-470A-8753-6BDE6A0EB15B}" destId="{EC515E27-1AD2-476B-A651-DB5CF0AF99D7}" srcOrd="2" destOrd="0" presId="urn:microsoft.com/office/officeart/2008/layout/LinedList"/>
    <dgm:cxn modelId="{95B9D869-DB83-470E-AC7E-30BA6FC0BB63}" type="presParOf" srcId="{13151745-F97D-49F1-84C3-142419980B92}" destId="{2BFD134E-5C5E-475D-A0A0-DFE6B5F21DA4}" srcOrd="14" destOrd="0" presId="urn:microsoft.com/office/officeart/2008/layout/LinedList"/>
    <dgm:cxn modelId="{543B79AD-0990-47C8-97D7-0195DD5D6C37}" type="presParOf" srcId="{13151745-F97D-49F1-84C3-142419980B92}" destId="{19A41E30-59F6-4D17-A1E0-A9D593403972}" srcOrd="15" destOrd="0" presId="urn:microsoft.com/office/officeart/2008/layout/LinedList"/>
    <dgm:cxn modelId="{FA16C872-AD71-42A9-96F4-F8084B2E23F7}" type="presParOf" srcId="{13151745-F97D-49F1-84C3-142419980B92}" destId="{BED47E2A-9EAF-4A22-AA38-F1C1D3A4B3AA}" srcOrd="16" destOrd="0" presId="urn:microsoft.com/office/officeart/2008/layout/LinedList"/>
    <dgm:cxn modelId="{54523CFA-2189-4F9F-84C2-FD238BFA6DB8}" type="presParOf" srcId="{BED47E2A-9EAF-4A22-AA38-F1C1D3A4B3AA}" destId="{E955A32C-B021-42D9-849A-92820D63166E}" srcOrd="0" destOrd="0" presId="urn:microsoft.com/office/officeart/2008/layout/LinedList"/>
    <dgm:cxn modelId="{0C06697F-280F-4690-8081-4378F31E73E8}" type="presParOf" srcId="{BED47E2A-9EAF-4A22-AA38-F1C1D3A4B3AA}" destId="{3E0C8823-86F1-4CF2-B766-0878937D67D2}" srcOrd="1" destOrd="0" presId="urn:microsoft.com/office/officeart/2008/layout/LinedList"/>
    <dgm:cxn modelId="{4A7A726B-FA17-4C93-87DA-5C148D612D39}" type="presParOf" srcId="{BED47E2A-9EAF-4A22-AA38-F1C1D3A4B3AA}" destId="{9C60A9E6-3B8E-4CE9-B6FC-E354B2494E04}" srcOrd="2" destOrd="0" presId="urn:microsoft.com/office/officeart/2008/layout/LinedList"/>
    <dgm:cxn modelId="{F540B471-D6D5-45B2-8533-A1BB00F3171A}" type="presParOf" srcId="{13151745-F97D-49F1-84C3-142419980B92}" destId="{34B1E748-D6D4-408E-B00C-5F89C2F5E627}" srcOrd="17" destOrd="0" presId="urn:microsoft.com/office/officeart/2008/layout/LinedList"/>
    <dgm:cxn modelId="{14E27957-6D82-4914-8822-5A99F3FBB558}" type="presParOf" srcId="{13151745-F97D-49F1-84C3-142419980B92}" destId="{5457327D-D1B4-48E7-BEC0-4FD30587D93E}" srcOrd="18" destOrd="0" presId="urn:microsoft.com/office/officeart/2008/layout/LinedList"/>
    <dgm:cxn modelId="{628AAFA9-9936-40A9-AE94-12DE9AA23953}" type="presParOf" srcId="{13151745-F97D-49F1-84C3-142419980B92}" destId="{1A5BB1E0-CF57-46FD-9B88-2DF746184371}" srcOrd="19" destOrd="0" presId="urn:microsoft.com/office/officeart/2008/layout/LinedList"/>
    <dgm:cxn modelId="{1AB58BF5-7C2C-4FEF-AD28-2DFFC0C731DD}" type="presParOf" srcId="{1A5BB1E0-CF57-46FD-9B88-2DF746184371}" destId="{E2F7B69F-859B-4242-ACF9-4416899B1C06}" srcOrd="0" destOrd="0" presId="urn:microsoft.com/office/officeart/2008/layout/LinedList"/>
    <dgm:cxn modelId="{B7AD02B6-FDB5-4998-AA22-6D842D93B9A3}" type="presParOf" srcId="{1A5BB1E0-CF57-46FD-9B88-2DF746184371}" destId="{3DD00456-7FDD-477D-BE26-3FCB681B520A}" srcOrd="1" destOrd="0" presId="urn:microsoft.com/office/officeart/2008/layout/LinedList"/>
    <dgm:cxn modelId="{0D190F10-0291-4470-9D04-21FE8BAB20CB}" type="presParOf" srcId="{1A5BB1E0-CF57-46FD-9B88-2DF746184371}" destId="{F1BB25ED-29BD-4765-BF32-5225AD5D2DE9}" srcOrd="2" destOrd="0" presId="urn:microsoft.com/office/officeart/2008/layout/LinedList"/>
    <dgm:cxn modelId="{3810C85C-965F-4C4A-81E2-186E0C4D3E1D}" type="presParOf" srcId="{13151745-F97D-49F1-84C3-142419980B92}" destId="{EAB00EB0-93FC-4F5A-A7A3-477D2385B6A4}" srcOrd="20" destOrd="0" presId="urn:microsoft.com/office/officeart/2008/layout/LinedList"/>
    <dgm:cxn modelId="{7C23A9DB-21FC-421E-82EE-FE45CC12731C}" type="presParOf" srcId="{13151745-F97D-49F1-84C3-142419980B92}" destId="{5AAD04E1-0464-45E3-A79E-01DAA074FBC0}" srcOrd="21" destOrd="0" presId="urn:microsoft.com/office/officeart/2008/layout/LinedList"/>
    <dgm:cxn modelId="{9C7122AC-7E7D-4FC6-8256-292D15128E91}" type="presParOf" srcId="{13151745-F97D-49F1-84C3-142419980B92}" destId="{F3D73179-5AF2-48C5-93A9-02E7AA15636E}" srcOrd="22" destOrd="0" presId="urn:microsoft.com/office/officeart/2008/layout/LinedList"/>
    <dgm:cxn modelId="{403C8BC5-572B-4A1D-B9F0-04F93F9A851E}" type="presParOf" srcId="{F3D73179-5AF2-48C5-93A9-02E7AA15636E}" destId="{CEC1E129-7D5E-4E0E-8D81-96ADAB068BAA}" srcOrd="0" destOrd="0" presId="urn:microsoft.com/office/officeart/2008/layout/LinedList"/>
    <dgm:cxn modelId="{5283F20E-09A4-48C9-AB13-E2E21BA1C887}" type="presParOf" srcId="{F3D73179-5AF2-48C5-93A9-02E7AA15636E}" destId="{7030BAFA-8B0F-461D-AB83-C377A4C356F7}" srcOrd="1" destOrd="0" presId="urn:microsoft.com/office/officeart/2008/layout/LinedList"/>
    <dgm:cxn modelId="{75B4A66C-0ADB-4D7C-9A0C-4433E0E336E3}" type="presParOf" srcId="{F3D73179-5AF2-48C5-93A9-02E7AA15636E}" destId="{8B357BC5-2839-4946-A55C-B1442C8C612A}" srcOrd="2" destOrd="0" presId="urn:microsoft.com/office/officeart/2008/layout/LinedList"/>
    <dgm:cxn modelId="{6B7F6EBE-1265-472F-BEDE-4C1D6B05FB1A}" type="presParOf" srcId="{13151745-F97D-49F1-84C3-142419980B92}" destId="{27F43BF6-E235-4D03-AE50-6F086B973E46}" srcOrd="23" destOrd="0" presId="urn:microsoft.com/office/officeart/2008/layout/LinedList"/>
    <dgm:cxn modelId="{1276BA62-A3FD-4AC1-95DF-40729756DBA7}" type="presParOf" srcId="{13151745-F97D-49F1-84C3-142419980B92}" destId="{DE7D2D6B-C2F3-4CDC-996D-F25635360B7B}" srcOrd="24" destOrd="0" presId="urn:microsoft.com/office/officeart/2008/layout/LinedList"/>
    <dgm:cxn modelId="{5FD4A583-2EF3-4749-84EB-B2A03669FB54}" type="presParOf" srcId="{13151745-F97D-49F1-84C3-142419980B92}" destId="{0C2BE456-3B37-4F1F-91DE-AB9FB022230C}" srcOrd="25" destOrd="0" presId="urn:microsoft.com/office/officeart/2008/layout/LinedList"/>
    <dgm:cxn modelId="{F8521633-C4E2-41D1-9C1C-EE84CCF00048}" type="presParOf" srcId="{0C2BE456-3B37-4F1F-91DE-AB9FB022230C}" destId="{3BA102D5-6CBA-4154-839C-AA82A4EB4572}" srcOrd="0" destOrd="0" presId="urn:microsoft.com/office/officeart/2008/layout/LinedList"/>
    <dgm:cxn modelId="{9EF22715-249A-425E-98FE-9AF34610DC4C}" type="presParOf" srcId="{0C2BE456-3B37-4F1F-91DE-AB9FB022230C}" destId="{BD6E3CCA-717F-48D7-B6D0-758CB4AA67CD}" srcOrd="1" destOrd="0" presId="urn:microsoft.com/office/officeart/2008/layout/LinedList"/>
    <dgm:cxn modelId="{F56520D3-B437-4938-AC35-CE6D4EE9F9E8}" type="presParOf" srcId="{0C2BE456-3B37-4F1F-91DE-AB9FB022230C}" destId="{DB351A7F-CC22-4A14-BB95-BD7444C3E303}" srcOrd="2" destOrd="0" presId="urn:microsoft.com/office/officeart/2008/layout/LinedList"/>
    <dgm:cxn modelId="{5170978B-5BFF-4586-846A-D0C04B8AF0F9}" type="presParOf" srcId="{13151745-F97D-49F1-84C3-142419980B92}" destId="{F4229E71-4E5D-4B42-A2CD-9FD70801FC28}" srcOrd="26" destOrd="0" presId="urn:microsoft.com/office/officeart/2008/layout/LinedList"/>
    <dgm:cxn modelId="{2B83DB16-E0AC-444C-9259-49F51E434E88}" type="presParOf" srcId="{13151745-F97D-49F1-84C3-142419980B92}" destId="{A01AA964-2964-4044-A878-0984E305E6F5}"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5FC6FC-CBAA-4A29-9310-EF005C3035E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96922E76-907B-476E-978D-9D21BEAF4B60}">
      <dgm:prSet phldrT="[Text]"/>
      <dgm:spPr/>
      <dgm:t>
        <a:bodyPr/>
        <a:lstStyle/>
        <a:p>
          <a:r>
            <a:rPr lang="en-US" dirty="0" smtClean="0"/>
            <a:t>Sekretaris/</a:t>
          </a:r>
          <a:r>
            <a:rPr lang="en-US" dirty="0" err="1" smtClean="0"/>
            <a:t>Wakil</a:t>
          </a:r>
          <a:r>
            <a:rPr lang="en-US" dirty="0" smtClean="0"/>
            <a:t> Sekretaris/Sekretaris </a:t>
          </a:r>
          <a:r>
            <a:rPr lang="en-US" dirty="0" err="1" smtClean="0"/>
            <a:t>Pengganti</a:t>
          </a:r>
          <a:r>
            <a:rPr lang="en-US" dirty="0" smtClean="0"/>
            <a:t> </a:t>
          </a:r>
          <a:r>
            <a:rPr lang="en-US" dirty="0" err="1" smtClean="0"/>
            <a:t>wajib</a:t>
          </a:r>
          <a:r>
            <a:rPr lang="en-US" dirty="0" smtClean="0"/>
            <a:t> </a:t>
          </a:r>
          <a:r>
            <a:rPr lang="en-US" dirty="0" err="1" smtClean="0"/>
            <a:t>diambil</a:t>
          </a:r>
          <a:r>
            <a:rPr lang="en-US" dirty="0" smtClean="0"/>
            <a:t> </a:t>
          </a:r>
          <a:r>
            <a:rPr lang="en-US" dirty="0" err="1" smtClean="0"/>
            <a:t>sumpah</a:t>
          </a:r>
          <a:r>
            <a:rPr lang="en-US" dirty="0" smtClean="0"/>
            <a:t> </a:t>
          </a:r>
          <a:r>
            <a:rPr lang="en-US" dirty="0" err="1" smtClean="0"/>
            <a:t>atau</a:t>
          </a:r>
          <a:r>
            <a:rPr lang="en-US" dirty="0" smtClean="0"/>
            <a:t> </a:t>
          </a:r>
          <a:r>
            <a:rPr lang="en-US" dirty="0" err="1" smtClean="0"/>
            <a:t>janjinya</a:t>
          </a:r>
          <a:r>
            <a:rPr lang="en-US" dirty="0" smtClean="0"/>
            <a:t> </a:t>
          </a:r>
          <a:r>
            <a:rPr lang="en-US" dirty="0" err="1" smtClean="0"/>
            <a:t>oleh</a:t>
          </a:r>
          <a:r>
            <a:rPr lang="en-US" dirty="0" smtClean="0"/>
            <a:t> </a:t>
          </a:r>
          <a:r>
            <a:rPr lang="en-US" dirty="0" err="1" smtClean="0"/>
            <a:t>Ketua</a:t>
          </a:r>
          <a:endParaRPr lang="en-US" dirty="0"/>
        </a:p>
      </dgm:t>
    </dgm:pt>
    <dgm:pt modelId="{70FF4820-D277-4586-BD5F-BAF79E76A961}" type="parTrans" cxnId="{33C69791-1C6E-42DC-8974-AD47D13D9923}">
      <dgm:prSet/>
      <dgm:spPr/>
      <dgm:t>
        <a:bodyPr/>
        <a:lstStyle/>
        <a:p>
          <a:endParaRPr lang="en-US"/>
        </a:p>
      </dgm:t>
    </dgm:pt>
    <dgm:pt modelId="{8ECF5DFF-8B51-4CB0-A590-9F33FAB8FDFA}" type="sibTrans" cxnId="{33C69791-1C6E-42DC-8974-AD47D13D9923}">
      <dgm:prSet/>
      <dgm:spPr/>
      <dgm:t>
        <a:bodyPr/>
        <a:lstStyle/>
        <a:p>
          <a:endParaRPr lang="en-US"/>
        </a:p>
      </dgm:t>
    </dgm:pt>
    <dgm:pt modelId="{7D43FF60-CF15-4144-B507-4057D63796C9}">
      <dgm:prSet phldrT="[Text]"/>
      <dgm:spPr/>
      <dgm:t>
        <a:bodyPr/>
        <a:lstStyle/>
        <a:p>
          <a:r>
            <a:rPr lang="en-US" dirty="0"/>
            <a:t>WNI</a:t>
          </a:r>
        </a:p>
      </dgm:t>
    </dgm:pt>
    <dgm:pt modelId="{046D4C43-B9D5-4C2C-B410-3DCC1469CFA2}" type="parTrans" cxnId="{F191E294-3EF6-4818-B5DB-768C5A96F28A}">
      <dgm:prSet/>
      <dgm:spPr/>
      <dgm:t>
        <a:bodyPr/>
        <a:lstStyle/>
        <a:p>
          <a:endParaRPr lang="en-US"/>
        </a:p>
      </dgm:t>
    </dgm:pt>
    <dgm:pt modelId="{49AE5E35-1200-4D56-B30B-6A0A5FC0692A}" type="sibTrans" cxnId="{F191E294-3EF6-4818-B5DB-768C5A96F28A}">
      <dgm:prSet/>
      <dgm:spPr/>
      <dgm:t>
        <a:bodyPr/>
        <a:lstStyle/>
        <a:p>
          <a:endParaRPr lang="en-US"/>
        </a:p>
      </dgm:t>
    </dgm:pt>
    <dgm:pt modelId="{7E9A242B-46AD-42D9-AB27-BE6310C6093B}">
      <dgm:prSet phldrT="[Text]"/>
      <dgm:spPr/>
      <dgm:t>
        <a:bodyPr/>
        <a:lstStyle/>
        <a:p>
          <a:r>
            <a:rPr lang="en-US" dirty="0"/>
            <a:t>B</a:t>
          </a:r>
          <a:r>
            <a:rPr lang="fi-FI" dirty="0"/>
            <a:t>ertakwa kepada Tuhan Yang Maha Esa</a:t>
          </a:r>
          <a:r>
            <a:rPr lang="en-US" dirty="0"/>
            <a:t>  </a:t>
          </a:r>
        </a:p>
      </dgm:t>
    </dgm:pt>
    <dgm:pt modelId="{9E14963A-9FE8-42E8-9378-803783F17F3D}" type="parTrans" cxnId="{1153E69A-825B-4B31-A939-D6CF266E01D9}">
      <dgm:prSet/>
      <dgm:spPr/>
      <dgm:t>
        <a:bodyPr/>
        <a:lstStyle/>
        <a:p>
          <a:endParaRPr lang="en-US"/>
        </a:p>
      </dgm:t>
    </dgm:pt>
    <dgm:pt modelId="{2CA1A20C-C36B-447B-AC15-6C5E3148F067}" type="sibTrans" cxnId="{1153E69A-825B-4B31-A939-D6CF266E01D9}">
      <dgm:prSet/>
      <dgm:spPr/>
      <dgm:t>
        <a:bodyPr/>
        <a:lstStyle/>
        <a:p>
          <a:endParaRPr lang="en-US"/>
        </a:p>
      </dgm:t>
    </dgm:pt>
    <dgm:pt modelId="{EAF4046D-F8F4-49D4-977A-A66BB4FB2C88}">
      <dgm:prSet phldrT="[Text]"/>
      <dgm:spPr/>
      <dgm:t>
        <a:bodyPr/>
        <a:lstStyle/>
        <a:p>
          <a:r>
            <a:rPr lang="en-US" dirty="0" err="1"/>
            <a:t>Setia</a:t>
          </a:r>
          <a:r>
            <a:rPr lang="en-US" dirty="0"/>
            <a:t> </a:t>
          </a:r>
          <a:r>
            <a:rPr lang="en-US" dirty="0" err="1"/>
            <a:t>kepada</a:t>
          </a:r>
          <a:r>
            <a:rPr lang="en-US" dirty="0"/>
            <a:t> Pancasila </a:t>
          </a:r>
          <a:r>
            <a:rPr lang="en-US" dirty="0" err="1"/>
            <a:t>dan</a:t>
          </a:r>
          <a:r>
            <a:rPr lang="en-US" dirty="0"/>
            <a:t> UUD 1945 </a:t>
          </a:r>
        </a:p>
      </dgm:t>
    </dgm:pt>
    <dgm:pt modelId="{0D4B8801-B29D-4727-B2C7-672DFAFB7BD7}" type="parTrans" cxnId="{429E709B-55D6-4BB0-A00C-D1AB0AAAF3A3}">
      <dgm:prSet/>
      <dgm:spPr/>
      <dgm:t>
        <a:bodyPr/>
        <a:lstStyle/>
        <a:p>
          <a:endParaRPr lang="en-US"/>
        </a:p>
      </dgm:t>
    </dgm:pt>
    <dgm:pt modelId="{70AFE9FF-0327-4144-A4F0-9F1BAFF0CCE0}" type="sibTrans" cxnId="{429E709B-55D6-4BB0-A00C-D1AB0AAAF3A3}">
      <dgm:prSet/>
      <dgm:spPr/>
      <dgm:t>
        <a:bodyPr/>
        <a:lstStyle/>
        <a:p>
          <a:endParaRPr lang="en-US"/>
        </a:p>
      </dgm:t>
    </dgm:pt>
    <dgm:pt modelId="{3C864922-E9C1-429D-A72F-4BC9AD67627B}">
      <dgm:prSet phldrT="[Text]"/>
      <dgm:spPr/>
      <dgm:t>
        <a:bodyPr/>
        <a:lstStyle/>
        <a:p>
          <a:r>
            <a:rPr lang="en-US" dirty="0" err="1"/>
            <a:t>Berwibawa</a:t>
          </a:r>
          <a:r>
            <a:rPr lang="en-US" dirty="0"/>
            <a:t>, </a:t>
          </a:r>
          <a:r>
            <a:rPr lang="en-US" dirty="0" err="1"/>
            <a:t>jujur</a:t>
          </a:r>
          <a:r>
            <a:rPr lang="en-US" dirty="0"/>
            <a:t>, </a:t>
          </a:r>
          <a:r>
            <a:rPr lang="en-US" dirty="0" err="1"/>
            <a:t>adil</a:t>
          </a:r>
          <a:r>
            <a:rPr lang="en-US" dirty="0"/>
            <a:t>, </a:t>
          </a:r>
          <a:r>
            <a:rPr lang="en-US" dirty="0" err="1"/>
            <a:t>dan</a:t>
          </a:r>
          <a:r>
            <a:rPr lang="en-US" dirty="0"/>
            <a:t> </a:t>
          </a:r>
          <a:r>
            <a:rPr lang="en-US" dirty="0" err="1"/>
            <a:t>berkelakuan</a:t>
          </a:r>
          <a:r>
            <a:rPr lang="en-US" dirty="0"/>
            <a:t> </a:t>
          </a:r>
          <a:r>
            <a:rPr lang="en-US" dirty="0" err="1"/>
            <a:t>tidak</a:t>
          </a:r>
          <a:r>
            <a:rPr lang="en-US" dirty="0"/>
            <a:t> </a:t>
          </a:r>
          <a:r>
            <a:rPr lang="en-US" dirty="0" err="1"/>
            <a:t>tercela</a:t>
          </a:r>
          <a:endParaRPr lang="en-US" dirty="0"/>
        </a:p>
      </dgm:t>
    </dgm:pt>
    <dgm:pt modelId="{8F485DD0-DAAE-4F57-A06A-B0DE09AB8BC4}" type="sibTrans" cxnId="{FA706521-54CC-4176-9D09-50E06ED8A0BF}">
      <dgm:prSet/>
      <dgm:spPr/>
      <dgm:t>
        <a:bodyPr/>
        <a:lstStyle/>
        <a:p>
          <a:endParaRPr lang="en-US"/>
        </a:p>
      </dgm:t>
    </dgm:pt>
    <dgm:pt modelId="{1FB7600D-D82A-4578-89EA-FEF4FCEDA921}" type="parTrans" cxnId="{FA706521-54CC-4176-9D09-50E06ED8A0BF}">
      <dgm:prSet/>
      <dgm:spPr/>
      <dgm:t>
        <a:bodyPr/>
        <a:lstStyle/>
        <a:p>
          <a:endParaRPr lang="en-US"/>
        </a:p>
      </dgm:t>
    </dgm:pt>
    <dgm:pt modelId="{9A121198-FEB4-4E39-B4E7-D5BF14F42F4B}">
      <dgm:prSet/>
      <dgm:spPr/>
      <dgm:t>
        <a:bodyPr/>
        <a:lstStyle/>
        <a:p>
          <a:r>
            <a:rPr lang="fi-FI" dirty="0" smtClean="0"/>
            <a:t>berijazah Sarjana Hukum atau sarjana lain dan mempunyai </a:t>
          </a:r>
          <a:r>
            <a:rPr lang="en-US" dirty="0" err="1" smtClean="0"/>
            <a:t>pengetahuan</a:t>
          </a:r>
          <a:r>
            <a:rPr lang="en-US" dirty="0" smtClean="0"/>
            <a:t> di </a:t>
          </a:r>
          <a:r>
            <a:rPr lang="en-US" dirty="0" err="1" smtClean="0"/>
            <a:t>bidang</a:t>
          </a:r>
          <a:r>
            <a:rPr lang="en-US" dirty="0" smtClean="0"/>
            <a:t> </a:t>
          </a:r>
          <a:r>
            <a:rPr lang="en-US" dirty="0" err="1" smtClean="0"/>
            <a:t>perpajakan</a:t>
          </a:r>
          <a:r>
            <a:rPr lang="en-US" dirty="0" smtClean="0"/>
            <a:t>.</a:t>
          </a:r>
          <a:endParaRPr lang="en-US" dirty="0"/>
        </a:p>
      </dgm:t>
    </dgm:pt>
    <dgm:pt modelId="{E3A54181-397E-4D51-94F9-B82A8BABD65B}" type="parTrans" cxnId="{0501B528-FF78-43C5-883B-27208EBC8EE3}">
      <dgm:prSet/>
      <dgm:spPr/>
      <dgm:t>
        <a:bodyPr/>
        <a:lstStyle/>
        <a:p>
          <a:endParaRPr lang="en-US"/>
        </a:p>
      </dgm:t>
    </dgm:pt>
    <dgm:pt modelId="{DAA05646-1F2E-4C22-BBB2-EF3E78D0CBAC}" type="sibTrans" cxnId="{0501B528-FF78-43C5-883B-27208EBC8EE3}">
      <dgm:prSet/>
      <dgm:spPr/>
      <dgm:t>
        <a:bodyPr/>
        <a:lstStyle/>
        <a:p>
          <a:endParaRPr lang="en-US"/>
        </a:p>
      </dgm:t>
    </dgm:pt>
    <dgm:pt modelId="{D2669698-060F-4857-98C7-1BD18DB6DDB9}">
      <dgm:prSet phldrT="[Text]"/>
      <dgm:spPr/>
      <dgm:t>
        <a:bodyPr/>
        <a:lstStyle/>
        <a:p>
          <a:r>
            <a:rPr lang="en-US" dirty="0" err="1"/>
            <a:t>Sehat</a:t>
          </a:r>
          <a:r>
            <a:rPr lang="en-US" dirty="0"/>
            <a:t> </a:t>
          </a:r>
          <a:r>
            <a:rPr lang="en-US" dirty="0" err="1"/>
            <a:t>jasmani</a:t>
          </a:r>
          <a:r>
            <a:rPr lang="en-US" dirty="0"/>
            <a:t> </a:t>
          </a:r>
          <a:r>
            <a:rPr lang="en-US" dirty="0" err="1"/>
            <a:t>dan</a:t>
          </a:r>
          <a:r>
            <a:rPr lang="en-US" dirty="0"/>
            <a:t> </a:t>
          </a:r>
          <a:r>
            <a:rPr lang="en-US" dirty="0" err="1"/>
            <a:t>rohani</a:t>
          </a:r>
          <a:endParaRPr lang="en-US" dirty="0"/>
        </a:p>
      </dgm:t>
    </dgm:pt>
    <dgm:pt modelId="{C0919A5E-C472-4EBA-B800-F1CBB3E21F7D}" type="sibTrans" cxnId="{6A41CB10-8D2F-4EDA-B719-3D20CDB772FA}">
      <dgm:prSet/>
      <dgm:spPr/>
      <dgm:t>
        <a:bodyPr/>
        <a:lstStyle/>
        <a:p>
          <a:endParaRPr lang="en-US"/>
        </a:p>
      </dgm:t>
    </dgm:pt>
    <dgm:pt modelId="{AC21E8C0-F859-44B9-88FC-881CC493D70C}" type="parTrans" cxnId="{6A41CB10-8D2F-4EDA-B719-3D20CDB772FA}">
      <dgm:prSet/>
      <dgm:spPr/>
      <dgm:t>
        <a:bodyPr/>
        <a:lstStyle/>
        <a:p>
          <a:endParaRPr lang="en-US"/>
        </a:p>
      </dgm:t>
    </dgm:pt>
    <dgm:pt modelId="{1443071B-3B5B-4C0F-946E-D8D341EDAE0B}">
      <dgm:prSet phldrT="[Text]"/>
      <dgm:spPr/>
      <dgm:t>
        <a:bodyPr/>
        <a:lstStyle/>
        <a:p>
          <a:endParaRPr lang="en-US" dirty="0"/>
        </a:p>
      </dgm:t>
    </dgm:pt>
    <dgm:pt modelId="{A5609CFF-DCDC-4C46-99BC-5F0AB28AA19E}" type="sibTrans" cxnId="{34142FC2-0EAF-4CC7-9299-D360AB73CAEF}">
      <dgm:prSet/>
      <dgm:spPr/>
      <dgm:t>
        <a:bodyPr/>
        <a:lstStyle/>
        <a:p>
          <a:endParaRPr lang="en-US"/>
        </a:p>
      </dgm:t>
    </dgm:pt>
    <dgm:pt modelId="{E1DB4CFF-BB97-4EBF-AE57-5D9AD5B4EA2C}" type="parTrans" cxnId="{34142FC2-0EAF-4CC7-9299-D360AB73CAEF}">
      <dgm:prSet/>
      <dgm:spPr/>
      <dgm:t>
        <a:bodyPr/>
        <a:lstStyle/>
        <a:p>
          <a:endParaRPr lang="en-US"/>
        </a:p>
      </dgm:t>
    </dgm:pt>
    <dgm:pt modelId="{EE24E97D-C9B1-440B-8E41-48771F2EDAAA}" type="pres">
      <dgm:prSet presAssocID="{885FC6FC-CBAA-4A29-9310-EF005C3035E0}" presName="vert0" presStyleCnt="0">
        <dgm:presLayoutVars>
          <dgm:dir/>
          <dgm:animOne val="branch"/>
          <dgm:animLvl val="lvl"/>
        </dgm:presLayoutVars>
      </dgm:prSet>
      <dgm:spPr/>
      <dgm:t>
        <a:bodyPr/>
        <a:lstStyle/>
        <a:p>
          <a:endParaRPr lang="en-US"/>
        </a:p>
      </dgm:t>
    </dgm:pt>
    <dgm:pt modelId="{AEA4A18C-95D0-41DF-AB9E-7D7ECC50961A}" type="pres">
      <dgm:prSet presAssocID="{96922E76-907B-476E-978D-9D21BEAF4B60}" presName="thickLine" presStyleLbl="alignNode1" presStyleIdx="0" presStyleCnt="2"/>
      <dgm:spPr/>
    </dgm:pt>
    <dgm:pt modelId="{09FBC697-7105-49AD-BF3A-370B4253447C}" type="pres">
      <dgm:prSet presAssocID="{96922E76-907B-476E-978D-9D21BEAF4B60}" presName="horz1" presStyleCnt="0"/>
      <dgm:spPr/>
    </dgm:pt>
    <dgm:pt modelId="{765F0F5B-8EB3-4C4D-AC51-96DC0B4CACB3}" type="pres">
      <dgm:prSet presAssocID="{96922E76-907B-476E-978D-9D21BEAF4B60}" presName="tx1" presStyleLbl="revTx" presStyleIdx="0" presStyleCnt="8"/>
      <dgm:spPr/>
      <dgm:t>
        <a:bodyPr/>
        <a:lstStyle/>
        <a:p>
          <a:endParaRPr lang="en-US"/>
        </a:p>
      </dgm:t>
    </dgm:pt>
    <dgm:pt modelId="{13151745-F97D-49F1-84C3-142419980B92}" type="pres">
      <dgm:prSet presAssocID="{96922E76-907B-476E-978D-9D21BEAF4B60}" presName="vert1" presStyleCnt="0"/>
      <dgm:spPr/>
    </dgm:pt>
    <dgm:pt modelId="{A010AB70-BDB3-4467-9A5B-E48EE4745D37}" type="pres">
      <dgm:prSet presAssocID="{7D43FF60-CF15-4144-B507-4057D63796C9}" presName="vertSpace2a" presStyleCnt="0"/>
      <dgm:spPr/>
    </dgm:pt>
    <dgm:pt modelId="{D4D35FBB-CCF2-4499-8210-C14F40AAE009}" type="pres">
      <dgm:prSet presAssocID="{7D43FF60-CF15-4144-B507-4057D63796C9}" presName="horz2" presStyleCnt="0"/>
      <dgm:spPr/>
    </dgm:pt>
    <dgm:pt modelId="{C3D635E0-F605-4A18-824E-2D493601D04B}" type="pres">
      <dgm:prSet presAssocID="{7D43FF60-CF15-4144-B507-4057D63796C9}" presName="horzSpace2" presStyleCnt="0"/>
      <dgm:spPr/>
    </dgm:pt>
    <dgm:pt modelId="{C813375B-C282-4917-BED7-DC0A5FFD19B7}" type="pres">
      <dgm:prSet presAssocID="{7D43FF60-CF15-4144-B507-4057D63796C9}" presName="tx2" presStyleLbl="revTx" presStyleIdx="1" presStyleCnt="8"/>
      <dgm:spPr/>
      <dgm:t>
        <a:bodyPr/>
        <a:lstStyle/>
        <a:p>
          <a:endParaRPr lang="en-US"/>
        </a:p>
      </dgm:t>
    </dgm:pt>
    <dgm:pt modelId="{83102896-84B8-4A18-9F14-F5997705C019}" type="pres">
      <dgm:prSet presAssocID="{7D43FF60-CF15-4144-B507-4057D63796C9}" presName="vert2" presStyleCnt="0"/>
      <dgm:spPr/>
    </dgm:pt>
    <dgm:pt modelId="{C3EBB223-A245-47E5-9501-C7DD3556BE96}" type="pres">
      <dgm:prSet presAssocID="{7D43FF60-CF15-4144-B507-4057D63796C9}" presName="thinLine2b" presStyleLbl="callout" presStyleIdx="0" presStyleCnt="6"/>
      <dgm:spPr/>
    </dgm:pt>
    <dgm:pt modelId="{CE80A332-5D68-4BB9-9239-7DAD81CC7BAB}" type="pres">
      <dgm:prSet presAssocID="{7D43FF60-CF15-4144-B507-4057D63796C9}" presName="vertSpace2b" presStyleCnt="0"/>
      <dgm:spPr/>
    </dgm:pt>
    <dgm:pt modelId="{E0C62896-B10B-4674-94E3-82FC0A678944}" type="pres">
      <dgm:prSet presAssocID="{7E9A242B-46AD-42D9-AB27-BE6310C6093B}" presName="horz2" presStyleCnt="0"/>
      <dgm:spPr/>
    </dgm:pt>
    <dgm:pt modelId="{C43C088E-D38E-4A2E-94DF-ECFEB7CC73BE}" type="pres">
      <dgm:prSet presAssocID="{7E9A242B-46AD-42D9-AB27-BE6310C6093B}" presName="horzSpace2" presStyleCnt="0"/>
      <dgm:spPr/>
    </dgm:pt>
    <dgm:pt modelId="{0B233037-217E-4101-BD84-F655B4A406AD}" type="pres">
      <dgm:prSet presAssocID="{7E9A242B-46AD-42D9-AB27-BE6310C6093B}" presName="tx2" presStyleLbl="revTx" presStyleIdx="2" presStyleCnt="8"/>
      <dgm:spPr/>
      <dgm:t>
        <a:bodyPr/>
        <a:lstStyle/>
        <a:p>
          <a:endParaRPr lang="en-US"/>
        </a:p>
      </dgm:t>
    </dgm:pt>
    <dgm:pt modelId="{B04FD5AF-ED3A-46FA-A833-9B6C41CA78ED}" type="pres">
      <dgm:prSet presAssocID="{7E9A242B-46AD-42D9-AB27-BE6310C6093B}" presName="vert2" presStyleCnt="0"/>
      <dgm:spPr/>
    </dgm:pt>
    <dgm:pt modelId="{BC0367F5-3029-43B5-8C10-DAA825B951EB}" type="pres">
      <dgm:prSet presAssocID="{7E9A242B-46AD-42D9-AB27-BE6310C6093B}" presName="thinLine2b" presStyleLbl="callout" presStyleIdx="1" presStyleCnt="6"/>
      <dgm:spPr/>
    </dgm:pt>
    <dgm:pt modelId="{9B7E3F38-0DFF-480E-B687-7E6D1A4F5629}" type="pres">
      <dgm:prSet presAssocID="{7E9A242B-46AD-42D9-AB27-BE6310C6093B}" presName="vertSpace2b" presStyleCnt="0"/>
      <dgm:spPr/>
    </dgm:pt>
    <dgm:pt modelId="{423C1E43-F35E-4F7A-AAAB-AE1D3C22DB1D}" type="pres">
      <dgm:prSet presAssocID="{EAF4046D-F8F4-49D4-977A-A66BB4FB2C88}" presName="horz2" presStyleCnt="0"/>
      <dgm:spPr/>
    </dgm:pt>
    <dgm:pt modelId="{04432434-ABC9-4D8C-B9CA-16469F9CFFBF}" type="pres">
      <dgm:prSet presAssocID="{EAF4046D-F8F4-49D4-977A-A66BB4FB2C88}" presName="horzSpace2" presStyleCnt="0"/>
      <dgm:spPr/>
    </dgm:pt>
    <dgm:pt modelId="{AB9969E8-2417-441D-A1B4-A616B18A7B87}" type="pres">
      <dgm:prSet presAssocID="{EAF4046D-F8F4-49D4-977A-A66BB4FB2C88}" presName="tx2" presStyleLbl="revTx" presStyleIdx="3" presStyleCnt="8"/>
      <dgm:spPr/>
      <dgm:t>
        <a:bodyPr/>
        <a:lstStyle/>
        <a:p>
          <a:endParaRPr lang="en-US"/>
        </a:p>
      </dgm:t>
    </dgm:pt>
    <dgm:pt modelId="{16B38C78-E547-4069-81E8-31E711443D9A}" type="pres">
      <dgm:prSet presAssocID="{EAF4046D-F8F4-49D4-977A-A66BB4FB2C88}" presName="vert2" presStyleCnt="0"/>
      <dgm:spPr/>
    </dgm:pt>
    <dgm:pt modelId="{8D0068D5-D19A-4C52-AE53-96CE1BE664F4}" type="pres">
      <dgm:prSet presAssocID="{EAF4046D-F8F4-49D4-977A-A66BB4FB2C88}" presName="thinLine2b" presStyleLbl="callout" presStyleIdx="2" presStyleCnt="6"/>
      <dgm:spPr/>
    </dgm:pt>
    <dgm:pt modelId="{967A5D8A-494C-4573-80DF-5C3E4F78EA1E}" type="pres">
      <dgm:prSet presAssocID="{EAF4046D-F8F4-49D4-977A-A66BB4FB2C88}" presName="vertSpace2b" presStyleCnt="0"/>
      <dgm:spPr/>
    </dgm:pt>
    <dgm:pt modelId="{1A5BB1E0-CF57-46FD-9B88-2DF746184371}" type="pres">
      <dgm:prSet presAssocID="{3C864922-E9C1-429D-A72F-4BC9AD67627B}" presName="horz2" presStyleCnt="0"/>
      <dgm:spPr/>
    </dgm:pt>
    <dgm:pt modelId="{E2F7B69F-859B-4242-ACF9-4416899B1C06}" type="pres">
      <dgm:prSet presAssocID="{3C864922-E9C1-429D-A72F-4BC9AD67627B}" presName="horzSpace2" presStyleCnt="0"/>
      <dgm:spPr/>
    </dgm:pt>
    <dgm:pt modelId="{3DD00456-7FDD-477D-BE26-3FCB681B520A}" type="pres">
      <dgm:prSet presAssocID="{3C864922-E9C1-429D-A72F-4BC9AD67627B}" presName="tx2" presStyleLbl="revTx" presStyleIdx="4" presStyleCnt="8"/>
      <dgm:spPr/>
      <dgm:t>
        <a:bodyPr/>
        <a:lstStyle/>
        <a:p>
          <a:endParaRPr lang="en-US"/>
        </a:p>
      </dgm:t>
    </dgm:pt>
    <dgm:pt modelId="{F1BB25ED-29BD-4765-BF32-5225AD5D2DE9}" type="pres">
      <dgm:prSet presAssocID="{3C864922-E9C1-429D-A72F-4BC9AD67627B}" presName="vert2" presStyleCnt="0"/>
      <dgm:spPr/>
    </dgm:pt>
    <dgm:pt modelId="{EAB00EB0-93FC-4F5A-A7A3-477D2385B6A4}" type="pres">
      <dgm:prSet presAssocID="{3C864922-E9C1-429D-A72F-4BC9AD67627B}" presName="thinLine2b" presStyleLbl="callout" presStyleIdx="3" presStyleCnt="6"/>
      <dgm:spPr/>
    </dgm:pt>
    <dgm:pt modelId="{5AAD04E1-0464-45E3-A79E-01DAA074FBC0}" type="pres">
      <dgm:prSet presAssocID="{3C864922-E9C1-429D-A72F-4BC9AD67627B}" presName="vertSpace2b" presStyleCnt="0"/>
      <dgm:spPr/>
    </dgm:pt>
    <dgm:pt modelId="{4FD441B9-91AE-4CBB-8586-E1F129A9A98C}" type="pres">
      <dgm:prSet presAssocID="{1443071B-3B5B-4C0F-946E-D8D341EDAE0B}" presName="thickLine" presStyleLbl="alignNode1" presStyleIdx="1" presStyleCnt="2"/>
      <dgm:spPr/>
    </dgm:pt>
    <dgm:pt modelId="{71F5E28B-D48C-4A36-8832-11AE50FEBED7}" type="pres">
      <dgm:prSet presAssocID="{1443071B-3B5B-4C0F-946E-D8D341EDAE0B}" presName="horz1" presStyleCnt="0"/>
      <dgm:spPr/>
    </dgm:pt>
    <dgm:pt modelId="{350859CE-CDCB-4C4B-BB53-B7C655822299}" type="pres">
      <dgm:prSet presAssocID="{1443071B-3B5B-4C0F-946E-D8D341EDAE0B}" presName="tx1" presStyleLbl="revTx" presStyleIdx="5" presStyleCnt="8"/>
      <dgm:spPr/>
      <dgm:t>
        <a:bodyPr/>
        <a:lstStyle/>
        <a:p>
          <a:endParaRPr lang="en-US"/>
        </a:p>
      </dgm:t>
    </dgm:pt>
    <dgm:pt modelId="{29B6A970-180B-4FE5-856F-1D0D8B2346BB}" type="pres">
      <dgm:prSet presAssocID="{1443071B-3B5B-4C0F-946E-D8D341EDAE0B}" presName="vert1" presStyleCnt="0"/>
      <dgm:spPr/>
    </dgm:pt>
    <dgm:pt modelId="{57C58DA1-B218-462E-9FDD-B3ABF69EF127}" type="pres">
      <dgm:prSet presAssocID="{9A121198-FEB4-4E39-B4E7-D5BF14F42F4B}" presName="vertSpace2a" presStyleCnt="0"/>
      <dgm:spPr/>
    </dgm:pt>
    <dgm:pt modelId="{92DD75D8-58E3-4030-AAC4-686523CEA772}" type="pres">
      <dgm:prSet presAssocID="{9A121198-FEB4-4E39-B4E7-D5BF14F42F4B}" presName="horz2" presStyleCnt="0"/>
      <dgm:spPr/>
    </dgm:pt>
    <dgm:pt modelId="{6F5F3C4D-05AC-4093-BF5A-7FEEE0DAB65A}" type="pres">
      <dgm:prSet presAssocID="{9A121198-FEB4-4E39-B4E7-D5BF14F42F4B}" presName="horzSpace2" presStyleCnt="0"/>
      <dgm:spPr/>
    </dgm:pt>
    <dgm:pt modelId="{73FC2F5C-4C3C-4445-AE6D-7B6D5FB58C63}" type="pres">
      <dgm:prSet presAssocID="{9A121198-FEB4-4E39-B4E7-D5BF14F42F4B}" presName="tx2" presStyleLbl="revTx" presStyleIdx="6" presStyleCnt="8"/>
      <dgm:spPr/>
      <dgm:t>
        <a:bodyPr/>
        <a:lstStyle/>
        <a:p>
          <a:endParaRPr lang="en-US"/>
        </a:p>
      </dgm:t>
    </dgm:pt>
    <dgm:pt modelId="{9EF0D1BA-4B6B-4ADC-ADFB-FF373D76547D}" type="pres">
      <dgm:prSet presAssocID="{9A121198-FEB4-4E39-B4E7-D5BF14F42F4B}" presName="vert2" presStyleCnt="0"/>
      <dgm:spPr/>
    </dgm:pt>
    <dgm:pt modelId="{427EFBF9-9146-4D66-A825-705B3E26F248}" type="pres">
      <dgm:prSet presAssocID="{9A121198-FEB4-4E39-B4E7-D5BF14F42F4B}" presName="thinLine2b" presStyleLbl="callout" presStyleIdx="4" presStyleCnt="6"/>
      <dgm:spPr/>
    </dgm:pt>
    <dgm:pt modelId="{25E5D109-AD4F-49FC-8E77-BCD79A095E23}" type="pres">
      <dgm:prSet presAssocID="{9A121198-FEB4-4E39-B4E7-D5BF14F42F4B}" presName="vertSpace2b" presStyleCnt="0"/>
      <dgm:spPr/>
    </dgm:pt>
    <dgm:pt modelId="{0C2BE456-3B37-4F1F-91DE-AB9FB022230C}" type="pres">
      <dgm:prSet presAssocID="{D2669698-060F-4857-98C7-1BD18DB6DDB9}" presName="horz2" presStyleCnt="0"/>
      <dgm:spPr/>
    </dgm:pt>
    <dgm:pt modelId="{3BA102D5-6CBA-4154-839C-AA82A4EB4572}" type="pres">
      <dgm:prSet presAssocID="{D2669698-060F-4857-98C7-1BD18DB6DDB9}" presName="horzSpace2" presStyleCnt="0"/>
      <dgm:spPr/>
    </dgm:pt>
    <dgm:pt modelId="{BD6E3CCA-717F-48D7-B6D0-758CB4AA67CD}" type="pres">
      <dgm:prSet presAssocID="{D2669698-060F-4857-98C7-1BD18DB6DDB9}" presName="tx2" presStyleLbl="revTx" presStyleIdx="7" presStyleCnt="8" custLinFactNeighborY="0"/>
      <dgm:spPr/>
      <dgm:t>
        <a:bodyPr/>
        <a:lstStyle/>
        <a:p>
          <a:endParaRPr lang="en-US"/>
        </a:p>
      </dgm:t>
    </dgm:pt>
    <dgm:pt modelId="{DB351A7F-CC22-4A14-BB95-BD7444C3E303}" type="pres">
      <dgm:prSet presAssocID="{D2669698-060F-4857-98C7-1BD18DB6DDB9}" presName="vert2" presStyleCnt="0"/>
      <dgm:spPr/>
    </dgm:pt>
    <dgm:pt modelId="{F4229E71-4E5D-4B42-A2CD-9FD70801FC28}" type="pres">
      <dgm:prSet presAssocID="{D2669698-060F-4857-98C7-1BD18DB6DDB9}" presName="thinLine2b" presStyleLbl="callout" presStyleIdx="5" presStyleCnt="6"/>
      <dgm:spPr/>
    </dgm:pt>
    <dgm:pt modelId="{A01AA964-2964-4044-A878-0984E305E6F5}" type="pres">
      <dgm:prSet presAssocID="{D2669698-060F-4857-98C7-1BD18DB6DDB9}" presName="vertSpace2b" presStyleCnt="0"/>
      <dgm:spPr/>
    </dgm:pt>
  </dgm:ptLst>
  <dgm:cxnLst>
    <dgm:cxn modelId="{543938DC-D1FE-4220-B63D-342697452F40}" type="presOf" srcId="{9A121198-FEB4-4E39-B4E7-D5BF14F42F4B}" destId="{73FC2F5C-4C3C-4445-AE6D-7B6D5FB58C63}" srcOrd="0" destOrd="0" presId="urn:microsoft.com/office/officeart/2008/layout/LinedList"/>
    <dgm:cxn modelId="{271AF2BB-0CFA-4ADE-8264-CF8ED206D922}" type="presOf" srcId="{7D43FF60-CF15-4144-B507-4057D63796C9}" destId="{C813375B-C282-4917-BED7-DC0A5FFD19B7}" srcOrd="0" destOrd="0" presId="urn:microsoft.com/office/officeart/2008/layout/LinedList"/>
    <dgm:cxn modelId="{0501B528-FF78-43C5-883B-27208EBC8EE3}" srcId="{1443071B-3B5B-4C0F-946E-D8D341EDAE0B}" destId="{9A121198-FEB4-4E39-B4E7-D5BF14F42F4B}" srcOrd="0" destOrd="0" parTransId="{E3A54181-397E-4D51-94F9-B82A8BABD65B}" sibTransId="{DAA05646-1F2E-4C22-BBB2-EF3E78D0CBAC}"/>
    <dgm:cxn modelId="{D22C9B99-C196-4BF0-8A26-F7018F10A1D3}" type="presOf" srcId="{7E9A242B-46AD-42D9-AB27-BE6310C6093B}" destId="{0B233037-217E-4101-BD84-F655B4A406AD}" srcOrd="0" destOrd="0" presId="urn:microsoft.com/office/officeart/2008/layout/LinedList"/>
    <dgm:cxn modelId="{C84F9CEA-AA3C-48DF-8207-7D21ED5214C3}" type="presOf" srcId="{96922E76-907B-476E-978D-9D21BEAF4B60}" destId="{765F0F5B-8EB3-4C4D-AC51-96DC0B4CACB3}" srcOrd="0" destOrd="0" presId="urn:microsoft.com/office/officeart/2008/layout/LinedList"/>
    <dgm:cxn modelId="{BD1F633B-2090-4C32-A704-594716D7BAF1}" type="presOf" srcId="{885FC6FC-CBAA-4A29-9310-EF005C3035E0}" destId="{EE24E97D-C9B1-440B-8E41-48771F2EDAAA}" srcOrd="0" destOrd="0" presId="urn:microsoft.com/office/officeart/2008/layout/LinedList"/>
    <dgm:cxn modelId="{6A41CB10-8D2F-4EDA-B719-3D20CDB772FA}" srcId="{1443071B-3B5B-4C0F-946E-D8D341EDAE0B}" destId="{D2669698-060F-4857-98C7-1BD18DB6DDB9}" srcOrd="1" destOrd="0" parTransId="{AC21E8C0-F859-44B9-88FC-881CC493D70C}" sibTransId="{C0919A5E-C472-4EBA-B800-F1CBB3E21F7D}"/>
    <dgm:cxn modelId="{34142FC2-0EAF-4CC7-9299-D360AB73CAEF}" srcId="{885FC6FC-CBAA-4A29-9310-EF005C3035E0}" destId="{1443071B-3B5B-4C0F-946E-D8D341EDAE0B}" srcOrd="1" destOrd="0" parTransId="{E1DB4CFF-BB97-4EBF-AE57-5D9AD5B4EA2C}" sibTransId="{A5609CFF-DCDC-4C46-99BC-5F0AB28AA19E}"/>
    <dgm:cxn modelId="{33C69791-1C6E-42DC-8974-AD47D13D9923}" srcId="{885FC6FC-CBAA-4A29-9310-EF005C3035E0}" destId="{96922E76-907B-476E-978D-9D21BEAF4B60}" srcOrd="0" destOrd="0" parTransId="{70FF4820-D277-4586-BD5F-BAF79E76A961}" sibTransId="{8ECF5DFF-8B51-4CB0-A590-9F33FAB8FDFA}"/>
    <dgm:cxn modelId="{FA706521-54CC-4176-9D09-50E06ED8A0BF}" srcId="{96922E76-907B-476E-978D-9D21BEAF4B60}" destId="{3C864922-E9C1-429D-A72F-4BC9AD67627B}" srcOrd="3" destOrd="0" parTransId="{1FB7600D-D82A-4578-89EA-FEF4FCEDA921}" sibTransId="{8F485DD0-DAAE-4F57-A06A-B0DE09AB8BC4}"/>
    <dgm:cxn modelId="{429E709B-55D6-4BB0-A00C-D1AB0AAAF3A3}" srcId="{96922E76-907B-476E-978D-9D21BEAF4B60}" destId="{EAF4046D-F8F4-49D4-977A-A66BB4FB2C88}" srcOrd="2" destOrd="0" parTransId="{0D4B8801-B29D-4727-B2C7-672DFAFB7BD7}" sibTransId="{70AFE9FF-0327-4144-A4F0-9F1BAFF0CCE0}"/>
    <dgm:cxn modelId="{A25375CE-2CE4-4F8A-8077-7D5947E466A2}" type="presOf" srcId="{D2669698-060F-4857-98C7-1BD18DB6DDB9}" destId="{BD6E3CCA-717F-48D7-B6D0-758CB4AA67CD}" srcOrd="0" destOrd="0" presId="urn:microsoft.com/office/officeart/2008/layout/LinedList"/>
    <dgm:cxn modelId="{A8023A55-4C9A-41F0-8DD5-3A0866711F5B}" type="presOf" srcId="{EAF4046D-F8F4-49D4-977A-A66BB4FB2C88}" destId="{AB9969E8-2417-441D-A1B4-A616B18A7B87}" srcOrd="0" destOrd="0" presId="urn:microsoft.com/office/officeart/2008/layout/LinedList"/>
    <dgm:cxn modelId="{108C06DC-152F-47AC-9B3C-EBA752683B4B}" type="presOf" srcId="{1443071B-3B5B-4C0F-946E-D8D341EDAE0B}" destId="{350859CE-CDCB-4C4B-BB53-B7C655822299}" srcOrd="0" destOrd="0" presId="urn:microsoft.com/office/officeart/2008/layout/LinedList"/>
    <dgm:cxn modelId="{2F88BB1D-0EE5-4C8C-BE6B-B884C074FFDE}" type="presOf" srcId="{3C864922-E9C1-429D-A72F-4BC9AD67627B}" destId="{3DD00456-7FDD-477D-BE26-3FCB681B520A}" srcOrd="0" destOrd="0" presId="urn:microsoft.com/office/officeart/2008/layout/LinedList"/>
    <dgm:cxn modelId="{1153E69A-825B-4B31-A939-D6CF266E01D9}" srcId="{96922E76-907B-476E-978D-9D21BEAF4B60}" destId="{7E9A242B-46AD-42D9-AB27-BE6310C6093B}" srcOrd="1" destOrd="0" parTransId="{9E14963A-9FE8-42E8-9378-803783F17F3D}" sibTransId="{2CA1A20C-C36B-447B-AC15-6C5E3148F067}"/>
    <dgm:cxn modelId="{F191E294-3EF6-4818-B5DB-768C5A96F28A}" srcId="{96922E76-907B-476E-978D-9D21BEAF4B60}" destId="{7D43FF60-CF15-4144-B507-4057D63796C9}" srcOrd="0" destOrd="0" parTransId="{046D4C43-B9D5-4C2C-B410-3DCC1469CFA2}" sibTransId="{49AE5E35-1200-4D56-B30B-6A0A5FC0692A}"/>
    <dgm:cxn modelId="{C2C49166-3AC7-4465-8D62-9BF6F892DC7F}" type="presParOf" srcId="{EE24E97D-C9B1-440B-8E41-48771F2EDAAA}" destId="{AEA4A18C-95D0-41DF-AB9E-7D7ECC50961A}" srcOrd="0" destOrd="0" presId="urn:microsoft.com/office/officeart/2008/layout/LinedList"/>
    <dgm:cxn modelId="{A68F4816-35FE-473E-BA98-07538C9B9785}" type="presParOf" srcId="{EE24E97D-C9B1-440B-8E41-48771F2EDAAA}" destId="{09FBC697-7105-49AD-BF3A-370B4253447C}" srcOrd="1" destOrd="0" presId="urn:microsoft.com/office/officeart/2008/layout/LinedList"/>
    <dgm:cxn modelId="{A1F14476-1C72-46B3-85C8-59A3F3828142}" type="presParOf" srcId="{09FBC697-7105-49AD-BF3A-370B4253447C}" destId="{765F0F5B-8EB3-4C4D-AC51-96DC0B4CACB3}" srcOrd="0" destOrd="0" presId="urn:microsoft.com/office/officeart/2008/layout/LinedList"/>
    <dgm:cxn modelId="{49DD46AB-F62C-448A-A34B-D97517C6E53B}" type="presParOf" srcId="{09FBC697-7105-49AD-BF3A-370B4253447C}" destId="{13151745-F97D-49F1-84C3-142419980B92}" srcOrd="1" destOrd="0" presId="urn:microsoft.com/office/officeart/2008/layout/LinedList"/>
    <dgm:cxn modelId="{8946B972-6B49-41F5-9238-6B58007850E4}" type="presParOf" srcId="{13151745-F97D-49F1-84C3-142419980B92}" destId="{A010AB70-BDB3-4467-9A5B-E48EE4745D37}" srcOrd="0" destOrd="0" presId="urn:microsoft.com/office/officeart/2008/layout/LinedList"/>
    <dgm:cxn modelId="{C862FB47-E146-455F-9E13-5D070856C6A3}" type="presParOf" srcId="{13151745-F97D-49F1-84C3-142419980B92}" destId="{D4D35FBB-CCF2-4499-8210-C14F40AAE009}" srcOrd="1" destOrd="0" presId="urn:microsoft.com/office/officeart/2008/layout/LinedList"/>
    <dgm:cxn modelId="{5F4F8AC0-9188-4D2A-BA73-0C4B2A833492}" type="presParOf" srcId="{D4D35FBB-CCF2-4499-8210-C14F40AAE009}" destId="{C3D635E0-F605-4A18-824E-2D493601D04B}" srcOrd="0" destOrd="0" presId="urn:microsoft.com/office/officeart/2008/layout/LinedList"/>
    <dgm:cxn modelId="{D003C4B1-ACE4-4ADC-88BA-BC8609FF0583}" type="presParOf" srcId="{D4D35FBB-CCF2-4499-8210-C14F40AAE009}" destId="{C813375B-C282-4917-BED7-DC0A5FFD19B7}" srcOrd="1" destOrd="0" presId="urn:microsoft.com/office/officeart/2008/layout/LinedList"/>
    <dgm:cxn modelId="{6969C9EC-5074-4F06-B25D-747BCA79E4BD}" type="presParOf" srcId="{D4D35FBB-CCF2-4499-8210-C14F40AAE009}" destId="{83102896-84B8-4A18-9F14-F5997705C019}" srcOrd="2" destOrd="0" presId="urn:microsoft.com/office/officeart/2008/layout/LinedList"/>
    <dgm:cxn modelId="{5FA06F62-103B-4023-A942-9102F42817D1}" type="presParOf" srcId="{13151745-F97D-49F1-84C3-142419980B92}" destId="{C3EBB223-A245-47E5-9501-C7DD3556BE96}" srcOrd="2" destOrd="0" presId="urn:microsoft.com/office/officeart/2008/layout/LinedList"/>
    <dgm:cxn modelId="{990F5FCB-2F48-4702-89CE-AF656557E71D}" type="presParOf" srcId="{13151745-F97D-49F1-84C3-142419980B92}" destId="{CE80A332-5D68-4BB9-9239-7DAD81CC7BAB}" srcOrd="3" destOrd="0" presId="urn:microsoft.com/office/officeart/2008/layout/LinedList"/>
    <dgm:cxn modelId="{FC55B3C9-E610-4F09-9663-71721B3CCF08}" type="presParOf" srcId="{13151745-F97D-49F1-84C3-142419980B92}" destId="{E0C62896-B10B-4674-94E3-82FC0A678944}" srcOrd="4" destOrd="0" presId="urn:microsoft.com/office/officeart/2008/layout/LinedList"/>
    <dgm:cxn modelId="{502AC260-5D56-44F4-93FB-6AB399E11C47}" type="presParOf" srcId="{E0C62896-B10B-4674-94E3-82FC0A678944}" destId="{C43C088E-D38E-4A2E-94DF-ECFEB7CC73BE}" srcOrd="0" destOrd="0" presId="urn:microsoft.com/office/officeart/2008/layout/LinedList"/>
    <dgm:cxn modelId="{DF89B5A3-1243-46D2-A90F-9A72F6910EF7}" type="presParOf" srcId="{E0C62896-B10B-4674-94E3-82FC0A678944}" destId="{0B233037-217E-4101-BD84-F655B4A406AD}" srcOrd="1" destOrd="0" presId="urn:microsoft.com/office/officeart/2008/layout/LinedList"/>
    <dgm:cxn modelId="{84793253-B188-4DAB-8C09-D0E7F4358BA8}" type="presParOf" srcId="{E0C62896-B10B-4674-94E3-82FC0A678944}" destId="{B04FD5AF-ED3A-46FA-A833-9B6C41CA78ED}" srcOrd="2" destOrd="0" presId="urn:microsoft.com/office/officeart/2008/layout/LinedList"/>
    <dgm:cxn modelId="{A00B7E73-DCA4-4BF8-A16D-744C842CABA3}" type="presParOf" srcId="{13151745-F97D-49F1-84C3-142419980B92}" destId="{BC0367F5-3029-43B5-8C10-DAA825B951EB}" srcOrd="5" destOrd="0" presId="urn:microsoft.com/office/officeart/2008/layout/LinedList"/>
    <dgm:cxn modelId="{A4100033-2348-423E-890B-1E871804748A}" type="presParOf" srcId="{13151745-F97D-49F1-84C3-142419980B92}" destId="{9B7E3F38-0DFF-480E-B687-7E6D1A4F5629}" srcOrd="6" destOrd="0" presId="urn:microsoft.com/office/officeart/2008/layout/LinedList"/>
    <dgm:cxn modelId="{9E9E38AA-3F53-4E63-8F85-56CE14934026}" type="presParOf" srcId="{13151745-F97D-49F1-84C3-142419980B92}" destId="{423C1E43-F35E-4F7A-AAAB-AE1D3C22DB1D}" srcOrd="7" destOrd="0" presId="urn:microsoft.com/office/officeart/2008/layout/LinedList"/>
    <dgm:cxn modelId="{65FF1777-5493-4EB3-8D59-B56C676FB001}" type="presParOf" srcId="{423C1E43-F35E-4F7A-AAAB-AE1D3C22DB1D}" destId="{04432434-ABC9-4D8C-B9CA-16469F9CFFBF}" srcOrd="0" destOrd="0" presId="urn:microsoft.com/office/officeart/2008/layout/LinedList"/>
    <dgm:cxn modelId="{3D3BC36C-6F05-47F4-9A67-AABDCB543298}" type="presParOf" srcId="{423C1E43-F35E-4F7A-AAAB-AE1D3C22DB1D}" destId="{AB9969E8-2417-441D-A1B4-A616B18A7B87}" srcOrd="1" destOrd="0" presId="urn:microsoft.com/office/officeart/2008/layout/LinedList"/>
    <dgm:cxn modelId="{3A13E0A1-CD86-419B-89C9-D42940814BE1}" type="presParOf" srcId="{423C1E43-F35E-4F7A-AAAB-AE1D3C22DB1D}" destId="{16B38C78-E547-4069-81E8-31E711443D9A}" srcOrd="2" destOrd="0" presId="urn:microsoft.com/office/officeart/2008/layout/LinedList"/>
    <dgm:cxn modelId="{56F3F083-13E3-4FFA-9C6D-E5953ABA1B04}" type="presParOf" srcId="{13151745-F97D-49F1-84C3-142419980B92}" destId="{8D0068D5-D19A-4C52-AE53-96CE1BE664F4}" srcOrd="8" destOrd="0" presId="urn:microsoft.com/office/officeart/2008/layout/LinedList"/>
    <dgm:cxn modelId="{76364DDC-069A-4C2C-832E-CDC3056EEF2F}" type="presParOf" srcId="{13151745-F97D-49F1-84C3-142419980B92}" destId="{967A5D8A-494C-4573-80DF-5C3E4F78EA1E}" srcOrd="9" destOrd="0" presId="urn:microsoft.com/office/officeart/2008/layout/LinedList"/>
    <dgm:cxn modelId="{30C08A69-0688-41B2-8EE9-0E5062F0D785}" type="presParOf" srcId="{13151745-F97D-49F1-84C3-142419980B92}" destId="{1A5BB1E0-CF57-46FD-9B88-2DF746184371}" srcOrd="10" destOrd="0" presId="urn:microsoft.com/office/officeart/2008/layout/LinedList"/>
    <dgm:cxn modelId="{9261BAD3-D432-40FD-93E4-C3FD056CBF76}" type="presParOf" srcId="{1A5BB1E0-CF57-46FD-9B88-2DF746184371}" destId="{E2F7B69F-859B-4242-ACF9-4416899B1C06}" srcOrd="0" destOrd="0" presId="urn:microsoft.com/office/officeart/2008/layout/LinedList"/>
    <dgm:cxn modelId="{C82FBA51-F79F-43F7-BB11-2EACE3522118}" type="presParOf" srcId="{1A5BB1E0-CF57-46FD-9B88-2DF746184371}" destId="{3DD00456-7FDD-477D-BE26-3FCB681B520A}" srcOrd="1" destOrd="0" presId="urn:microsoft.com/office/officeart/2008/layout/LinedList"/>
    <dgm:cxn modelId="{08481972-F4E9-48CC-B84C-892351D1E1F0}" type="presParOf" srcId="{1A5BB1E0-CF57-46FD-9B88-2DF746184371}" destId="{F1BB25ED-29BD-4765-BF32-5225AD5D2DE9}" srcOrd="2" destOrd="0" presId="urn:microsoft.com/office/officeart/2008/layout/LinedList"/>
    <dgm:cxn modelId="{FCB8DA6A-B5D3-489D-8535-C8A40CF3065B}" type="presParOf" srcId="{13151745-F97D-49F1-84C3-142419980B92}" destId="{EAB00EB0-93FC-4F5A-A7A3-477D2385B6A4}" srcOrd="11" destOrd="0" presId="urn:microsoft.com/office/officeart/2008/layout/LinedList"/>
    <dgm:cxn modelId="{17B8B6D6-1C61-4DD2-B29F-8F72AE08B763}" type="presParOf" srcId="{13151745-F97D-49F1-84C3-142419980B92}" destId="{5AAD04E1-0464-45E3-A79E-01DAA074FBC0}" srcOrd="12" destOrd="0" presId="urn:microsoft.com/office/officeart/2008/layout/LinedList"/>
    <dgm:cxn modelId="{64866347-1046-4BEE-8003-6281DAEAAF29}" type="presParOf" srcId="{EE24E97D-C9B1-440B-8E41-48771F2EDAAA}" destId="{4FD441B9-91AE-4CBB-8586-E1F129A9A98C}" srcOrd="2" destOrd="0" presId="urn:microsoft.com/office/officeart/2008/layout/LinedList"/>
    <dgm:cxn modelId="{34490274-3B50-48B5-A200-A4818BF8FA01}" type="presParOf" srcId="{EE24E97D-C9B1-440B-8E41-48771F2EDAAA}" destId="{71F5E28B-D48C-4A36-8832-11AE50FEBED7}" srcOrd="3" destOrd="0" presId="urn:microsoft.com/office/officeart/2008/layout/LinedList"/>
    <dgm:cxn modelId="{9CD66018-0FC8-450A-BD7F-D97D6E9ECD61}" type="presParOf" srcId="{71F5E28B-D48C-4A36-8832-11AE50FEBED7}" destId="{350859CE-CDCB-4C4B-BB53-B7C655822299}" srcOrd="0" destOrd="0" presId="urn:microsoft.com/office/officeart/2008/layout/LinedList"/>
    <dgm:cxn modelId="{963ACCF1-B35E-4A90-8A93-7975FDD740F4}" type="presParOf" srcId="{71F5E28B-D48C-4A36-8832-11AE50FEBED7}" destId="{29B6A970-180B-4FE5-856F-1D0D8B2346BB}" srcOrd="1" destOrd="0" presId="urn:microsoft.com/office/officeart/2008/layout/LinedList"/>
    <dgm:cxn modelId="{08F00BA5-B310-49CD-8888-98FFEC7D501E}" type="presParOf" srcId="{29B6A970-180B-4FE5-856F-1D0D8B2346BB}" destId="{57C58DA1-B218-462E-9FDD-B3ABF69EF127}" srcOrd="0" destOrd="0" presId="urn:microsoft.com/office/officeart/2008/layout/LinedList"/>
    <dgm:cxn modelId="{38C031FE-63B6-406D-BB67-542D7C2F6467}" type="presParOf" srcId="{29B6A970-180B-4FE5-856F-1D0D8B2346BB}" destId="{92DD75D8-58E3-4030-AAC4-686523CEA772}" srcOrd="1" destOrd="0" presId="urn:microsoft.com/office/officeart/2008/layout/LinedList"/>
    <dgm:cxn modelId="{0EEF6486-89BA-4248-B7BD-23465BC4E028}" type="presParOf" srcId="{92DD75D8-58E3-4030-AAC4-686523CEA772}" destId="{6F5F3C4D-05AC-4093-BF5A-7FEEE0DAB65A}" srcOrd="0" destOrd="0" presId="urn:microsoft.com/office/officeart/2008/layout/LinedList"/>
    <dgm:cxn modelId="{622ED4C2-E860-45C5-9B5A-27996DD60630}" type="presParOf" srcId="{92DD75D8-58E3-4030-AAC4-686523CEA772}" destId="{73FC2F5C-4C3C-4445-AE6D-7B6D5FB58C63}" srcOrd="1" destOrd="0" presId="urn:microsoft.com/office/officeart/2008/layout/LinedList"/>
    <dgm:cxn modelId="{6E319ACC-806F-48C7-A1F1-5F03741D04AD}" type="presParOf" srcId="{92DD75D8-58E3-4030-AAC4-686523CEA772}" destId="{9EF0D1BA-4B6B-4ADC-ADFB-FF373D76547D}" srcOrd="2" destOrd="0" presId="urn:microsoft.com/office/officeart/2008/layout/LinedList"/>
    <dgm:cxn modelId="{EF9859CD-E5CD-4908-A913-1E2C2C4247EF}" type="presParOf" srcId="{29B6A970-180B-4FE5-856F-1D0D8B2346BB}" destId="{427EFBF9-9146-4D66-A825-705B3E26F248}" srcOrd="2" destOrd="0" presId="urn:microsoft.com/office/officeart/2008/layout/LinedList"/>
    <dgm:cxn modelId="{611C3375-2054-4653-B520-D3A341C57F34}" type="presParOf" srcId="{29B6A970-180B-4FE5-856F-1D0D8B2346BB}" destId="{25E5D109-AD4F-49FC-8E77-BCD79A095E23}" srcOrd="3" destOrd="0" presId="urn:microsoft.com/office/officeart/2008/layout/LinedList"/>
    <dgm:cxn modelId="{F9A742D2-102B-4A15-9B99-9ACDB887DED5}" type="presParOf" srcId="{29B6A970-180B-4FE5-856F-1D0D8B2346BB}" destId="{0C2BE456-3B37-4F1F-91DE-AB9FB022230C}" srcOrd="4" destOrd="0" presId="urn:microsoft.com/office/officeart/2008/layout/LinedList"/>
    <dgm:cxn modelId="{A3677808-7B38-4F07-8624-FA76D08D6988}" type="presParOf" srcId="{0C2BE456-3B37-4F1F-91DE-AB9FB022230C}" destId="{3BA102D5-6CBA-4154-839C-AA82A4EB4572}" srcOrd="0" destOrd="0" presId="urn:microsoft.com/office/officeart/2008/layout/LinedList"/>
    <dgm:cxn modelId="{3E55835A-22F8-4AEC-9DC9-CA5D4DF03A2C}" type="presParOf" srcId="{0C2BE456-3B37-4F1F-91DE-AB9FB022230C}" destId="{BD6E3CCA-717F-48D7-B6D0-758CB4AA67CD}" srcOrd="1" destOrd="0" presId="urn:microsoft.com/office/officeart/2008/layout/LinedList"/>
    <dgm:cxn modelId="{3187677E-33AF-4A55-A3D5-893CFC72610E}" type="presParOf" srcId="{0C2BE456-3B37-4F1F-91DE-AB9FB022230C}" destId="{DB351A7F-CC22-4A14-BB95-BD7444C3E303}" srcOrd="2" destOrd="0" presId="urn:microsoft.com/office/officeart/2008/layout/LinedList"/>
    <dgm:cxn modelId="{BFE58391-5E7A-4F9E-9866-B8765BD8D9AF}" type="presParOf" srcId="{29B6A970-180B-4FE5-856F-1D0D8B2346BB}" destId="{F4229E71-4E5D-4B42-A2CD-9FD70801FC28}" srcOrd="5" destOrd="0" presId="urn:microsoft.com/office/officeart/2008/layout/LinedList"/>
    <dgm:cxn modelId="{051ABB41-4AB2-473F-98CF-316306BA91D4}" type="presParOf" srcId="{29B6A970-180B-4FE5-856F-1D0D8B2346BB}" destId="{A01AA964-2964-4044-A878-0984E305E6F5}"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BA8FDC-7F98-4C3C-B005-503757A36F04}" type="doc">
      <dgm:prSet loTypeId="urn:microsoft.com/office/officeart/2005/8/layout/process1" loCatId="process" qsTypeId="urn:microsoft.com/office/officeart/2005/8/quickstyle/simple1" qsCatId="simple" csTypeId="urn:microsoft.com/office/officeart/2005/8/colors/accent1_2" csCatId="accent1" phldr="1"/>
      <dgm:spPr/>
    </dgm:pt>
    <dgm:pt modelId="{9956E7E9-2BAC-4B85-A7BA-6BC2AAF10996}">
      <dgm:prSet phldrT="[Text]"/>
      <dgm:spPr/>
      <dgm:t>
        <a:bodyPr/>
        <a:lstStyle/>
        <a:p>
          <a:r>
            <a:rPr lang="en-US" dirty="0" err="1"/>
            <a:t>Ketua</a:t>
          </a:r>
          <a:r>
            <a:rPr lang="en-US" dirty="0"/>
            <a:t> </a:t>
          </a:r>
          <a:r>
            <a:rPr lang="en-US" dirty="0" err="1"/>
            <a:t>menunjuk</a:t>
          </a:r>
          <a:endParaRPr lang="en-US" dirty="0"/>
        </a:p>
      </dgm:t>
    </dgm:pt>
    <dgm:pt modelId="{24429DCA-AE24-4313-BAC5-C9636E22FE78}" type="parTrans" cxnId="{6749713E-CCD4-41D1-8287-86C13258DA63}">
      <dgm:prSet/>
      <dgm:spPr/>
      <dgm:t>
        <a:bodyPr/>
        <a:lstStyle/>
        <a:p>
          <a:endParaRPr lang="en-US"/>
        </a:p>
      </dgm:t>
    </dgm:pt>
    <dgm:pt modelId="{E5C4B55A-E046-464C-8DDF-3641416BF9FB}" type="sibTrans" cxnId="{6749713E-CCD4-41D1-8287-86C13258DA63}">
      <dgm:prSet/>
      <dgm:spPr/>
      <dgm:t>
        <a:bodyPr/>
        <a:lstStyle/>
        <a:p>
          <a:endParaRPr lang="en-US"/>
        </a:p>
      </dgm:t>
    </dgm:pt>
    <dgm:pt modelId="{D58AB714-CA46-4ABE-9309-35D66EA5F154}">
      <dgm:prSet/>
      <dgm:spPr/>
      <dgm:t>
        <a:bodyPr/>
        <a:lstStyle/>
        <a:p>
          <a:r>
            <a:rPr lang="en-US" dirty="0"/>
            <a:t>Hakim</a:t>
          </a:r>
          <a:r>
            <a:rPr lang="en-US" baseline="0" dirty="0"/>
            <a:t> Ad Hoc</a:t>
          </a:r>
          <a:endParaRPr lang="en-US" dirty="0"/>
        </a:p>
      </dgm:t>
    </dgm:pt>
    <dgm:pt modelId="{47C8B5AA-FCAF-4D09-ACC6-301951FFB65B}" type="parTrans" cxnId="{48A63EAB-6504-41C9-8213-CDDEECB5A0EB}">
      <dgm:prSet/>
      <dgm:spPr/>
      <dgm:t>
        <a:bodyPr/>
        <a:lstStyle/>
        <a:p>
          <a:endParaRPr lang="en-US"/>
        </a:p>
      </dgm:t>
    </dgm:pt>
    <dgm:pt modelId="{BA3C7C6D-4DA2-488F-B80E-D34737B5B763}" type="sibTrans" cxnId="{48A63EAB-6504-41C9-8213-CDDEECB5A0EB}">
      <dgm:prSet/>
      <dgm:spPr/>
      <dgm:t>
        <a:bodyPr/>
        <a:lstStyle/>
        <a:p>
          <a:endParaRPr lang="en-US"/>
        </a:p>
      </dgm:t>
    </dgm:pt>
    <dgm:pt modelId="{A4CEB739-6562-48AB-B501-3FE082D61D68}">
      <dgm:prSet/>
      <dgm:spPr/>
      <dgm:t>
        <a:bodyPr/>
        <a:lstStyle/>
        <a:p>
          <a:r>
            <a:rPr lang="sv-SE" dirty="0"/>
            <a:t>Dalam memeriksa dan memutus perkara Sengketa Pajak tertentu </a:t>
          </a:r>
          <a:r>
            <a:rPr lang="en-US" dirty="0"/>
            <a:t>yang </a:t>
          </a:r>
          <a:r>
            <a:rPr lang="en-US" dirty="0" err="1"/>
            <a:t>memerlukan</a:t>
          </a:r>
          <a:r>
            <a:rPr lang="en-US" dirty="0"/>
            <a:t> </a:t>
          </a:r>
          <a:r>
            <a:rPr lang="en-US" dirty="0" err="1"/>
            <a:t>keahlian</a:t>
          </a:r>
          <a:r>
            <a:rPr lang="en-US" dirty="0"/>
            <a:t> </a:t>
          </a:r>
          <a:r>
            <a:rPr lang="en-US" dirty="0" err="1"/>
            <a:t>khusus</a:t>
          </a:r>
          <a:endParaRPr lang="en-US" dirty="0"/>
        </a:p>
      </dgm:t>
    </dgm:pt>
    <dgm:pt modelId="{2B5A8F4F-FE26-4EA1-BE41-88C376C36BB6}" type="parTrans" cxnId="{AF5BFF13-D5EB-484F-8872-F7846A59F1B9}">
      <dgm:prSet/>
      <dgm:spPr/>
      <dgm:t>
        <a:bodyPr/>
        <a:lstStyle/>
        <a:p>
          <a:endParaRPr lang="en-US"/>
        </a:p>
      </dgm:t>
    </dgm:pt>
    <dgm:pt modelId="{C174EA80-AC6C-4055-89EA-12EA11B8FDDF}" type="sibTrans" cxnId="{AF5BFF13-D5EB-484F-8872-F7846A59F1B9}">
      <dgm:prSet/>
      <dgm:spPr/>
      <dgm:t>
        <a:bodyPr/>
        <a:lstStyle/>
        <a:p>
          <a:endParaRPr lang="en-US"/>
        </a:p>
      </dgm:t>
    </dgm:pt>
    <dgm:pt modelId="{1333FE47-9076-4F12-A09B-B96B65863439}" type="pres">
      <dgm:prSet presAssocID="{6DBA8FDC-7F98-4C3C-B005-503757A36F04}" presName="Name0" presStyleCnt="0">
        <dgm:presLayoutVars>
          <dgm:dir/>
          <dgm:resizeHandles val="exact"/>
        </dgm:presLayoutVars>
      </dgm:prSet>
      <dgm:spPr/>
    </dgm:pt>
    <dgm:pt modelId="{2EE5E4E1-5525-47B5-84F4-C4A0758A2EB8}" type="pres">
      <dgm:prSet presAssocID="{9956E7E9-2BAC-4B85-A7BA-6BC2AAF10996}" presName="node" presStyleLbl="node1" presStyleIdx="0" presStyleCnt="3">
        <dgm:presLayoutVars>
          <dgm:bulletEnabled val="1"/>
        </dgm:presLayoutVars>
      </dgm:prSet>
      <dgm:spPr/>
      <dgm:t>
        <a:bodyPr/>
        <a:lstStyle/>
        <a:p>
          <a:endParaRPr lang="en-US"/>
        </a:p>
      </dgm:t>
    </dgm:pt>
    <dgm:pt modelId="{2A7B8381-1CDA-41A4-ABAD-0874A41CA7F3}" type="pres">
      <dgm:prSet presAssocID="{E5C4B55A-E046-464C-8DDF-3641416BF9FB}" presName="sibTrans" presStyleLbl="sibTrans2D1" presStyleIdx="0" presStyleCnt="2"/>
      <dgm:spPr/>
      <dgm:t>
        <a:bodyPr/>
        <a:lstStyle/>
        <a:p>
          <a:endParaRPr lang="en-US"/>
        </a:p>
      </dgm:t>
    </dgm:pt>
    <dgm:pt modelId="{CDA05B78-FF8A-4811-AD97-715C727CBD94}" type="pres">
      <dgm:prSet presAssocID="{E5C4B55A-E046-464C-8DDF-3641416BF9FB}" presName="connectorText" presStyleLbl="sibTrans2D1" presStyleIdx="0" presStyleCnt="2"/>
      <dgm:spPr/>
      <dgm:t>
        <a:bodyPr/>
        <a:lstStyle/>
        <a:p>
          <a:endParaRPr lang="en-US"/>
        </a:p>
      </dgm:t>
    </dgm:pt>
    <dgm:pt modelId="{B207B6BF-E84B-430C-9CDE-56AEEADB69A6}" type="pres">
      <dgm:prSet presAssocID="{D58AB714-CA46-4ABE-9309-35D66EA5F154}" presName="node" presStyleLbl="node1" presStyleIdx="1" presStyleCnt="3">
        <dgm:presLayoutVars>
          <dgm:bulletEnabled val="1"/>
        </dgm:presLayoutVars>
      </dgm:prSet>
      <dgm:spPr/>
      <dgm:t>
        <a:bodyPr/>
        <a:lstStyle/>
        <a:p>
          <a:endParaRPr lang="en-US"/>
        </a:p>
      </dgm:t>
    </dgm:pt>
    <dgm:pt modelId="{3360E384-CADB-4363-8DC2-D81636EE2D86}" type="pres">
      <dgm:prSet presAssocID="{BA3C7C6D-4DA2-488F-B80E-D34737B5B763}" presName="sibTrans" presStyleLbl="sibTrans2D1" presStyleIdx="1" presStyleCnt="2"/>
      <dgm:spPr/>
      <dgm:t>
        <a:bodyPr/>
        <a:lstStyle/>
        <a:p>
          <a:endParaRPr lang="en-US"/>
        </a:p>
      </dgm:t>
    </dgm:pt>
    <dgm:pt modelId="{D451E173-1ACE-45C8-9573-467DD1818BD2}" type="pres">
      <dgm:prSet presAssocID="{BA3C7C6D-4DA2-488F-B80E-D34737B5B763}" presName="connectorText" presStyleLbl="sibTrans2D1" presStyleIdx="1" presStyleCnt="2"/>
      <dgm:spPr/>
      <dgm:t>
        <a:bodyPr/>
        <a:lstStyle/>
        <a:p>
          <a:endParaRPr lang="en-US"/>
        </a:p>
      </dgm:t>
    </dgm:pt>
    <dgm:pt modelId="{5999B2F8-1B4F-4278-AF47-050F31717B11}" type="pres">
      <dgm:prSet presAssocID="{A4CEB739-6562-48AB-B501-3FE082D61D68}" presName="node" presStyleLbl="node1" presStyleIdx="2" presStyleCnt="3">
        <dgm:presLayoutVars>
          <dgm:bulletEnabled val="1"/>
        </dgm:presLayoutVars>
      </dgm:prSet>
      <dgm:spPr/>
      <dgm:t>
        <a:bodyPr/>
        <a:lstStyle/>
        <a:p>
          <a:endParaRPr lang="en-US"/>
        </a:p>
      </dgm:t>
    </dgm:pt>
  </dgm:ptLst>
  <dgm:cxnLst>
    <dgm:cxn modelId="{48A63EAB-6504-41C9-8213-CDDEECB5A0EB}" srcId="{6DBA8FDC-7F98-4C3C-B005-503757A36F04}" destId="{D58AB714-CA46-4ABE-9309-35D66EA5F154}" srcOrd="1" destOrd="0" parTransId="{47C8B5AA-FCAF-4D09-ACC6-301951FFB65B}" sibTransId="{BA3C7C6D-4DA2-488F-B80E-D34737B5B763}"/>
    <dgm:cxn modelId="{726B40EC-8C39-4489-822F-0AE095164D55}" type="presOf" srcId="{BA3C7C6D-4DA2-488F-B80E-D34737B5B763}" destId="{3360E384-CADB-4363-8DC2-D81636EE2D86}" srcOrd="0" destOrd="0" presId="urn:microsoft.com/office/officeart/2005/8/layout/process1"/>
    <dgm:cxn modelId="{31F60C88-73EF-478E-A9DB-63AA6FD8C4F5}" type="presOf" srcId="{D58AB714-CA46-4ABE-9309-35D66EA5F154}" destId="{B207B6BF-E84B-430C-9CDE-56AEEADB69A6}" srcOrd="0" destOrd="0" presId="urn:microsoft.com/office/officeart/2005/8/layout/process1"/>
    <dgm:cxn modelId="{86A29A14-0191-4454-948A-F2C1C3B769B9}" type="presOf" srcId="{BA3C7C6D-4DA2-488F-B80E-D34737B5B763}" destId="{D451E173-1ACE-45C8-9573-467DD1818BD2}" srcOrd="1" destOrd="0" presId="urn:microsoft.com/office/officeart/2005/8/layout/process1"/>
    <dgm:cxn modelId="{B9724BF8-2292-4339-A599-452A6E4601B3}" type="presOf" srcId="{E5C4B55A-E046-464C-8DDF-3641416BF9FB}" destId="{2A7B8381-1CDA-41A4-ABAD-0874A41CA7F3}" srcOrd="0" destOrd="0" presId="urn:microsoft.com/office/officeart/2005/8/layout/process1"/>
    <dgm:cxn modelId="{AF5BFF13-D5EB-484F-8872-F7846A59F1B9}" srcId="{6DBA8FDC-7F98-4C3C-B005-503757A36F04}" destId="{A4CEB739-6562-48AB-B501-3FE082D61D68}" srcOrd="2" destOrd="0" parTransId="{2B5A8F4F-FE26-4EA1-BE41-88C376C36BB6}" sibTransId="{C174EA80-AC6C-4055-89EA-12EA11B8FDDF}"/>
    <dgm:cxn modelId="{DB7508D5-D36A-44E4-A1C2-6F13CE792172}" type="presOf" srcId="{6DBA8FDC-7F98-4C3C-B005-503757A36F04}" destId="{1333FE47-9076-4F12-A09B-B96B65863439}" srcOrd="0" destOrd="0" presId="urn:microsoft.com/office/officeart/2005/8/layout/process1"/>
    <dgm:cxn modelId="{6749713E-CCD4-41D1-8287-86C13258DA63}" srcId="{6DBA8FDC-7F98-4C3C-B005-503757A36F04}" destId="{9956E7E9-2BAC-4B85-A7BA-6BC2AAF10996}" srcOrd="0" destOrd="0" parTransId="{24429DCA-AE24-4313-BAC5-C9636E22FE78}" sibTransId="{E5C4B55A-E046-464C-8DDF-3641416BF9FB}"/>
    <dgm:cxn modelId="{43C955C6-0139-45FC-99D1-C42D6781F918}" type="presOf" srcId="{9956E7E9-2BAC-4B85-A7BA-6BC2AAF10996}" destId="{2EE5E4E1-5525-47B5-84F4-C4A0758A2EB8}" srcOrd="0" destOrd="0" presId="urn:microsoft.com/office/officeart/2005/8/layout/process1"/>
    <dgm:cxn modelId="{A2C5F459-A1E3-4734-A94E-FBDD2C9D3616}" type="presOf" srcId="{A4CEB739-6562-48AB-B501-3FE082D61D68}" destId="{5999B2F8-1B4F-4278-AF47-050F31717B11}" srcOrd="0" destOrd="0" presId="urn:microsoft.com/office/officeart/2005/8/layout/process1"/>
    <dgm:cxn modelId="{4828AD74-6CA7-4C7E-9BFD-7D8D49985D7B}" type="presOf" srcId="{E5C4B55A-E046-464C-8DDF-3641416BF9FB}" destId="{CDA05B78-FF8A-4811-AD97-715C727CBD94}" srcOrd="1" destOrd="0" presId="urn:microsoft.com/office/officeart/2005/8/layout/process1"/>
    <dgm:cxn modelId="{A07C035F-17D8-4EEB-B3DD-8BD2ED116F1A}" type="presParOf" srcId="{1333FE47-9076-4F12-A09B-B96B65863439}" destId="{2EE5E4E1-5525-47B5-84F4-C4A0758A2EB8}" srcOrd="0" destOrd="0" presId="urn:microsoft.com/office/officeart/2005/8/layout/process1"/>
    <dgm:cxn modelId="{98AAB9EA-5952-424D-AEBD-668B1E69C606}" type="presParOf" srcId="{1333FE47-9076-4F12-A09B-B96B65863439}" destId="{2A7B8381-1CDA-41A4-ABAD-0874A41CA7F3}" srcOrd="1" destOrd="0" presId="urn:microsoft.com/office/officeart/2005/8/layout/process1"/>
    <dgm:cxn modelId="{B5B6212F-52F0-4E51-8D00-5683C3E40518}" type="presParOf" srcId="{2A7B8381-1CDA-41A4-ABAD-0874A41CA7F3}" destId="{CDA05B78-FF8A-4811-AD97-715C727CBD94}" srcOrd="0" destOrd="0" presId="urn:microsoft.com/office/officeart/2005/8/layout/process1"/>
    <dgm:cxn modelId="{E3206823-4621-4C68-A20B-D8FAE9A3BCC3}" type="presParOf" srcId="{1333FE47-9076-4F12-A09B-B96B65863439}" destId="{B207B6BF-E84B-430C-9CDE-56AEEADB69A6}" srcOrd="2" destOrd="0" presId="urn:microsoft.com/office/officeart/2005/8/layout/process1"/>
    <dgm:cxn modelId="{8D534736-A27F-4198-AF68-FD2948E47295}" type="presParOf" srcId="{1333FE47-9076-4F12-A09B-B96B65863439}" destId="{3360E384-CADB-4363-8DC2-D81636EE2D86}" srcOrd="3" destOrd="0" presId="urn:microsoft.com/office/officeart/2005/8/layout/process1"/>
    <dgm:cxn modelId="{0AA3E6D5-4376-4276-AD15-67103B92CA6D}" type="presParOf" srcId="{3360E384-CADB-4363-8DC2-D81636EE2D86}" destId="{D451E173-1ACE-45C8-9573-467DD1818BD2}" srcOrd="0" destOrd="0" presId="urn:microsoft.com/office/officeart/2005/8/layout/process1"/>
    <dgm:cxn modelId="{CF1CA4B9-8C4A-455D-AAF2-7DD0DF155F44}" type="presParOf" srcId="{1333FE47-9076-4F12-A09B-B96B65863439}" destId="{5999B2F8-1B4F-4278-AF47-050F31717B1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767BB2-3953-4B9C-9B32-17A1B2292C5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9A183971-3464-4416-A2DA-B22204E025EE}">
      <dgm:prSet phldrT="[Text]"/>
      <dgm:spPr/>
      <dgm:t>
        <a:bodyPr/>
        <a:lstStyle/>
        <a:p>
          <a:r>
            <a:rPr lang="en-US" dirty="0" err="1"/>
            <a:t>Pihak</a:t>
          </a:r>
          <a:r>
            <a:rPr lang="en-US" dirty="0"/>
            <a:t> yang </a:t>
          </a:r>
          <a:r>
            <a:rPr lang="en-US" dirty="0" err="1"/>
            <a:t>bersengketa</a:t>
          </a:r>
          <a:r>
            <a:rPr lang="en-US" dirty="0"/>
            <a:t> </a:t>
          </a:r>
          <a:r>
            <a:rPr lang="en-US" dirty="0" err="1"/>
            <a:t>dapat</a:t>
          </a:r>
          <a:r>
            <a:rPr lang="en-US" dirty="0"/>
            <a:t> </a:t>
          </a:r>
          <a:r>
            <a:rPr lang="en-US" dirty="0" err="1"/>
            <a:t>didampingi</a:t>
          </a:r>
          <a:r>
            <a:rPr lang="en-US" dirty="0"/>
            <a:t>/</a:t>
          </a:r>
          <a:r>
            <a:rPr lang="en-US" dirty="0" err="1"/>
            <a:t>diwakili</a:t>
          </a:r>
          <a:r>
            <a:rPr lang="en-US" dirty="0"/>
            <a:t> </a:t>
          </a:r>
          <a:r>
            <a:rPr lang="en-US" dirty="0" err="1"/>
            <a:t>Kuasa</a:t>
          </a:r>
          <a:r>
            <a:rPr lang="en-US" dirty="0"/>
            <a:t> </a:t>
          </a:r>
          <a:r>
            <a:rPr lang="en-US" dirty="0" err="1"/>
            <a:t>Hukum</a:t>
          </a:r>
          <a:r>
            <a:rPr lang="en-US" dirty="0"/>
            <a:t> </a:t>
          </a:r>
          <a:r>
            <a:rPr lang="en-US" dirty="0" err="1"/>
            <a:t>dengan</a:t>
          </a:r>
          <a:r>
            <a:rPr lang="en-US" dirty="0"/>
            <a:t> Surat </a:t>
          </a:r>
          <a:r>
            <a:rPr lang="en-US" dirty="0" err="1"/>
            <a:t>Kuasa</a:t>
          </a:r>
          <a:r>
            <a:rPr lang="en-US" dirty="0"/>
            <a:t> </a:t>
          </a:r>
          <a:r>
            <a:rPr lang="en-US" dirty="0" err="1"/>
            <a:t>Khusus</a:t>
          </a:r>
          <a:endParaRPr lang="en-US" dirty="0"/>
        </a:p>
      </dgm:t>
    </dgm:pt>
    <dgm:pt modelId="{9514FEE0-5D60-48D4-9789-FD149515FDF4}" type="parTrans" cxnId="{3B2D8B88-1C92-447B-9D6F-37FACD514A0A}">
      <dgm:prSet/>
      <dgm:spPr/>
      <dgm:t>
        <a:bodyPr/>
        <a:lstStyle/>
        <a:p>
          <a:endParaRPr lang="en-US"/>
        </a:p>
      </dgm:t>
    </dgm:pt>
    <dgm:pt modelId="{2E750B9F-3982-450C-8C4B-21AC458ED1A3}" type="sibTrans" cxnId="{3B2D8B88-1C92-447B-9D6F-37FACD514A0A}">
      <dgm:prSet/>
      <dgm:spPr/>
      <dgm:t>
        <a:bodyPr/>
        <a:lstStyle/>
        <a:p>
          <a:endParaRPr lang="en-US"/>
        </a:p>
      </dgm:t>
    </dgm:pt>
    <dgm:pt modelId="{804845A2-645A-4A61-9DDC-A844AD8B6DC9}">
      <dgm:prSet phldrT="[Text]"/>
      <dgm:spPr/>
      <dgm:t>
        <a:bodyPr/>
        <a:lstStyle/>
        <a:p>
          <a:r>
            <a:rPr lang="en-US" dirty="0" err="1"/>
            <a:t>Pengetahuan</a:t>
          </a:r>
          <a:r>
            <a:rPr lang="en-US" dirty="0"/>
            <a:t> </a:t>
          </a:r>
          <a:r>
            <a:rPr lang="en-US" dirty="0" err="1"/>
            <a:t>luas</a:t>
          </a:r>
          <a:r>
            <a:rPr lang="en-US" dirty="0"/>
            <a:t> </a:t>
          </a:r>
          <a:r>
            <a:rPr lang="en-US" dirty="0" err="1"/>
            <a:t>dan</a:t>
          </a:r>
          <a:r>
            <a:rPr lang="en-US" dirty="0"/>
            <a:t> </a:t>
          </a:r>
          <a:r>
            <a:rPr lang="en-US" dirty="0" err="1"/>
            <a:t>keahlian</a:t>
          </a:r>
          <a:r>
            <a:rPr lang="en-US" dirty="0"/>
            <a:t> </a:t>
          </a:r>
          <a:r>
            <a:rPr lang="en-US" dirty="0" err="1"/>
            <a:t>tentang</a:t>
          </a:r>
          <a:r>
            <a:rPr lang="en-US" dirty="0"/>
            <a:t> </a:t>
          </a:r>
          <a:r>
            <a:rPr lang="en-US" dirty="0" err="1"/>
            <a:t>peraturan</a:t>
          </a:r>
          <a:r>
            <a:rPr lang="en-US" dirty="0"/>
            <a:t> </a:t>
          </a:r>
          <a:r>
            <a:rPr lang="en-US" dirty="0" err="1"/>
            <a:t>perundang-undangan</a:t>
          </a:r>
          <a:r>
            <a:rPr lang="en-US" dirty="0"/>
            <a:t> </a:t>
          </a:r>
          <a:r>
            <a:rPr lang="en-US" dirty="0" err="1"/>
            <a:t>perpajakan</a:t>
          </a:r>
          <a:endParaRPr lang="en-US" dirty="0"/>
        </a:p>
      </dgm:t>
    </dgm:pt>
    <dgm:pt modelId="{177DB049-6F07-419C-A334-A74DD32E8F7A}" type="parTrans" cxnId="{D9FD90E1-C4A7-47EA-9F3C-4148F8677FBC}">
      <dgm:prSet/>
      <dgm:spPr/>
      <dgm:t>
        <a:bodyPr/>
        <a:lstStyle/>
        <a:p>
          <a:endParaRPr lang="en-US"/>
        </a:p>
      </dgm:t>
    </dgm:pt>
    <dgm:pt modelId="{5351CD1D-8222-4338-A0C5-EE8F733593F5}" type="sibTrans" cxnId="{D9FD90E1-C4A7-47EA-9F3C-4148F8677FBC}">
      <dgm:prSet/>
      <dgm:spPr/>
      <dgm:t>
        <a:bodyPr/>
        <a:lstStyle/>
        <a:p>
          <a:endParaRPr lang="en-US"/>
        </a:p>
      </dgm:t>
    </dgm:pt>
    <dgm:pt modelId="{0FB629B2-87F7-4A3C-9CAB-5D999D0D316A}">
      <dgm:prSet phldrT="[Text]"/>
      <dgm:spPr/>
      <dgm:t>
        <a:bodyPr/>
        <a:lstStyle/>
        <a:p>
          <a:endParaRPr lang="en-US" dirty="0"/>
        </a:p>
      </dgm:t>
    </dgm:pt>
    <dgm:pt modelId="{F80DE0D9-1D04-488C-A5B5-03984A1078EB}" type="parTrans" cxnId="{AFC35E5B-F4BD-46C9-8020-34A19ADF1376}">
      <dgm:prSet/>
      <dgm:spPr/>
      <dgm:t>
        <a:bodyPr/>
        <a:lstStyle/>
        <a:p>
          <a:endParaRPr lang="en-US"/>
        </a:p>
      </dgm:t>
    </dgm:pt>
    <dgm:pt modelId="{49DE8C0B-7C54-46F2-970E-22ED4F66AB6F}" type="sibTrans" cxnId="{AFC35E5B-F4BD-46C9-8020-34A19ADF1376}">
      <dgm:prSet/>
      <dgm:spPr/>
      <dgm:t>
        <a:bodyPr/>
        <a:lstStyle/>
        <a:p>
          <a:endParaRPr lang="en-US"/>
        </a:p>
      </dgm:t>
    </dgm:pt>
    <dgm:pt modelId="{BA432BAC-8E7B-46B6-B7B7-B03B41203EE6}">
      <dgm:prSet phldrT="[Text]"/>
      <dgm:spPr/>
      <dgm:t>
        <a:bodyPr/>
        <a:lstStyle/>
        <a:p>
          <a:endParaRPr lang="en-US" dirty="0"/>
        </a:p>
      </dgm:t>
    </dgm:pt>
    <dgm:pt modelId="{FBB10413-B017-4A17-B835-D843BF8EC821}" type="parTrans" cxnId="{5E7E7FB1-3661-4584-AC0F-F6CA0F8F41F1}">
      <dgm:prSet/>
      <dgm:spPr/>
      <dgm:t>
        <a:bodyPr/>
        <a:lstStyle/>
        <a:p>
          <a:endParaRPr lang="en-US"/>
        </a:p>
      </dgm:t>
    </dgm:pt>
    <dgm:pt modelId="{D8E8CF7F-D891-458C-B216-5C7E4E0EE784}" type="sibTrans" cxnId="{5E7E7FB1-3661-4584-AC0F-F6CA0F8F41F1}">
      <dgm:prSet/>
      <dgm:spPr/>
      <dgm:t>
        <a:bodyPr/>
        <a:lstStyle/>
        <a:p>
          <a:endParaRPr lang="en-US"/>
        </a:p>
      </dgm:t>
    </dgm:pt>
    <dgm:pt modelId="{EE4C69C8-13D8-48D1-A153-F1EC8D930E43}">
      <dgm:prSet phldrT="[Text]"/>
      <dgm:spPr/>
      <dgm:t>
        <a:bodyPr/>
        <a:lstStyle/>
        <a:p>
          <a:endParaRPr lang="en-US" dirty="0"/>
        </a:p>
      </dgm:t>
    </dgm:pt>
    <dgm:pt modelId="{5751D132-9CC3-4FED-9417-1E291D88341E}" type="parTrans" cxnId="{21C5CC46-5169-4AAD-8F80-01A05646E2C1}">
      <dgm:prSet/>
      <dgm:spPr/>
      <dgm:t>
        <a:bodyPr/>
        <a:lstStyle/>
        <a:p>
          <a:endParaRPr lang="en-US"/>
        </a:p>
      </dgm:t>
    </dgm:pt>
    <dgm:pt modelId="{663CE050-00FF-4743-B755-DF9EA4066ED8}" type="sibTrans" cxnId="{21C5CC46-5169-4AAD-8F80-01A05646E2C1}">
      <dgm:prSet/>
      <dgm:spPr/>
      <dgm:t>
        <a:bodyPr/>
        <a:lstStyle/>
        <a:p>
          <a:endParaRPr lang="en-US"/>
        </a:p>
      </dgm:t>
    </dgm:pt>
    <dgm:pt modelId="{69F5BEA5-3903-40E5-B609-493A46A4C5CD}">
      <dgm:prSet phldrT="[Text]"/>
      <dgm:spPr/>
      <dgm:t>
        <a:bodyPr/>
        <a:lstStyle/>
        <a:p>
          <a:endParaRPr lang="en-US" dirty="0"/>
        </a:p>
      </dgm:t>
    </dgm:pt>
    <dgm:pt modelId="{431F1198-FD29-4916-B110-F5043FDA7D03}" type="parTrans" cxnId="{37FB84C4-EE72-43A5-8E01-75F00DEB558A}">
      <dgm:prSet/>
      <dgm:spPr/>
      <dgm:t>
        <a:bodyPr/>
        <a:lstStyle/>
        <a:p>
          <a:endParaRPr lang="en-US"/>
        </a:p>
      </dgm:t>
    </dgm:pt>
    <dgm:pt modelId="{1D27D4FF-2A80-4F12-A509-19E2307496B0}" type="sibTrans" cxnId="{37FB84C4-EE72-43A5-8E01-75F00DEB558A}">
      <dgm:prSet/>
      <dgm:spPr/>
      <dgm:t>
        <a:bodyPr/>
        <a:lstStyle/>
        <a:p>
          <a:endParaRPr lang="en-US"/>
        </a:p>
      </dgm:t>
    </dgm:pt>
    <dgm:pt modelId="{AAA483C2-B8B1-4937-8FA1-51CD3BBE42FD}">
      <dgm:prSet phldrT="[Text]"/>
      <dgm:spPr/>
      <dgm:t>
        <a:bodyPr/>
        <a:lstStyle/>
        <a:p>
          <a:r>
            <a:rPr lang="en-US" dirty="0" err="1"/>
            <a:t>Persyaratan</a:t>
          </a:r>
          <a:r>
            <a:rPr lang="en-US" dirty="0"/>
            <a:t> lain yang </a:t>
          </a:r>
          <a:r>
            <a:rPr lang="en-US" dirty="0" err="1"/>
            <a:t>ditetapkan</a:t>
          </a:r>
          <a:r>
            <a:rPr lang="en-US" dirty="0"/>
            <a:t> </a:t>
          </a:r>
          <a:r>
            <a:rPr lang="en-US" dirty="0" err="1"/>
            <a:t>oleh</a:t>
          </a:r>
          <a:r>
            <a:rPr lang="en-US" dirty="0"/>
            <a:t> Menteri</a:t>
          </a:r>
        </a:p>
      </dgm:t>
    </dgm:pt>
    <dgm:pt modelId="{CE316599-B52A-407D-B742-F1BA30364872}" type="parTrans" cxnId="{809D094B-3B4D-48C9-8A0C-D7FB40CE36C6}">
      <dgm:prSet/>
      <dgm:spPr/>
      <dgm:t>
        <a:bodyPr/>
        <a:lstStyle/>
        <a:p>
          <a:endParaRPr lang="en-US"/>
        </a:p>
      </dgm:t>
    </dgm:pt>
    <dgm:pt modelId="{303816DA-A8B5-4AAF-846C-E853EE99FAD3}" type="sibTrans" cxnId="{809D094B-3B4D-48C9-8A0C-D7FB40CE36C6}">
      <dgm:prSet/>
      <dgm:spPr/>
      <dgm:t>
        <a:bodyPr/>
        <a:lstStyle/>
        <a:p>
          <a:endParaRPr lang="en-US"/>
        </a:p>
      </dgm:t>
    </dgm:pt>
    <dgm:pt modelId="{011C1992-4D66-447F-80F1-79C32C02381A}">
      <dgm:prSet phldrT="[Text]"/>
      <dgm:spPr/>
      <dgm:t>
        <a:bodyPr/>
        <a:lstStyle/>
        <a:p>
          <a:r>
            <a:rPr lang="en-US" dirty="0"/>
            <a:t>WNI</a:t>
          </a:r>
        </a:p>
      </dgm:t>
    </dgm:pt>
    <dgm:pt modelId="{726CAC84-84A1-4967-9333-441A1DC0FACB}" type="sibTrans" cxnId="{D4DCE975-9CE3-4050-9A04-25F7A5D6A3C8}">
      <dgm:prSet/>
      <dgm:spPr/>
      <dgm:t>
        <a:bodyPr/>
        <a:lstStyle/>
        <a:p>
          <a:endParaRPr lang="en-US"/>
        </a:p>
      </dgm:t>
    </dgm:pt>
    <dgm:pt modelId="{BF0B8AFA-BA40-4B08-B1CC-7DC73D5FA423}" type="parTrans" cxnId="{D4DCE975-9CE3-4050-9A04-25F7A5D6A3C8}">
      <dgm:prSet/>
      <dgm:spPr/>
      <dgm:t>
        <a:bodyPr/>
        <a:lstStyle/>
        <a:p>
          <a:endParaRPr lang="en-US"/>
        </a:p>
      </dgm:t>
    </dgm:pt>
    <dgm:pt modelId="{BDE3BFE9-72BD-48CB-B5FA-73B78FB4239C}" type="pres">
      <dgm:prSet presAssocID="{D0767BB2-3953-4B9C-9B32-17A1B2292C58}" presName="Name0" presStyleCnt="0">
        <dgm:presLayoutVars>
          <dgm:dir/>
          <dgm:animLvl val="lvl"/>
          <dgm:resizeHandles/>
        </dgm:presLayoutVars>
      </dgm:prSet>
      <dgm:spPr/>
      <dgm:t>
        <a:bodyPr/>
        <a:lstStyle/>
        <a:p>
          <a:endParaRPr lang="en-US"/>
        </a:p>
      </dgm:t>
    </dgm:pt>
    <dgm:pt modelId="{50945546-CBC2-4CB3-9A70-025E9DA6E8D5}" type="pres">
      <dgm:prSet presAssocID="{9A183971-3464-4416-A2DA-B22204E025EE}" presName="linNode" presStyleCnt="0"/>
      <dgm:spPr/>
    </dgm:pt>
    <dgm:pt modelId="{0CDAB544-C95D-44CF-9870-0CBC9B74CDCB}" type="pres">
      <dgm:prSet presAssocID="{9A183971-3464-4416-A2DA-B22204E025EE}" presName="parentShp" presStyleLbl="node1" presStyleIdx="0" presStyleCnt="1">
        <dgm:presLayoutVars>
          <dgm:bulletEnabled val="1"/>
        </dgm:presLayoutVars>
      </dgm:prSet>
      <dgm:spPr/>
      <dgm:t>
        <a:bodyPr/>
        <a:lstStyle/>
        <a:p>
          <a:endParaRPr lang="en-US"/>
        </a:p>
      </dgm:t>
    </dgm:pt>
    <dgm:pt modelId="{69EA6E76-5C03-42A7-A53A-B2D04F34A4AE}" type="pres">
      <dgm:prSet presAssocID="{9A183971-3464-4416-A2DA-B22204E025EE}" presName="childShp" presStyleLbl="bgAccFollowNode1" presStyleIdx="0" presStyleCnt="1">
        <dgm:presLayoutVars>
          <dgm:bulletEnabled val="1"/>
        </dgm:presLayoutVars>
      </dgm:prSet>
      <dgm:spPr/>
      <dgm:t>
        <a:bodyPr/>
        <a:lstStyle/>
        <a:p>
          <a:endParaRPr lang="en-US"/>
        </a:p>
      </dgm:t>
    </dgm:pt>
  </dgm:ptLst>
  <dgm:cxnLst>
    <dgm:cxn modelId="{A0DE4B76-1871-4FB7-A32A-E103E8EC98AC}" type="presOf" srcId="{69F5BEA5-3903-40E5-B609-493A46A4C5CD}" destId="{69EA6E76-5C03-42A7-A53A-B2D04F34A4AE}" srcOrd="0" destOrd="3" presId="urn:microsoft.com/office/officeart/2005/8/layout/vList6"/>
    <dgm:cxn modelId="{3B2D8B88-1C92-447B-9D6F-37FACD514A0A}" srcId="{D0767BB2-3953-4B9C-9B32-17A1B2292C58}" destId="{9A183971-3464-4416-A2DA-B22204E025EE}" srcOrd="0" destOrd="0" parTransId="{9514FEE0-5D60-48D4-9789-FD149515FDF4}" sibTransId="{2E750B9F-3982-450C-8C4B-21AC458ED1A3}"/>
    <dgm:cxn modelId="{6F6C2752-451F-4A88-A659-EAAF818C860D}" type="presOf" srcId="{804845A2-645A-4A61-9DDC-A844AD8B6DC9}" destId="{69EA6E76-5C03-42A7-A53A-B2D04F34A4AE}" srcOrd="0" destOrd="1" presId="urn:microsoft.com/office/officeart/2005/8/layout/vList6"/>
    <dgm:cxn modelId="{E9157211-F0BA-456D-8E2E-ACDE89BE6125}" type="presOf" srcId="{011C1992-4D66-447F-80F1-79C32C02381A}" destId="{69EA6E76-5C03-42A7-A53A-B2D04F34A4AE}" srcOrd="0" destOrd="0" presId="urn:microsoft.com/office/officeart/2005/8/layout/vList6"/>
    <dgm:cxn modelId="{809D094B-3B4D-48C9-8A0C-D7FB40CE36C6}" srcId="{9A183971-3464-4416-A2DA-B22204E025EE}" destId="{AAA483C2-B8B1-4937-8FA1-51CD3BBE42FD}" srcOrd="2" destOrd="0" parTransId="{CE316599-B52A-407D-B742-F1BA30364872}" sibTransId="{303816DA-A8B5-4AAF-846C-E853EE99FAD3}"/>
    <dgm:cxn modelId="{F87DC039-D07B-4C6E-ABBC-5A65187CB6C2}" type="presOf" srcId="{AAA483C2-B8B1-4937-8FA1-51CD3BBE42FD}" destId="{69EA6E76-5C03-42A7-A53A-B2D04F34A4AE}" srcOrd="0" destOrd="2" presId="urn:microsoft.com/office/officeart/2005/8/layout/vList6"/>
    <dgm:cxn modelId="{37FB84C4-EE72-43A5-8E01-75F00DEB558A}" srcId="{9A183971-3464-4416-A2DA-B22204E025EE}" destId="{69F5BEA5-3903-40E5-B609-493A46A4C5CD}" srcOrd="3" destOrd="0" parTransId="{431F1198-FD29-4916-B110-F5043FDA7D03}" sibTransId="{1D27D4FF-2A80-4F12-A509-19E2307496B0}"/>
    <dgm:cxn modelId="{5E7E7FB1-3661-4584-AC0F-F6CA0F8F41F1}" srcId="{0FB629B2-87F7-4A3C-9CAB-5D999D0D316A}" destId="{BA432BAC-8E7B-46B6-B7B7-B03B41203EE6}" srcOrd="0" destOrd="0" parTransId="{FBB10413-B017-4A17-B835-D843BF8EC821}" sibTransId="{D8E8CF7F-D891-458C-B216-5C7E4E0EE784}"/>
    <dgm:cxn modelId="{E4B06D01-53D0-41E8-9EFE-8E8E4FE732A8}" type="presOf" srcId="{BA432BAC-8E7B-46B6-B7B7-B03B41203EE6}" destId="{69EA6E76-5C03-42A7-A53A-B2D04F34A4AE}" srcOrd="0" destOrd="5" presId="urn:microsoft.com/office/officeart/2005/8/layout/vList6"/>
    <dgm:cxn modelId="{6FD0C52D-0C58-48DB-A6A2-665CD6F5AAD9}" type="presOf" srcId="{0FB629B2-87F7-4A3C-9CAB-5D999D0D316A}" destId="{69EA6E76-5C03-42A7-A53A-B2D04F34A4AE}" srcOrd="0" destOrd="4" presId="urn:microsoft.com/office/officeart/2005/8/layout/vList6"/>
    <dgm:cxn modelId="{EFADAABB-83D6-4E99-A7A5-FB84B6317E0E}" type="presOf" srcId="{9A183971-3464-4416-A2DA-B22204E025EE}" destId="{0CDAB544-C95D-44CF-9870-0CBC9B74CDCB}" srcOrd="0" destOrd="0" presId="urn:microsoft.com/office/officeart/2005/8/layout/vList6"/>
    <dgm:cxn modelId="{D9FD90E1-C4A7-47EA-9F3C-4148F8677FBC}" srcId="{9A183971-3464-4416-A2DA-B22204E025EE}" destId="{804845A2-645A-4A61-9DDC-A844AD8B6DC9}" srcOrd="1" destOrd="0" parTransId="{177DB049-6F07-419C-A334-A74DD32E8F7A}" sibTransId="{5351CD1D-8222-4338-A0C5-EE8F733593F5}"/>
    <dgm:cxn modelId="{AFC35E5B-F4BD-46C9-8020-34A19ADF1376}" srcId="{9A183971-3464-4416-A2DA-B22204E025EE}" destId="{0FB629B2-87F7-4A3C-9CAB-5D999D0D316A}" srcOrd="4" destOrd="0" parTransId="{F80DE0D9-1D04-488C-A5B5-03984A1078EB}" sibTransId="{49DE8C0B-7C54-46F2-970E-22ED4F66AB6F}"/>
    <dgm:cxn modelId="{658C476D-B78C-4C44-9D9E-E8966183833C}" type="presOf" srcId="{D0767BB2-3953-4B9C-9B32-17A1B2292C58}" destId="{BDE3BFE9-72BD-48CB-B5FA-73B78FB4239C}" srcOrd="0" destOrd="0" presId="urn:microsoft.com/office/officeart/2005/8/layout/vList6"/>
    <dgm:cxn modelId="{21C5CC46-5169-4AAD-8F80-01A05646E2C1}" srcId="{0FB629B2-87F7-4A3C-9CAB-5D999D0D316A}" destId="{EE4C69C8-13D8-48D1-A153-F1EC8D930E43}" srcOrd="1" destOrd="0" parTransId="{5751D132-9CC3-4FED-9417-1E291D88341E}" sibTransId="{663CE050-00FF-4743-B755-DF9EA4066ED8}"/>
    <dgm:cxn modelId="{D4DCE975-9CE3-4050-9A04-25F7A5D6A3C8}" srcId="{9A183971-3464-4416-A2DA-B22204E025EE}" destId="{011C1992-4D66-447F-80F1-79C32C02381A}" srcOrd="0" destOrd="0" parTransId="{BF0B8AFA-BA40-4B08-B1CC-7DC73D5FA423}" sibTransId="{726CAC84-84A1-4967-9333-441A1DC0FACB}"/>
    <dgm:cxn modelId="{DA8EB9FF-F71E-499C-B7B6-D20CFAE435C0}" type="presOf" srcId="{EE4C69C8-13D8-48D1-A153-F1EC8D930E43}" destId="{69EA6E76-5C03-42A7-A53A-B2D04F34A4AE}" srcOrd="0" destOrd="6" presId="urn:microsoft.com/office/officeart/2005/8/layout/vList6"/>
    <dgm:cxn modelId="{730E7AB2-3A11-45CD-8D30-493319599C81}" type="presParOf" srcId="{BDE3BFE9-72BD-48CB-B5FA-73B78FB4239C}" destId="{50945546-CBC2-4CB3-9A70-025E9DA6E8D5}" srcOrd="0" destOrd="0" presId="urn:microsoft.com/office/officeart/2005/8/layout/vList6"/>
    <dgm:cxn modelId="{F6583399-2036-455F-BFF1-F7F7178C97B2}" type="presParOf" srcId="{50945546-CBC2-4CB3-9A70-025E9DA6E8D5}" destId="{0CDAB544-C95D-44CF-9870-0CBC9B74CDCB}" srcOrd="0" destOrd="0" presId="urn:microsoft.com/office/officeart/2005/8/layout/vList6"/>
    <dgm:cxn modelId="{81AF554E-03F1-4326-BB79-78CFEA6B552F}" type="presParOf" srcId="{50945546-CBC2-4CB3-9A70-025E9DA6E8D5}" destId="{69EA6E76-5C03-42A7-A53A-B2D04F34A4A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C87789D-C817-4774-B8F9-38CBC444CCC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DB86405-C462-45D3-A8F9-A8B9B76CD91B}">
      <dgm:prSet phldrT="[Text]"/>
      <dgm:spPr/>
      <dgm:t>
        <a:bodyPr/>
        <a:lstStyle/>
        <a:p>
          <a:r>
            <a:rPr lang="en-US" dirty="0"/>
            <a:t>Banding</a:t>
          </a:r>
        </a:p>
      </dgm:t>
    </dgm:pt>
    <dgm:pt modelId="{6EA2D3C1-9883-4C3C-A564-8F0A644CC3FD}" type="parTrans" cxnId="{DB450CD6-7C86-4155-8E7A-600A5A097973}">
      <dgm:prSet/>
      <dgm:spPr/>
      <dgm:t>
        <a:bodyPr/>
        <a:lstStyle/>
        <a:p>
          <a:endParaRPr lang="en-US"/>
        </a:p>
      </dgm:t>
    </dgm:pt>
    <dgm:pt modelId="{3308722C-D727-44BD-A102-5BADF4A6B6C1}" type="sibTrans" cxnId="{DB450CD6-7C86-4155-8E7A-600A5A097973}">
      <dgm:prSet/>
      <dgm:spPr/>
      <dgm:t>
        <a:bodyPr/>
        <a:lstStyle/>
        <a:p>
          <a:endParaRPr lang="en-US"/>
        </a:p>
      </dgm:t>
    </dgm:pt>
    <dgm:pt modelId="{BDDF2EFD-0D4C-42F6-BED4-A82E3F9B7A88}">
      <dgm:prSet phldrT="[Text]"/>
      <dgm:spPr/>
      <dgm:t>
        <a:bodyPr/>
        <a:lstStyle/>
        <a:p>
          <a:r>
            <a:rPr lang="en-US" dirty="0" err="1"/>
            <a:t>Diajukan</a:t>
          </a:r>
          <a:r>
            <a:rPr lang="en-US" dirty="0"/>
            <a:t> </a:t>
          </a:r>
          <a:r>
            <a:rPr lang="en-US" dirty="0" err="1"/>
            <a:t>oleh</a:t>
          </a:r>
          <a:r>
            <a:rPr lang="en-US" dirty="0"/>
            <a:t> WP, </a:t>
          </a:r>
          <a:r>
            <a:rPr lang="en-US" dirty="0" err="1"/>
            <a:t>ahli</a:t>
          </a:r>
          <a:r>
            <a:rPr lang="en-US" dirty="0"/>
            <a:t> </a:t>
          </a:r>
          <a:r>
            <a:rPr lang="en-US" dirty="0" err="1"/>
            <a:t>warisnya</a:t>
          </a:r>
          <a:r>
            <a:rPr lang="en-US" dirty="0"/>
            <a:t>, </a:t>
          </a:r>
          <a:r>
            <a:rPr lang="en-US" dirty="0" err="1"/>
            <a:t>pengurus</a:t>
          </a:r>
          <a:r>
            <a:rPr lang="en-US" dirty="0"/>
            <a:t> </a:t>
          </a:r>
          <a:r>
            <a:rPr lang="en-US" dirty="0" err="1"/>
            <a:t>atau</a:t>
          </a:r>
          <a:r>
            <a:rPr lang="en-US" dirty="0"/>
            <a:t> </a:t>
          </a:r>
          <a:r>
            <a:rPr lang="en-US" dirty="0" err="1"/>
            <a:t>kuasa</a:t>
          </a:r>
          <a:r>
            <a:rPr lang="en-US" dirty="0"/>
            <a:t> </a:t>
          </a:r>
          <a:r>
            <a:rPr lang="en-US" dirty="0" err="1"/>
            <a:t>hukumnya</a:t>
          </a:r>
          <a:endParaRPr lang="en-US" dirty="0"/>
        </a:p>
      </dgm:t>
    </dgm:pt>
    <dgm:pt modelId="{D2EC4E47-EE57-43B9-88DE-DC72BC3F9702}" type="parTrans" cxnId="{BB656046-0269-490F-B178-F262FE192749}">
      <dgm:prSet/>
      <dgm:spPr/>
      <dgm:t>
        <a:bodyPr/>
        <a:lstStyle/>
        <a:p>
          <a:endParaRPr lang="en-US"/>
        </a:p>
      </dgm:t>
    </dgm:pt>
    <dgm:pt modelId="{B200CD6D-1ADD-4669-AFED-31F51E940E4E}" type="sibTrans" cxnId="{BB656046-0269-490F-B178-F262FE192749}">
      <dgm:prSet/>
      <dgm:spPr/>
      <dgm:t>
        <a:bodyPr/>
        <a:lstStyle/>
        <a:p>
          <a:endParaRPr lang="en-US"/>
        </a:p>
      </dgm:t>
    </dgm:pt>
    <dgm:pt modelId="{FA31D687-9D36-4D34-8F8B-146D2F2F5171}">
      <dgm:prSet phldrT="[Text]"/>
      <dgm:spPr/>
      <dgm:t>
        <a:bodyPr/>
        <a:lstStyle/>
        <a:p>
          <a:r>
            <a:rPr lang="en-US" dirty="0" err="1"/>
            <a:t>Diajukan</a:t>
          </a:r>
          <a:r>
            <a:rPr lang="en-US" dirty="0"/>
            <a:t> dalam </a:t>
          </a:r>
          <a:r>
            <a:rPr lang="en-US" dirty="0" err="1"/>
            <a:t>jangka</a:t>
          </a:r>
          <a:r>
            <a:rPr lang="en-US" dirty="0"/>
            <a:t> </a:t>
          </a:r>
          <a:r>
            <a:rPr lang="en-US" dirty="0" err="1"/>
            <a:t>waktu</a:t>
          </a:r>
          <a:r>
            <a:rPr lang="en-US" dirty="0"/>
            <a:t> 3 </a:t>
          </a:r>
          <a:r>
            <a:rPr lang="en-US" dirty="0" err="1"/>
            <a:t>bulan</a:t>
          </a:r>
          <a:r>
            <a:rPr lang="en-US" dirty="0"/>
            <a:t> </a:t>
          </a:r>
          <a:r>
            <a:rPr lang="en-US" dirty="0" err="1"/>
            <a:t>sejak</a:t>
          </a:r>
          <a:r>
            <a:rPr lang="en-US" dirty="0"/>
            <a:t> </a:t>
          </a:r>
          <a:r>
            <a:rPr lang="en-US" dirty="0" err="1"/>
            <a:t>tanggal</a:t>
          </a:r>
          <a:r>
            <a:rPr lang="en-US" dirty="0"/>
            <a:t> </a:t>
          </a:r>
          <a:r>
            <a:rPr lang="en-US" dirty="0" err="1"/>
            <a:t>diterima</a:t>
          </a:r>
          <a:r>
            <a:rPr lang="en-US" dirty="0"/>
            <a:t> Keputusan yang </a:t>
          </a:r>
          <a:r>
            <a:rPr lang="en-US" dirty="0" err="1"/>
            <a:t>dibanding</a:t>
          </a:r>
          <a:endParaRPr lang="en-US" dirty="0"/>
        </a:p>
      </dgm:t>
    </dgm:pt>
    <dgm:pt modelId="{546D4E35-AD41-4633-8FE6-1BB6BAEEEEFF}" type="parTrans" cxnId="{AF4F789F-923B-4C0F-877C-5DD0F871903C}">
      <dgm:prSet/>
      <dgm:spPr/>
      <dgm:t>
        <a:bodyPr/>
        <a:lstStyle/>
        <a:p>
          <a:endParaRPr lang="en-US"/>
        </a:p>
      </dgm:t>
    </dgm:pt>
    <dgm:pt modelId="{7E65CCF5-6115-4997-A523-6737B7FF1CB2}" type="sibTrans" cxnId="{AF4F789F-923B-4C0F-877C-5DD0F871903C}">
      <dgm:prSet/>
      <dgm:spPr/>
      <dgm:t>
        <a:bodyPr/>
        <a:lstStyle/>
        <a:p>
          <a:endParaRPr lang="en-US"/>
        </a:p>
      </dgm:t>
    </dgm:pt>
    <dgm:pt modelId="{BE216E36-7706-43D3-B041-043B8D07BCC9}">
      <dgm:prSet phldrT="[Text]"/>
      <dgm:spPr/>
      <dgm:t>
        <a:bodyPr/>
        <a:lstStyle/>
        <a:p>
          <a:r>
            <a:rPr lang="en-US" dirty="0"/>
            <a:t>Surat Banding</a:t>
          </a:r>
        </a:p>
      </dgm:t>
    </dgm:pt>
    <dgm:pt modelId="{E41E66CA-A7BE-40F4-82C8-10D6F6FF27E9}" type="parTrans" cxnId="{58842D33-C570-4088-9DC7-F0DC345FC454}">
      <dgm:prSet/>
      <dgm:spPr/>
      <dgm:t>
        <a:bodyPr/>
        <a:lstStyle/>
        <a:p>
          <a:endParaRPr lang="en-US"/>
        </a:p>
      </dgm:t>
    </dgm:pt>
    <dgm:pt modelId="{8485603D-1E43-4040-B6B9-99454C4BB94F}" type="sibTrans" cxnId="{58842D33-C570-4088-9DC7-F0DC345FC454}">
      <dgm:prSet/>
      <dgm:spPr/>
      <dgm:t>
        <a:bodyPr/>
        <a:lstStyle/>
        <a:p>
          <a:endParaRPr lang="en-US"/>
        </a:p>
      </dgm:t>
    </dgm:pt>
    <dgm:pt modelId="{6CC56345-98C5-4B1A-86E6-ED2F23435422}">
      <dgm:prSet phldrT="[Text]"/>
      <dgm:spPr/>
      <dgm:t>
        <a:bodyPr/>
        <a:lstStyle/>
        <a:p>
          <a:r>
            <a:rPr lang="en-US" dirty="0"/>
            <a:t>1 (</a:t>
          </a:r>
          <a:r>
            <a:rPr lang="en-US" dirty="0" err="1"/>
            <a:t>satu</a:t>
          </a:r>
          <a:r>
            <a:rPr lang="en-US" dirty="0"/>
            <a:t>) Keputusan </a:t>
          </a:r>
          <a:r>
            <a:rPr lang="en-US" dirty="0" err="1"/>
            <a:t>diajukan</a:t>
          </a:r>
          <a:r>
            <a:rPr lang="en-US" dirty="0"/>
            <a:t> 1 (</a:t>
          </a:r>
          <a:r>
            <a:rPr lang="en-US" dirty="0" err="1"/>
            <a:t>satu</a:t>
          </a:r>
          <a:r>
            <a:rPr lang="en-US" dirty="0"/>
            <a:t>) Surat Banding</a:t>
          </a:r>
        </a:p>
      </dgm:t>
    </dgm:pt>
    <dgm:pt modelId="{93C8A34C-E78C-4B4B-89CB-45A4700D6ECB}" type="parTrans" cxnId="{086F3F6E-A51E-403A-9496-0BF65A8D6B54}">
      <dgm:prSet/>
      <dgm:spPr/>
      <dgm:t>
        <a:bodyPr/>
        <a:lstStyle/>
        <a:p>
          <a:endParaRPr lang="en-US"/>
        </a:p>
      </dgm:t>
    </dgm:pt>
    <dgm:pt modelId="{216335BE-1345-4498-AA89-1AB404C75C5A}" type="sibTrans" cxnId="{086F3F6E-A51E-403A-9496-0BF65A8D6B54}">
      <dgm:prSet/>
      <dgm:spPr/>
      <dgm:t>
        <a:bodyPr/>
        <a:lstStyle/>
        <a:p>
          <a:endParaRPr lang="en-US"/>
        </a:p>
      </dgm:t>
    </dgm:pt>
    <dgm:pt modelId="{DDBED835-B589-4F94-83B0-2DBC43F627A0}">
      <dgm:prSet phldrT="[Text]"/>
      <dgm:spPr/>
      <dgm:t>
        <a:bodyPr/>
        <a:lstStyle/>
        <a:p>
          <a:r>
            <a:rPr lang="en-US" dirty="0" err="1"/>
            <a:t>Diajukan</a:t>
          </a:r>
          <a:r>
            <a:rPr lang="en-US" dirty="0"/>
            <a:t> </a:t>
          </a:r>
          <a:r>
            <a:rPr lang="en-US" dirty="0" err="1"/>
            <a:t>dengan</a:t>
          </a:r>
          <a:r>
            <a:rPr lang="en-US" dirty="0"/>
            <a:t> </a:t>
          </a:r>
          <a:r>
            <a:rPr lang="en-US" dirty="0" err="1"/>
            <a:t>disertai</a:t>
          </a:r>
          <a:r>
            <a:rPr lang="en-US" dirty="0"/>
            <a:t> </a:t>
          </a:r>
          <a:r>
            <a:rPr lang="en-US" dirty="0" err="1"/>
            <a:t>alasan-alasan</a:t>
          </a:r>
          <a:r>
            <a:rPr lang="en-US" dirty="0"/>
            <a:t> yang </a:t>
          </a:r>
          <a:r>
            <a:rPr lang="en-US" dirty="0" err="1"/>
            <a:t>jelas</a:t>
          </a:r>
          <a:r>
            <a:rPr lang="en-US" dirty="0"/>
            <a:t>, </a:t>
          </a:r>
          <a:r>
            <a:rPr lang="en-US" dirty="0" err="1"/>
            <a:t>dan</a:t>
          </a:r>
          <a:r>
            <a:rPr lang="en-US" dirty="0"/>
            <a:t> </a:t>
          </a:r>
          <a:r>
            <a:rPr lang="en-US" dirty="0" err="1"/>
            <a:t>dicantumkan</a:t>
          </a:r>
          <a:r>
            <a:rPr lang="en-US" dirty="0"/>
            <a:t> </a:t>
          </a:r>
          <a:r>
            <a:rPr lang="en-US" dirty="0" err="1"/>
            <a:t>tanggal</a:t>
          </a:r>
          <a:r>
            <a:rPr lang="en-US" dirty="0"/>
            <a:t> </a:t>
          </a:r>
          <a:r>
            <a:rPr lang="en-US" dirty="0" err="1"/>
            <a:t>diterima</a:t>
          </a:r>
          <a:r>
            <a:rPr lang="en-US" dirty="0"/>
            <a:t> </a:t>
          </a:r>
          <a:r>
            <a:rPr lang="en-US" dirty="0" err="1"/>
            <a:t>surat</a:t>
          </a:r>
          <a:r>
            <a:rPr lang="en-US" dirty="0"/>
            <a:t> </a:t>
          </a:r>
          <a:r>
            <a:rPr lang="en-US" dirty="0" err="1"/>
            <a:t>keputusan</a:t>
          </a:r>
          <a:r>
            <a:rPr lang="en-US" dirty="0"/>
            <a:t> yang </a:t>
          </a:r>
          <a:r>
            <a:rPr lang="en-US" dirty="0" err="1"/>
            <a:t>dibanding</a:t>
          </a:r>
          <a:endParaRPr lang="en-US" dirty="0"/>
        </a:p>
      </dgm:t>
    </dgm:pt>
    <dgm:pt modelId="{5CC6FDA4-0300-4BF0-8DC0-8B21BC44BFC2}" type="parTrans" cxnId="{6F8527C5-BF16-4A95-9AE2-A28C199C3468}">
      <dgm:prSet/>
      <dgm:spPr/>
      <dgm:t>
        <a:bodyPr/>
        <a:lstStyle/>
        <a:p>
          <a:endParaRPr lang="en-US"/>
        </a:p>
      </dgm:t>
    </dgm:pt>
    <dgm:pt modelId="{DD6CC60F-167F-40DA-A079-F9E1D112A879}" type="sibTrans" cxnId="{6F8527C5-BF16-4A95-9AE2-A28C199C3468}">
      <dgm:prSet/>
      <dgm:spPr/>
      <dgm:t>
        <a:bodyPr/>
        <a:lstStyle/>
        <a:p>
          <a:endParaRPr lang="en-US"/>
        </a:p>
      </dgm:t>
    </dgm:pt>
    <dgm:pt modelId="{89A715E8-D8C2-4A46-8684-29D269CD8FC6}">
      <dgm:prSet phldrT="[Text]"/>
      <dgm:spPr/>
      <dgm:t>
        <a:bodyPr/>
        <a:lstStyle/>
        <a:p>
          <a:r>
            <a:rPr lang="en-US" dirty="0" err="1"/>
            <a:t>Pencabutan</a:t>
          </a:r>
          <a:r>
            <a:rPr lang="en-US" dirty="0"/>
            <a:t> Banding</a:t>
          </a:r>
        </a:p>
      </dgm:t>
    </dgm:pt>
    <dgm:pt modelId="{772F7D8B-1433-4F67-93BF-BF69898EDF2B}" type="parTrans" cxnId="{9309F1F3-31ED-4340-8E48-461915146FD7}">
      <dgm:prSet/>
      <dgm:spPr/>
      <dgm:t>
        <a:bodyPr/>
        <a:lstStyle/>
        <a:p>
          <a:endParaRPr lang="en-US"/>
        </a:p>
      </dgm:t>
    </dgm:pt>
    <dgm:pt modelId="{CD639348-8912-45C0-B189-84EF826913F1}" type="sibTrans" cxnId="{9309F1F3-31ED-4340-8E48-461915146FD7}">
      <dgm:prSet/>
      <dgm:spPr/>
      <dgm:t>
        <a:bodyPr/>
        <a:lstStyle/>
        <a:p>
          <a:endParaRPr lang="en-US"/>
        </a:p>
      </dgm:t>
    </dgm:pt>
    <dgm:pt modelId="{F3C84899-6272-4E4E-894F-1059BE4228DE}">
      <dgm:prSet phldrT="[Text]"/>
      <dgm:spPr/>
      <dgm:t>
        <a:bodyPr/>
        <a:lstStyle/>
        <a:p>
          <a:r>
            <a:rPr lang="en-US" dirty="0" err="1"/>
            <a:t>Penetapan</a:t>
          </a:r>
          <a:r>
            <a:rPr lang="en-US" dirty="0"/>
            <a:t> </a:t>
          </a:r>
          <a:r>
            <a:rPr lang="en-US" dirty="0" err="1"/>
            <a:t>ketua</a:t>
          </a:r>
          <a:r>
            <a:rPr lang="en-US" dirty="0"/>
            <a:t> dalam </a:t>
          </a:r>
          <a:r>
            <a:rPr lang="en-US" dirty="0" err="1"/>
            <a:t>hal</a:t>
          </a:r>
          <a:r>
            <a:rPr lang="en-US" dirty="0"/>
            <a:t> </a:t>
          </a:r>
          <a:r>
            <a:rPr lang="en-US" dirty="0" err="1"/>
            <a:t>surat</a:t>
          </a:r>
          <a:r>
            <a:rPr lang="en-US" dirty="0"/>
            <a:t> </a:t>
          </a:r>
          <a:r>
            <a:rPr lang="en-US" dirty="0" err="1"/>
            <a:t>pernyataan</a:t>
          </a:r>
          <a:r>
            <a:rPr lang="en-US" dirty="0"/>
            <a:t> </a:t>
          </a:r>
          <a:r>
            <a:rPr lang="en-US" dirty="0" err="1"/>
            <a:t>pencabutan</a:t>
          </a:r>
          <a:r>
            <a:rPr lang="en-US" dirty="0"/>
            <a:t> </a:t>
          </a:r>
          <a:r>
            <a:rPr lang="en-US" dirty="0" err="1"/>
            <a:t>diajukan</a:t>
          </a:r>
          <a:r>
            <a:rPr lang="en-US" dirty="0"/>
            <a:t> </a:t>
          </a:r>
          <a:r>
            <a:rPr lang="en-US" dirty="0" err="1"/>
            <a:t>sebelum</a:t>
          </a:r>
          <a:r>
            <a:rPr lang="en-US" dirty="0"/>
            <a:t> </a:t>
          </a:r>
          <a:r>
            <a:rPr lang="en-US" dirty="0" err="1"/>
            <a:t>sidang</a:t>
          </a:r>
          <a:r>
            <a:rPr lang="en-US" dirty="0"/>
            <a:t> </a:t>
          </a:r>
          <a:r>
            <a:rPr lang="en-US" dirty="0" err="1"/>
            <a:t>dilaksanakan</a:t>
          </a:r>
          <a:endParaRPr lang="en-US" dirty="0"/>
        </a:p>
      </dgm:t>
    </dgm:pt>
    <dgm:pt modelId="{D690417D-29F2-48E5-BAE9-5ABBAFF7E995}" type="parTrans" cxnId="{50359D40-D283-4301-8F12-C17505E75F74}">
      <dgm:prSet/>
      <dgm:spPr/>
      <dgm:t>
        <a:bodyPr/>
        <a:lstStyle/>
        <a:p>
          <a:endParaRPr lang="en-US"/>
        </a:p>
      </dgm:t>
    </dgm:pt>
    <dgm:pt modelId="{C941FA3C-003A-44D6-AD37-B5C080E229E5}" type="sibTrans" cxnId="{50359D40-D283-4301-8F12-C17505E75F74}">
      <dgm:prSet/>
      <dgm:spPr/>
      <dgm:t>
        <a:bodyPr/>
        <a:lstStyle/>
        <a:p>
          <a:endParaRPr lang="en-US"/>
        </a:p>
      </dgm:t>
    </dgm:pt>
    <dgm:pt modelId="{D9CE77F9-649A-4D67-B75B-561D51514C79}">
      <dgm:prSet phldrT="[Text]"/>
      <dgm:spPr/>
      <dgm:t>
        <a:bodyPr/>
        <a:lstStyle/>
        <a:p>
          <a:r>
            <a:rPr lang="en-US" dirty="0" err="1"/>
            <a:t>Putusan</a:t>
          </a:r>
          <a:r>
            <a:rPr lang="en-US" dirty="0"/>
            <a:t> </a:t>
          </a:r>
          <a:r>
            <a:rPr lang="en-US" dirty="0" err="1"/>
            <a:t>Majelis</a:t>
          </a:r>
          <a:r>
            <a:rPr lang="en-US" dirty="0"/>
            <a:t>/Hakim Tunggal </a:t>
          </a:r>
          <a:r>
            <a:rPr lang="en-US" dirty="0" err="1"/>
            <a:t>melalui</a:t>
          </a:r>
          <a:r>
            <a:rPr lang="en-US" dirty="0"/>
            <a:t> </a:t>
          </a:r>
          <a:r>
            <a:rPr lang="en-US" dirty="0" err="1"/>
            <a:t>pemeriksaan</a:t>
          </a:r>
          <a:r>
            <a:rPr lang="en-US" dirty="0"/>
            <a:t> dalam </a:t>
          </a:r>
          <a:r>
            <a:rPr lang="en-US" dirty="0" err="1"/>
            <a:t>hal</a:t>
          </a:r>
          <a:r>
            <a:rPr lang="en-US" dirty="0"/>
            <a:t> </a:t>
          </a:r>
          <a:r>
            <a:rPr lang="en-US" dirty="0" err="1"/>
            <a:t>surat</a:t>
          </a:r>
          <a:r>
            <a:rPr lang="en-US" dirty="0"/>
            <a:t> </a:t>
          </a:r>
          <a:r>
            <a:rPr lang="en-US" dirty="0" err="1"/>
            <a:t>pernyataan</a:t>
          </a:r>
          <a:r>
            <a:rPr lang="en-US" dirty="0"/>
            <a:t> </a:t>
          </a:r>
          <a:r>
            <a:rPr lang="en-US" dirty="0" err="1"/>
            <a:t>pencabutan</a:t>
          </a:r>
          <a:r>
            <a:rPr lang="en-US" dirty="0"/>
            <a:t> </a:t>
          </a:r>
          <a:r>
            <a:rPr lang="en-US" dirty="0" err="1"/>
            <a:t>diajukan</a:t>
          </a:r>
          <a:r>
            <a:rPr lang="en-US" dirty="0"/>
            <a:t> dalam siding </a:t>
          </a:r>
          <a:r>
            <a:rPr lang="en-US" dirty="0" err="1"/>
            <a:t>atas</a:t>
          </a:r>
          <a:r>
            <a:rPr lang="en-US" dirty="0"/>
            <a:t> </a:t>
          </a:r>
          <a:r>
            <a:rPr lang="en-US" dirty="0" err="1"/>
            <a:t>persetujuan</a:t>
          </a:r>
          <a:r>
            <a:rPr lang="en-US" dirty="0"/>
            <a:t> </a:t>
          </a:r>
          <a:r>
            <a:rPr lang="en-US" dirty="0" err="1"/>
            <a:t>terbanding</a:t>
          </a:r>
          <a:endParaRPr lang="en-US" dirty="0"/>
        </a:p>
      </dgm:t>
    </dgm:pt>
    <dgm:pt modelId="{1E735686-2476-4D8F-B6FA-138503B65BBD}" type="parTrans" cxnId="{EA3E23A8-7429-443E-B9F5-983EC669C7DA}">
      <dgm:prSet/>
      <dgm:spPr/>
      <dgm:t>
        <a:bodyPr/>
        <a:lstStyle/>
        <a:p>
          <a:endParaRPr lang="en-US"/>
        </a:p>
      </dgm:t>
    </dgm:pt>
    <dgm:pt modelId="{7BBC4954-DC35-426B-8155-94CC33FFBE4C}" type="sibTrans" cxnId="{EA3E23A8-7429-443E-B9F5-983EC669C7DA}">
      <dgm:prSet/>
      <dgm:spPr/>
      <dgm:t>
        <a:bodyPr/>
        <a:lstStyle/>
        <a:p>
          <a:endParaRPr lang="en-US"/>
        </a:p>
      </dgm:t>
    </dgm:pt>
    <dgm:pt modelId="{E494A9B6-845F-47AC-8A7F-EB3721D5F716}">
      <dgm:prSet phldrT="[Text]"/>
      <dgm:spPr/>
      <dgm:t>
        <a:bodyPr/>
        <a:lstStyle/>
        <a:p>
          <a:r>
            <a:rPr lang="en-US" dirty="0" err="1"/>
            <a:t>Dilampirkan</a:t>
          </a:r>
          <a:r>
            <a:rPr lang="en-US" dirty="0"/>
            <a:t> Salinan Keputusan yang </a:t>
          </a:r>
          <a:r>
            <a:rPr lang="en-US" dirty="0" err="1"/>
            <a:t>dibanding</a:t>
          </a:r>
          <a:endParaRPr lang="en-US" dirty="0"/>
        </a:p>
      </dgm:t>
    </dgm:pt>
    <dgm:pt modelId="{49CE82F1-F676-4A2C-8DFB-942F1A093F21}" type="parTrans" cxnId="{9A873C44-315B-4F45-9CBB-C8F2E717989E}">
      <dgm:prSet/>
      <dgm:spPr/>
      <dgm:t>
        <a:bodyPr/>
        <a:lstStyle/>
        <a:p>
          <a:endParaRPr lang="en-US"/>
        </a:p>
      </dgm:t>
    </dgm:pt>
    <dgm:pt modelId="{0346FC5D-FC6E-41D7-9EA4-A18A57F29099}" type="sibTrans" cxnId="{9A873C44-315B-4F45-9CBB-C8F2E717989E}">
      <dgm:prSet/>
      <dgm:spPr/>
      <dgm:t>
        <a:bodyPr/>
        <a:lstStyle/>
        <a:p>
          <a:endParaRPr lang="en-US"/>
        </a:p>
      </dgm:t>
    </dgm:pt>
    <dgm:pt modelId="{C9FEEDB6-5E09-4E9B-85E4-6F9659C1642E}">
      <dgm:prSet phldrT="[Text]"/>
      <dgm:spPr/>
      <dgm:t>
        <a:bodyPr/>
        <a:lstStyle/>
        <a:p>
          <a:r>
            <a:rPr lang="en-US" dirty="0" err="1"/>
            <a:t>Diajukan</a:t>
          </a:r>
          <a:r>
            <a:rPr lang="en-US" dirty="0"/>
            <a:t> </a:t>
          </a:r>
          <a:r>
            <a:rPr lang="en-US" dirty="0" err="1"/>
            <a:t>apabila</a:t>
          </a:r>
          <a:r>
            <a:rPr lang="en-US" dirty="0"/>
            <a:t> </a:t>
          </a:r>
          <a:r>
            <a:rPr lang="en-US" dirty="0" err="1"/>
            <a:t>jumlah</a:t>
          </a:r>
          <a:r>
            <a:rPr lang="en-US" dirty="0"/>
            <a:t> yang </a:t>
          </a:r>
          <a:r>
            <a:rPr lang="en-US" dirty="0" err="1"/>
            <a:t>terutang</a:t>
          </a:r>
          <a:r>
            <a:rPr lang="en-US" dirty="0"/>
            <a:t> </a:t>
          </a:r>
          <a:r>
            <a:rPr lang="en-US" dirty="0" err="1"/>
            <a:t>dimaksud</a:t>
          </a:r>
          <a:r>
            <a:rPr lang="en-US" dirty="0"/>
            <a:t> </a:t>
          </a:r>
          <a:r>
            <a:rPr lang="en-US" dirty="0" err="1"/>
            <a:t>telah</a:t>
          </a:r>
          <a:r>
            <a:rPr lang="en-US" dirty="0"/>
            <a:t> </a:t>
          </a:r>
          <a:r>
            <a:rPr lang="en-US" dirty="0" err="1"/>
            <a:t>dibayar</a:t>
          </a:r>
          <a:r>
            <a:rPr lang="en-US" dirty="0"/>
            <a:t> </a:t>
          </a:r>
          <a:r>
            <a:rPr lang="en-US" dirty="0" err="1"/>
            <a:t>sebesar</a:t>
          </a:r>
          <a:r>
            <a:rPr lang="en-US" dirty="0"/>
            <a:t> 50% </a:t>
          </a:r>
        </a:p>
      </dgm:t>
    </dgm:pt>
    <dgm:pt modelId="{9B125FB4-3F43-4D02-AE2A-BBDA910043D7}" type="parTrans" cxnId="{88156C9E-972A-491B-B6F8-48F64DC4DE7E}">
      <dgm:prSet/>
      <dgm:spPr/>
      <dgm:t>
        <a:bodyPr/>
        <a:lstStyle/>
        <a:p>
          <a:endParaRPr lang="en-US"/>
        </a:p>
      </dgm:t>
    </dgm:pt>
    <dgm:pt modelId="{FAF7296E-5157-484E-999A-E4DD28AA0621}" type="sibTrans" cxnId="{88156C9E-972A-491B-B6F8-48F64DC4DE7E}">
      <dgm:prSet/>
      <dgm:spPr/>
      <dgm:t>
        <a:bodyPr/>
        <a:lstStyle/>
        <a:p>
          <a:endParaRPr lang="en-US"/>
        </a:p>
      </dgm:t>
    </dgm:pt>
    <dgm:pt modelId="{2130A8B3-D8FD-4496-875E-158DDE8D331E}" type="pres">
      <dgm:prSet presAssocID="{4C87789D-C817-4774-B8F9-38CBC444CCC0}" presName="linearFlow" presStyleCnt="0">
        <dgm:presLayoutVars>
          <dgm:dir/>
          <dgm:animLvl val="lvl"/>
          <dgm:resizeHandles val="exact"/>
        </dgm:presLayoutVars>
      </dgm:prSet>
      <dgm:spPr/>
      <dgm:t>
        <a:bodyPr/>
        <a:lstStyle/>
        <a:p>
          <a:endParaRPr lang="en-US"/>
        </a:p>
      </dgm:t>
    </dgm:pt>
    <dgm:pt modelId="{15F8ED59-6FAD-48C0-80D1-35A97AA1F5CD}" type="pres">
      <dgm:prSet presAssocID="{6DB86405-C462-45D3-A8F9-A8B9B76CD91B}" presName="composite" presStyleCnt="0"/>
      <dgm:spPr/>
    </dgm:pt>
    <dgm:pt modelId="{E76FB084-7BB1-436D-817B-00BBD2FEFCFA}" type="pres">
      <dgm:prSet presAssocID="{6DB86405-C462-45D3-A8F9-A8B9B76CD91B}" presName="parentText" presStyleLbl="alignNode1" presStyleIdx="0" presStyleCnt="3">
        <dgm:presLayoutVars>
          <dgm:chMax val="1"/>
          <dgm:bulletEnabled val="1"/>
        </dgm:presLayoutVars>
      </dgm:prSet>
      <dgm:spPr/>
      <dgm:t>
        <a:bodyPr/>
        <a:lstStyle/>
        <a:p>
          <a:endParaRPr lang="en-US"/>
        </a:p>
      </dgm:t>
    </dgm:pt>
    <dgm:pt modelId="{545DE2B6-E2EC-462C-8674-39F0B2970DCA}" type="pres">
      <dgm:prSet presAssocID="{6DB86405-C462-45D3-A8F9-A8B9B76CD91B}" presName="descendantText" presStyleLbl="alignAcc1" presStyleIdx="0" presStyleCnt="3">
        <dgm:presLayoutVars>
          <dgm:bulletEnabled val="1"/>
        </dgm:presLayoutVars>
      </dgm:prSet>
      <dgm:spPr/>
      <dgm:t>
        <a:bodyPr/>
        <a:lstStyle/>
        <a:p>
          <a:endParaRPr lang="en-US"/>
        </a:p>
      </dgm:t>
    </dgm:pt>
    <dgm:pt modelId="{4F581947-398C-4348-A712-D3D19B7AB702}" type="pres">
      <dgm:prSet presAssocID="{3308722C-D727-44BD-A102-5BADF4A6B6C1}" presName="sp" presStyleCnt="0"/>
      <dgm:spPr/>
    </dgm:pt>
    <dgm:pt modelId="{F0E90C64-42DD-4EBA-BB05-23D8A2F4363B}" type="pres">
      <dgm:prSet presAssocID="{BE216E36-7706-43D3-B041-043B8D07BCC9}" presName="composite" presStyleCnt="0"/>
      <dgm:spPr/>
    </dgm:pt>
    <dgm:pt modelId="{97EAC992-D327-421A-A503-04443D936E54}" type="pres">
      <dgm:prSet presAssocID="{BE216E36-7706-43D3-B041-043B8D07BCC9}" presName="parentText" presStyleLbl="alignNode1" presStyleIdx="1" presStyleCnt="3">
        <dgm:presLayoutVars>
          <dgm:chMax val="1"/>
          <dgm:bulletEnabled val="1"/>
        </dgm:presLayoutVars>
      </dgm:prSet>
      <dgm:spPr/>
      <dgm:t>
        <a:bodyPr/>
        <a:lstStyle/>
        <a:p>
          <a:endParaRPr lang="en-US"/>
        </a:p>
      </dgm:t>
    </dgm:pt>
    <dgm:pt modelId="{24CC5E16-3295-435E-9DFA-18B471F8A3D2}" type="pres">
      <dgm:prSet presAssocID="{BE216E36-7706-43D3-B041-043B8D07BCC9}" presName="descendantText" presStyleLbl="alignAcc1" presStyleIdx="1" presStyleCnt="3">
        <dgm:presLayoutVars>
          <dgm:bulletEnabled val="1"/>
        </dgm:presLayoutVars>
      </dgm:prSet>
      <dgm:spPr/>
      <dgm:t>
        <a:bodyPr/>
        <a:lstStyle/>
        <a:p>
          <a:endParaRPr lang="en-US"/>
        </a:p>
      </dgm:t>
    </dgm:pt>
    <dgm:pt modelId="{A78E70E9-9277-4734-AE3E-A9B4A309ADBA}" type="pres">
      <dgm:prSet presAssocID="{8485603D-1E43-4040-B6B9-99454C4BB94F}" presName="sp" presStyleCnt="0"/>
      <dgm:spPr/>
    </dgm:pt>
    <dgm:pt modelId="{4FE4DB10-04E3-41CE-8780-5B67955DDA93}" type="pres">
      <dgm:prSet presAssocID="{89A715E8-D8C2-4A46-8684-29D269CD8FC6}" presName="composite" presStyleCnt="0"/>
      <dgm:spPr/>
    </dgm:pt>
    <dgm:pt modelId="{A98BCEFA-E888-45C5-B183-793202CE3748}" type="pres">
      <dgm:prSet presAssocID="{89A715E8-D8C2-4A46-8684-29D269CD8FC6}" presName="parentText" presStyleLbl="alignNode1" presStyleIdx="2" presStyleCnt="3">
        <dgm:presLayoutVars>
          <dgm:chMax val="1"/>
          <dgm:bulletEnabled val="1"/>
        </dgm:presLayoutVars>
      </dgm:prSet>
      <dgm:spPr/>
      <dgm:t>
        <a:bodyPr/>
        <a:lstStyle/>
        <a:p>
          <a:endParaRPr lang="en-US"/>
        </a:p>
      </dgm:t>
    </dgm:pt>
    <dgm:pt modelId="{69E1A95A-5417-4CCE-AA50-3ACA900A4F3B}" type="pres">
      <dgm:prSet presAssocID="{89A715E8-D8C2-4A46-8684-29D269CD8FC6}" presName="descendantText" presStyleLbl="alignAcc1" presStyleIdx="2" presStyleCnt="3">
        <dgm:presLayoutVars>
          <dgm:bulletEnabled val="1"/>
        </dgm:presLayoutVars>
      </dgm:prSet>
      <dgm:spPr/>
      <dgm:t>
        <a:bodyPr/>
        <a:lstStyle/>
        <a:p>
          <a:endParaRPr lang="en-US"/>
        </a:p>
      </dgm:t>
    </dgm:pt>
  </dgm:ptLst>
  <dgm:cxnLst>
    <dgm:cxn modelId="{58842D33-C570-4088-9DC7-F0DC345FC454}" srcId="{4C87789D-C817-4774-B8F9-38CBC444CCC0}" destId="{BE216E36-7706-43D3-B041-043B8D07BCC9}" srcOrd="1" destOrd="0" parTransId="{E41E66CA-A7BE-40F4-82C8-10D6F6FF27E9}" sibTransId="{8485603D-1E43-4040-B6B9-99454C4BB94F}"/>
    <dgm:cxn modelId="{201B1A1C-CC5D-47F2-AD0C-B70F24A32466}" type="presOf" srcId="{6DB86405-C462-45D3-A8F9-A8B9B76CD91B}" destId="{E76FB084-7BB1-436D-817B-00BBD2FEFCFA}" srcOrd="0" destOrd="0" presId="urn:microsoft.com/office/officeart/2005/8/layout/chevron2"/>
    <dgm:cxn modelId="{DB450CD6-7C86-4155-8E7A-600A5A097973}" srcId="{4C87789D-C817-4774-B8F9-38CBC444CCC0}" destId="{6DB86405-C462-45D3-A8F9-A8B9B76CD91B}" srcOrd="0" destOrd="0" parTransId="{6EA2D3C1-9883-4C3C-A564-8F0A644CC3FD}" sibTransId="{3308722C-D727-44BD-A102-5BADF4A6B6C1}"/>
    <dgm:cxn modelId="{976213AE-9379-433A-94FE-A1F766D14B33}" type="presOf" srcId="{BDDF2EFD-0D4C-42F6-BED4-A82E3F9B7A88}" destId="{545DE2B6-E2EC-462C-8674-39F0B2970DCA}" srcOrd="0" destOrd="0" presId="urn:microsoft.com/office/officeart/2005/8/layout/chevron2"/>
    <dgm:cxn modelId="{0342798C-AE6A-461E-8F74-D889D6E69A47}" type="presOf" srcId="{C9FEEDB6-5E09-4E9B-85E4-6F9659C1642E}" destId="{545DE2B6-E2EC-462C-8674-39F0B2970DCA}" srcOrd="0" destOrd="2" presId="urn:microsoft.com/office/officeart/2005/8/layout/chevron2"/>
    <dgm:cxn modelId="{50359D40-D283-4301-8F12-C17505E75F74}" srcId="{89A715E8-D8C2-4A46-8684-29D269CD8FC6}" destId="{F3C84899-6272-4E4E-894F-1059BE4228DE}" srcOrd="0" destOrd="0" parTransId="{D690417D-29F2-48E5-BAE9-5ABBAFF7E995}" sibTransId="{C941FA3C-003A-44D6-AD37-B5C080E229E5}"/>
    <dgm:cxn modelId="{9112BA35-A026-4C1A-888B-A6E71EA2E83D}" type="presOf" srcId="{FA31D687-9D36-4D34-8F8B-146D2F2F5171}" destId="{545DE2B6-E2EC-462C-8674-39F0B2970DCA}" srcOrd="0" destOrd="1" presId="urn:microsoft.com/office/officeart/2005/8/layout/chevron2"/>
    <dgm:cxn modelId="{88156C9E-972A-491B-B6F8-48F64DC4DE7E}" srcId="{6DB86405-C462-45D3-A8F9-A8B9B76CD91B}" destId="{C9FEEDB6-5E09-4E9B-85E4-6F9659C1642E}" srcOrd="2" destOrd="0" parTransId="{9B125FB4-3F43-4D02-AE2A-BBDA910043D7}" sibTransId="{FAF7296E-5157-484E-999A-E4DD28AA0621}"/>
    <dgm:cxn modelId="{55ED32EA-DAC9-4D1F-BD0B-613515F28AF9}" type="presOf" srcId="{6CC56345-98C5-4B1A-86E6-ED2F23435422}" destId="{24CC5E16-3295-435E-9DFA-18B471F8A3D2}" srcOrd="0" destOrd="0" presId="urn:microsoft.com/office/officeart/2005/8/layout/chevron2"/>
    <dgm:cxn modelId="{7D75E38F-18E2-4C84-8928-EF51C74123D3}" type="presOf" srcId="{DDBED835-B589-4F94-83B0-2DBC43F627A0}" destId="{24CC5E16-3295-435E-9DFA-18B471F8A3D2}" srcOrd="0" destOrd="1" presId="urn:microsoft.com/office/officeart/2005/8/layout/chevron2"/>
    <dgm:cxn modelId="{E8F3EFB1-48E4-4097-B066-9E68CF63422A}" type="presOf" srcId="{D9CE77F9-649A-4D67-B75B-561D51514C79}" destId="{69E1A95A-5417-4CCE-AA50-3ACA900A4F3B}" srcOrd="0" destOrd="1" presId="urn:microsoft.com/office/officeart/2005/8/layout/chevron2"/>
    <dgm:cxn modelId="{086F3F6E-A51E-403A-9496-0BF65A8D6B54}" srcId="{BE216E36-7706-43D3-B041-043B8D07BCC9}" destId="{6CC56345-98C5-4B1A-86E6-ED2F23435422}" srcOrd="0" destOrd="0" parTransId="{93C8A34C-E78C-4B4B-89CB-45A4700D6ECB}" sibTransId="{216335BE-1345-4498-AA89-1AB404C75C5A}"/>
    <dgm:cxn modelId="{65AABA5A-8583-426E-BBCC-754FE1455A41}" type="presOf" srcId="{E494A9B6-845F-47AC-8A7F-EB3721D5F716}" destId="{24CC5E16-3295-435E-9DFA-18B471F8A3D2}" srcOrd="0" destOrd="2" presId="urn:microsoft.com/office/officeart/2005/8/layout/chevron2"/>
    <dgm:cxn modelId="{6F8527C5-BF16-4A95-9AE2-A28C199C3468}" srcId="{BE216E36-7706-43D3-B041-043B8D07BCC9}" destId="{DDBED835-B589-4F94-83B0-2DBC43F627A0}" srcOrd="1" destOrd="0" parTransId="{5CC6FDA4-0300-4BF0-8DC0-8B21BC44BFC2}" sibTransId="{DD6CC60F-167F-40DA-A079-F9E1D112A879}"/>
    <dgm:cxn modelId="{68ED2FD6-CCC1-4D8B-ACE7-7194D513845B}" type="presOf" srcId="{4C87789D-C817-4774-B8F9-38CBC444CCC0}" destId="{2130A8B3-D8FD-4496-875E-158DDE8D331E}" srcOrd="0" destOrd="0" presId="urn:microsoft.com/office/officeart/2005/8/layout/chevron2"/>
    <dgm:cxn modelId="{EA3E23A8-7429-443E-B9F5-983EC669C7DA}" srcId="{89A715E8-D8C2-4A46-8684-29D269CD8FC6}" destId="{D9CE77F9-649A-4D67-B75B-561D51514C79}" srcOrd="1" destOrd="0" parTransId="{1E735686-2476-4D8F-B6FA-138503B65BBD}" sibTransId="{7BBC4954-DC35-426B-8155-94CC33FFBE4C}"/>
    <dgm:cxn modelId="{8A21C0B5-9056-41F3-BCCD-82E6B0770CAD}" type="presOf" srcId="{89A715E8-D8C2-4A46-8684-29D269CD8FC6}" destId="{A98BCEFA-E888-45C5-B183-793202CE3748}" srcOrd="0" destOrd="0" presId="urn:microsoft.com/office/officeart/2005/8/layout/chevron2"/>
    <dgm:cxn modelId="{9A873C44-315B-4F45-9CBB-C8F2E717989E}" srcId="{BE216E36-7706-43D3-B041-043B8D07BCC9}" destId="{E494A9B6-845F-47AC-8A7F-EB3721D5F716}" srcOrd="2" destOrd="0" parTransId="{49CE82F1-F676-4A2C-8DFB-942F1A093F21}" sibTransId="{0346FC5D-FC6E-41D7-9EA4-A18A57F29099}"/>
    <dgm:cxn modelId="{3DBA0E95-68EC-46A3-A5B0-739812EA671F}" type="presOf" srcId="{F3C84899-6272-4E4E-894F-1059BE4228DE}" destId="{69E1A95A-5417-4CCE-AA50-3ACA900A4F3B}" srcOrd="0" destOrd="0" presId="urn:microsoft.com/office/officeart/2005/8/layout/chevron2"/>
    <dgm:cxn modelId="{BB656046-0269-490F-B178-F262FE192749}" srcId="{6DB86405-C462-45D3-A8F9-A8B9B76CD91B}" destId="{BDDF2EFD-0D4C-42F6-BED4-A82E3F9B7A88}" srcOrd="0" destOrd="0" parTransId="{D2EC4E47-EE57-43B9-88DE-DC72BC3F9702}" sibTransId="{B200CD6D-1ADD-4669-AFED-31F51E940E4E}"/>
    <dgm:cxn modelId="{74617B05-ACE6-47A6-A1E5-2895B119A6A4}" type="presOf" srcId="{BE216E36-7706-43D3-B041-043B8D07BCC9}" destId="{97EAC992-D327-421A-A503-04443D936E54}" srcOrd="0" destOrd="0" presId="urn:microsoft.com/office/officeart/2005/8/layout/chevron2"/>
    <dgm:cxn modelId="{AF4F789F-923B-4C0F-877C-5DD0F871903C}" srcId="{6DB86405-C462-45D3-A8F9-A8B9B76CD91B}" destId="{FA31D687-9D36-4D34-8F8B-146D2F2F5171}" srcOrd="1" destOrd="0" parTransId="{546D4E35-AD41-4633-8FE6-1BB6BAEEEEFF}" sibTransId="{7E65CCF5-6115-4997-A523-6737B7FF1CB2}"/>
    <dgm:cxn modelId="{9309F1F3-31ED-4340-8E48-461915146FD7}" srcId="{4C87789D-C817-4774-B8F9-38CBC444CCC0}" destId="{89A715E8-D8C2-4A46-8684-29D269CD8FC6}" srcOrd="2" destOrd="0" parTransId="{772F7D8B-1433-4F67-93BF-BF69898EDF2B}" sibTransId="{CD639348-8912-45C0-B189-84EF826913F1}"/>
    <dgm:cxn modelId="{E14168D6-412D-4C94-B229-26D30B9C1FDE}" type="presParOf" srcId="{2130A8B3-D8FD-4496-875E-158DDE8D331E}" destId="{15F8ED59-6FAD-48C0-80D1-35A97AA1F5CD}" srcOrd="0" destOrd="0" presId="urn:microsoft.com/office/officeart/2005/8/layout/chevron2"/>
    <dgm:cxn modelId="{BE87DDDF-CC8F-4BB3-BA56-1567FF0D9E8F}" type="presParOf" srcId="{15F8ED59-6FAD-48C0-80D1-35A97AA1F5CD}" destId="{E76FB084-7BB1-436D-817B-00BBD2FEFCFA}" srcOrd="0" destOrd="0" presId="urn:microsoft.com/office/officeart/2005/8/layout/chevron2"/>
    <dgm:cxn modelId="{886197C3-E984-4D1D-8B5D-78D30239B92A}" type="presParOf" srcId="{15F8ED59-6FAD-48C0-80D1-35A97AA1F5CD}" destId="{545DE2B6-E2EC-462C-8674-39F0B2970DCA}" srcOrd="1" destOrd="0" presId="urn:microsoft.com/office/officeart/2005/8/layout/chevron2"/>
    <dgm:cxn modelId="{4CF698B4-57D5-40EE-877D-AC181CC32B57}" type="presParOf" srcId="{2130A8B3-D8FD-4496-875E-158DDE8D331E}" destId="{4F581947-398C-4348-A712-D3D19B7AB702}" srcOrd="1" destOrd="0" presId="urn:microsoft.com/office/officeart/2005/8/layout/chevron2"/>
    <dgm:cxn modelId="{A0D2FC99-73AD-41C9-8D1F-0D43CE13F0CE}" type="presParOf" srcId="{2130A8B3-D8FD-4496-875E-158DDE8D331E}" destId="{F0E90C64-42DD-4EBA-BB05-23D8A2F4363B}" srcOrd="2" destOrd="0" presId="urn:microsoft.com/office/officeart/2005/8/layout/chevron2"/>
    <dgm:cxn modelId="{1C81DB47-13D5-4F60-8A0C-9F91443FEE1B}" type="presParOf" srcId="{F0E90C64-42DD-4EBA-BB05-23D8A2F4363B}" destId="{97EAC992-D327-421A-A503-04443D936E54}" srcOrd="0" destOrd="0" presId="urn:microsoft.com/office/officeart/2005/8/layout/chevron2"/>
    <dgm:cxn modelId="{83A48C1D-F86B-45B6-BD89-091776EF8447}" type="presParOf" srcId="{F0E90C64-42DD-4EBA-BB05-23D8A2F4363B}" destId="{24CC5E16-3295-435E-9DFA-18B471F8A3D2}" srcOrd="1" destOrd="0" presId="urn:microsoft.com/office/officeart/2005/8/layout/chevron2"/>
    <dgm:cxn modelId="{D85A4596-E184-483A-9A9E-C0D806B1AAF1}" type="presParOf" srcId="{2130A8B3-D8FD-4496-875E-158DDE8D331E}" destId="{A78E70E9-9277-4734-AE3E-A9B4A309ADBA}" srcOrd="3" destOrd="0" presId="urn:microsoft.com/office/officeart/2005/8/layout/chevron2"/>
    <dgm:cxn modelId="{27AF3FC0-1FD6-498F-A62C-C318E8F68EC7}" type="presParOf" srcId="{2130A8B3-D8FD-4496-875E-158DDE8D331E}" destId="{4FE4DB10-04E3-41CE-8780-5B67955DDA93}" srcOrd="4" destOrd="0" presId="urn:microsoft.com/office/officeart/2005/8/layout/chevron2"/>
    <dgm:cxn modelId="{60FD5E24-3FA4-4147-BCEF-7B25688A732D}" type="presParOf" srcId="{4FE4DB10-04E3-41CE-8780-5B67955DDA93}" destId="{A98BCEFA-E888-45C5-B183-793202CE3748}" srcOrd="0" destOrd="0" presId="urn:microsoft.com/office/officeart/2005/8/layout/chevron2"/>
    <dgm:cxn modelId="{D6F1CABF-5F69-4ECD-B77C-1D3B8BA31D3D}" type="presParOf" srcId="{4FE4DB10-04E3-41CE-8780-5B67955DDA93}" destId="{69E1A95A-5417-4CCE-AA50-3ACA900A4F3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91FCCCE-86AD-469B-A905-0F77461FA99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B1AEE9CE-3ED3-4D3D-8964-2F1FCD143670}">
      <dgm:prSet phldrT="[Text]"/>
      <dgm:spPr/>
      <dgm:t>
        <a:bodyPr/>
        <a:lstStyle/>
        <a:p>
          <a:r>
            <a:rPr lang="en-US" dirty="0" err="1"/>
            <a:t>Gugatan</a:t>
          </a:r>
          <a:endParaRPr lang="en-US" dirty="0"/>
        </a:p>
      </dgm:t>
    </dgm:pt>
    <dgm:pt modelId="{A6B5B160-EC22-455F-A34F-BD7C14F37729}" type="parTrans" cxnId="{38CAC215-8287-4366-A794-BFC48F901980}">
      <dgm:prSet/>
      <dgm:spPr/>
      <dgm:t>
        <a:bodyPr/>
        <a:lstStyle/>
        <a:p>
          <a:endParaRPr lang="en-US"/>
        </a:p>
      </dgm:t>
    </dgm:pt>
    <dgm:pt modelId="{E67DE089-1DF8-46E2-93E2-C730AF3E6550}" type="sibTrans" cxnId="{38CAC215-8287-4366-A794-BFC48F901980}">
      <dgm:prSet/>
      <dgm:spPr/>
      <dgm:t>
        <a:bodyPr/>
        <a:lstStyle/>
        <a:p>
          <a:endParaRPr lang="en-US"/>
        </a:p>
      </dgm:t>
    </dgm:pt>
    <dgm:pt modelId="{1D02FE73-13A0-45FA-AEFA-70EA4160AFDD}">
      <dgm:prSet phldrT="[Text]"/>
      <dgm:spPr/>
      <dgm:t>
        <a:bodyPr/>
        <a:lstStyle/>
        <a:p>
          <a:r>
            <a:rPr lang="en-US" dirty="0" err="1"/>
            <a:t>Diajukan</a:t>
          </a:r>
          <a:r>
            <a:rPr lang="en-US" dirty="0"/>
            <a:t> </a:t>
          </a:r>
          <a:r>
            <a:rPr lang="en-US" dirty="0" err="1"/>
            <a:t>oleh</a:t>
          </a:r>
          <a:r>
            <a:rPr lang="en-US" dirty="0"/>
            <a:t> </a:t>
          </a:r>
          <a:r>
            <a:rPr lang="en-US" dirty="0" err="1"/>
            <a:t>penggugat</a:t>
          </a:r>
          <a:r>
            <a:rPr lang="en-US" dirty="0"/>
            <a:t>, </a:t>
          </a:r>
          <a:r>
            <a:rPr lang="en-US" dirty="0" err="1"/>
            <a:t>ahli</a:t>
          </a:r>
          <a:r>
            <a:rPr lang="en-US" dirty="0"/>
            <a:t> </a:t>
          </a:r>
          <a:r>
            <a:rPr lang="en-US" dirty="0" err="1"/>
            <a:t>waris</a:t>
          </a:r>
          <a:r>
            <a:rPr lang="en-US" dirty="0"/>
            <a:t>, </a:t>
          </a:r>
          <a:r>
            <a:rPr lang="en-US" dirty="0" err="1"/>
            <a:t>pengurus</a:t>
          </a:r>
          <a:r>
            <a:rPr lang="en-US" dirty="0"/>
            <a:t> </a:t>
          </a:r>
          <a:r>
            <a:rPr lang="en-US" dirty="0" err="1"/>
            <a:t>atau</a:t>
          </a:r>
          <a:r>
            <a:rPr lang="en-US" dirty="0"/>
            <a:t> </a:t>
          </a:r>
          <a:r>
            <a:rPr lang="en-US" dirty="0" err="1"/>
            <a:t>kuasa</a:t>
          </a:r>
          <a:r>
            <a:rPr lang="en-US" dirty="0"/>
            <a:t> </a:t>
          </a:r>
          <a:r>
            <a:rPr lang="en-US" dirty="0" err="1"/>
            <a:t>hukum</a:t>
          </a:r>
          <a:endParaRPr lang="en-US" dirty="0"/>
        </a:p>
      </dgm:t>
    </dgm:pt>
    <dgm:pt modelId="{6DF3BB71-87ED-4C45-AC3C-A5EF778A6411}" type="parTrans" cxnId="{C9C5BD3F-9E1A-4828-9883-6F25E9486215}">
      <dgm:prSet/>
      <dgm:spPr/>
      <dgm:t>
        <a:bodyPr/>
        <a:lstStyle/>
        <a:p>
          <a:endParaRPr lang="en-US"/>
        </a:p>
      </dgm:t>
    </dgm:pt>
    <dgm:pt modelId="{57789DC5-3E54-476E-9CE4-B167304E07DD}" type="sibTrans" cxnId="{C9C5BD3F-9E1A-4828-9883-6F25E9486215}">
      <dgm:prSet/>
      <dgm:spPr/>
      <dgm:t>
        <a:bodyPr/>
        <a:lstStyle/>
        <a:p>
          <a:endParaRPr lang="en-US"/>
        </a:p>
      </dgm:t>
    </dgm:pt>
    <dgm:pt modelId="{F1866E81-BDC3-450A-BA7A-ACB49FCCEF52}">
      <dgm:prSet phldrT="[Text]"/>
      <dgm:spPr/>
      <dgm:t>
        <a:bodyPr/>
        <a:lstStyle/>
        <a:p>
          <a:r>
            <a:rPr lang="en-US" dirty="0" err="1"/>
            <a:t>Gugatan</a:t>
          </a:r>
          <a:r>
            <a:rPr lang="en-US" dirty="0"/>
            <a:t> </a:t>
          </a:r>
          <a:r>
            <a:rPr lang="en-US" dirty="0" err="1"/>
            <a:t>terhadap</a:t>
          </a:r>
          <a:r>
            <a:rPr lang="en-US" dirty="0"/>
            <a:t> </a:t>
          </a:r>
          <a:r>
            <a:rPr lang="en-US" dirty="0" err="1"/>
            <a:t>pelaksanaan</a:t>
          </a:r>
          <a:r>
            <a:rPr lang="en-US" dirty="0"/>
            <a:t> </a:t>
          </a:r>
          <a:r>
            <a:rPr lang="en-US" dirty="0" err="1"/>
            <a:t>penagihan</a:t>
          </a:r>
          <a:r>
            <a:rPr lang="en-US" dirty="0"/>
            <a:t> </a:t>
          </a:r>
          <a:r>
            <a:rPr lang="en-US" dirty="0" err="1"/>
            <a:t>pajak</a:t>
          </a:r>
          <a:r>
            <a:rPr lang="en-US" dirty="0"/>
            <a:t> </a:t>
          </a:r>
          <a:r>
            <a:rPr lang="en-US" dirty="0" err="1"/>
            <a:t>diajukan</a:t>
          </a:r>
          <a:r>
            <a:rPr lang="en-US" dirty="0"/>
            <a:t> dalam </a:t>
          </a:r>
          <a:r>
            <a:rPr lang="en-US" dirty="0" err="1"/>
            <a:t>jangka</a:t>
          </a:r>
          <a:r>
            <a:rPr lang="en-US" dirty="0"/>
            <a:t> </a:t>
          </a:r>
          <a:r>
            <a:rPr lang="en-US" dirty="0" err="1"/>
            <a:t>waktu</a:t>
          </a:r>
          <a:r>
            <a:rPr lang="en-US" dirty="0"/>
            <a:t> 14 </a:t>
          </a:r>
          <a:r>
            <a:rPr lang="en-US" dirty="0" err="1"/>
            <a:t>hari</a:t>
          </a:r>
          <a:r>
            <a:rPr lang="en-US" dirty="0"/>
            <a:t> </a:t>
          </a:r>
          <a:r>
            <a:rPr lang="en-US" dirty="0" err="1"/>
            <a:t>sejak</a:t>
          </a:r>
          <a:r>
            <a:rPr lang="en-US" dirty="0"/>
            <a:t> </a:t>
          </a:r>
          <a:r>
            <a:rPr lang="en-US" dirty="0" err="1"/>
            <a:t>tanggal</a:t>
          </a:r>
          <a:r>
            <a:rPr lang="en-US" dirty="0"/>
            <a:t> </a:t>
          </a:r>
          <a:r>
            <a:rPr lang="en-US" dirty="0" err="1"/>
            <a:t>pelaksanaan</a:t>
          </a:r>
          <a:r>
            <a:rPr lang="en-US" dirty="0"/>
            <a:t> </a:t>
          </a:r>
          <a:r>
            <a:rPr lang="en-US" dirty="0" err="1"/>
            <a:t>penagihan</a:t>
          </a:r>
          <a:r>
            <a:rPr lang="en-US" dirty="0"/>
            <a:t> &amp; </a:t>
          </a:r>
          <a:r>
            <a:rPr lang="en-US" dirty="0" err="1"/>
            <a:t>mengajukan</a:t>
          </a:r>
          <a:r>
            <a:rPr lang="en-US" dirty="0"/>
            <a:t> </a:t>
          </a:r>
          <a:r>
            <a:rPr lang="en-US" dirty="0" err="1"/>
            <a:t>gugatan</a:t>
          </a:r>
          <a:r>
            <a:rPr lang="en-US" dirty="0"/>
            <a:t> </a:t>
          </a:r>
          <a:r>
            <a:rPr lang="en-US" dirty="0" err="1"/>
            <a:t>terhadap</a:t>
          </a:r>
          <a:r>
            <a:rPr lang="en-US" dirty="0"/>
            <a:t> </a:t>
          </a:r>
          <a:r>
            <a:rPr lang="en-US" dirty="0" err="1"/>
            <a:t>keputusan</a:t>
          </a:r>
          <a:r>
            <a:rPr lang="en-US" dirty="0"/>
            <a:t> </a:t>
          </a:r>
          <a:r>
            <a:rPr lang="en-US" dirty="0" err="1"/>
            <a:t>selain</a:t>
          </a:r>
          <a:r>
            <a:rPr lang="en-US" dirty="0"/>
            <a:t> </a:t>
          </a:r>
          <a:r>
            <a:rPr lang="en-US" dirty="0" err="1"/>
            <a:t>gugatan</a:t>
          </a:r>
          <a:r>
            <a:rPr lang="en-US" dirty="0"/>
            <a:t> </a:t>
          </a:r>
          <a:r>
            <a:rPr lang="en-US" dirty="0" err="1"/>
            <a:t>diajukan</a:t>
          </a:r>
          <a:r>
            <a:rPr lang="en-US" dirty="0"/>
            <a:t> dalam </a:t>
          </a:r>
          <a:r>
            <a:rPr lang="en-US" dirty="0" err="1"/>
            <a:t>jangka</a:t>
          </a:r>
          <a:r>
            <a:rPr lang="en-US" dirty="0"/>
            <a:t> </a:t>
          </a:r>
          <a:r>
            <a:rPr lang="en-US" dirty="0" err="1"/>
            <a:t>waktu</a:t>
          </a:r>
          <a:r>
            <a:rPr lang="en-US" dirty="0"/>
            <a:t> 30 </a:t>
          </a:r>
          <a:r>
            <a:rPr lang="en-US" dirty="0" err="1"/>
            <a:t>hari</a:t>
          </a:r>
          <a:r>
            <a:rPr lang="en-US" dirty="0"/>
            <a:t> </a:t>
          </a:r>
          <a:r>
            <a:rPr lang="en-US" dirty="0" err="1"/>
            <a:t>sejak</a:t>
          </a:r>
          <a:r>
            <a:rPr lang="en-US" dirty="0"/>
            <a:t> </a:t>
          </a:r>
          <a:r>
            <a:rPr lang="en-US" dirty="0" err="1"/>
            <a:t>tanggal</a:t>
          </a:r>
          <a:r>
            <a:rPr lang="en-US" dirty="0"/>
            <a:t> </a:t>
          </a:r>
          <a:r>
            <a:rPr lang="en-US" dirty="0" err="1"/>
            <a:t>diterima</a:t>
          </a:r>
          <a:r>
            <a:rPr lang="en-US" dirty="0"/>
            <a:t> </a:t>
          </a:r>
          <a:r>
            <a:rPr lang="en-US" dirty="0" err="1"/>
            <a:t>keputusan</a:t>
          </a:r>
          <a:r>
            <a:rPr lang="en-US" dirty="0"/>
            <a:t> yang </a:t>
          </a:r>
          <a:r>
            <a:rPr lang="en-US" dirty="0" err="1"/>
            <a:t>digugat</a:t>
          </a:r>
          <a:endParaRPr lang="en-US" dirty="0"/>
        </a:p>
      </dgm:t>
    </dgm:pt>
    <dgm:pt modelId="{ABED81FB-11F6-41AD-9007-482B22091EBC}" type="parTrans" cxnId="{B3B0D529-9FDF-4D43-84EA-BD6BAC23AA5B}">
      <dgm:prSet/>
      <dgm:spPr/>
      <dgm:t>
        <a:bodyPr/>
        <a:lstStyle/>
        <a:p>
          <a:endParaRPr lang="en-US"/>
        </a:p>
      </dgm:t>
    </dgm:pt>
    <dgm:pt modelId="{F4E37073-27E8-494A-AFDB-BBF807CCAFE9}" type="sibTrans" cxnId="{B3B0D529-9FDF-4D43-84EA-BD6BAC23AA5B}">
      <dgm:prSet/>
      <dgm:spPr/>
      <dgm:t>
        <a:bodyPr/>
        <a:lstStyle/>
        <a:p>
          <a:endParaRPr lang="en-US"/>
        </a:p>
      </dgm:t>
    </dgm:pt>
    <dgm:pt modelId="{4EF955B4-F6D2-4A2F-B226-1F7512790040}">
      <dgm:prSet phldrT="[Text]"/>
      <dgm:spPr/>
      <dgm:t>
        <a:bodyPr/>
        <a:lstStyle/>
        <a:p>
          <a:r>
            <a:rPr lang="en-US" dirty="0"/>
            <a:t>Surat </a:t>
          </a:r>
          <a:r>
            <a:rPr lang="en-US" dirty="0" err="1"/>
            <a:t>Gugatan</a:t>
          </a:r>
          <a:endParaRPr lang="en-US" dirty="0"/>
        </a:p>
      </dgm:t>
    </dgm:pt>
    <dgm:pt modelId="{6613250A-1B27-4AAB-9775-1B71C4D3200D}" type="parTrans" cxnId="{F1B54ED1-43D7-4DEE-A26B-8D4CE311EA47}">
      <dgm:prSet/>
      <dgm:spPr/>
      <dgm:t>
        <a:bodyPr/>
        <a:lstStyle/>
        <a:p>
          <a:endParaRPr lang="en-US"/>
        </a:p>
      </dgm:t>
    </dgm:pt>
    <dgm:pt modelId="{22BF58C5-A3D8-4D12-8C00-E07058248910}" type="sibTrans" cxnId="{F1B54ED1-43D7-4DEE-A26B-8D4CE311EA47}">
      <dgm:prSet/>
      <dgm:spPr/>
      <dgm:t>
        <a:bodyPr/>
        <a:lstStyle/>
        <a:p>
          <a:endParaRPr lang="en-US"/>
        </a:p>
      </dgm:t>
    </dgm:pt>
    <dgm:pt modelId="{63314628-C974-4B15-A480-1A552602A502}">
      <dgm:prSet phldrT="[Text]"/>
      <dgm:spPr/>
      <dgm:t>
        <a:bodyPr/>
        <a:lstStyle/>
        <a:p>
          <a:r>
            <a:rPr lang="en-US" dirty="0"/>
            <a:t>1 (</a:t>
          </a:r>
          <a:r>
            <a:rPr lang="en-US" dirty="0" err="1"/>
            <a:t>satu</a:t>
          </a:r>
          <a:r>
            <a:rPr lang="en-US" dirty="0"/>
            <a:t>) </a:t>
          </a:r>
          <a:r>
            <a:rPr lang="en-US" dirty="0" err="1"/>
            <a:t>pelaksanaan</a:t>
          </a:r>
          <a:r>
            <a:rPr lang="en-US" dirty="0"/>
            <a:t> </a:t>
          </a:r>
          <a:r>
            <a:rPr lang="en-US" dirty="0" err="1"/>
            <a:t>penagihan</a:t>
          </a:r>
          <a:r>
            <a:rPr lang="en-US" dirty="0"/>
            <a:t> </a:t>
          </a:r>
          <a:r>
            <a:rPr lang="en-US" dirty="0" err="1"/>
            <a:t>atau</a:t>
          </a:r>
          <a:r>
            <a:rPr lang="en-US" dirty="0"/>
            <a:t> 1 (</a:t>
          </a:r>
          <a:r>
            <a:rPr lang="en-US" dirty="0" err="1"/>
            <a:t>satu</a:t>
          </a:r>
          <a:r>
            <a:rPr lang="en-US" dirty="0"/>
            <a:t>) </a:t>
          </a:r>
          <a:r>
            <a:rPr lang="en-US" dirty="0" err="1"/>
            <a:t>keputusan</a:t>
          </a:r>
          <a:r>
            <a:rPr lang="en-US" dirty="0"/>
            <a:t> </a:t>
          </a:r>
          <a:r>
            <a:rPr lang="en-US" dirty="0" err="1"/>
            <a:t>diajukan</a:t>
          </a:r>
          <a:r>
            <a:rPr lang="en-US" dirty="0"/>
            <a:t> 1 (</a:t>
          </a:r>
          <a:r>
            <a:rPr lang="en-US" dirty="0" err="1"/>
            <a:t>satu</a:t>
          </a:r>
          <a:r>
            <a:rPr lang="en-US" dirty="0"/>
            <a:t>) </a:t>
          </a:r>
          <a:r>
            <a:rPr lang="en-US" dirty="0" err="1"/>
            <a:t>surat</a:t>
          </a:r>
          <a:r>
            <a:rPr lang="en-US" dirty="0"/>
            <a:t> </a:t>
          </a:r>
          <a:r>
            <a:rPr lang="en-US" dirty="0" err="1"/>
            <a:t>gugatan</a:t>
          </a:r>
          <a:endParaRPr lang="en-US" dirty="0"/>
        </a:p>
      </dgm:t>
    </dgm:pt>
    <dgm:pt modelId="{77F9153C-31C0-4F46-AC30-FBD162F88E5E}" type="parTrans" cxnId="{94727BAD-6749-47DE-A16E-FF65FEA60EEA}">
      <dgm:prSet/>
      <dgm:spPr/>
      <dgm:t>
        <a:bodyPr/>
        <a:lstStyle/>
        <a:p>
          <a:endParaRPr lang="en-US"/>
        </a:p>
      </dgm:t>
    </dgm:pt>
    <dgm:pt modelId="{CCA3DB9A-3B99-451B-A55E-4F35F3597E8B}" type="sibTrans" cxnId="{94727BAD-6749-47DE-A16E-FF65FEA60EEA}">
      <dgm:prSet/>
      <dgm:spPr/>
      <dgm:t>
        <a:bodyPr/>
        <a:lstStyle/>
        <a:p>
          <a:endParaRPr lang="en-US"/>
        </a:p>
      </dgm:t>
    </dgm:pt>
    <dgm:pt modelId="{94732A6F-B5F1-495A-BE12-44E398019383}">
      <dgm:prSet phldrT="[Text]"/>
      <dgm:spPr/>
      <dgm:t>
        <a:bodyPr/>
        <a:lstStyle/>
        <a:p>
          <a:r>
            <a:rPr lang="en-US" dirty="0" err="1"/>
            <a:t>Diajukan</a:t>
          </a:r>
          <a:r>
            <a:rPr lang="en-US" dirty="0"/>
            <a:t> </a:t>
          </a:r>
          <a:r>
            <a:rPr lang="en-US" dirty="0" err="1"/>
            <a:t>dengan</a:t>
          </a:r>
          <a:r>
            <a:rPr lang="en-US" dirty="0"/>
            <a:t> </a:t>
          </a:r>
          <a:r>
            <a:rPr lang="en-US" dirty="0" err="1"/>
            <a:t>disertai</a:t>
          </a:r>
          <a:r>
            <a:rPr lang="en-US" dirty="0"/>
            <a:t> </a:t>
          </a:r>
          <a:r>
            <a:rPr lang="en-US" dirty="0" err="1"/>
            <a:t>alasan-alasan</a:t>
          </a:r>
          <a:r>
            <a:rPr lang="en-US" dirty="0"/>
            <a:t> yang </a:t>
          </a:r>
          <a:r>
            <a:rPr lang="en-US" dirty="0" err="1"/>
            <a:t>jelas</a:t>
          </a:r>
          <a:r>
            <a:rPr lang="en-US" dirty="0"/>
            <a:t>, </a:t>
          </a:r>
          <a:r>
            <a:rPr lang="en-US" dirty="0" err="1"/>
            <a:t>mencantumkan</a:t>
          </a:r>
          <a:r>
            <a:rPr lang="en-US" dirty="0"/>
            <a:t> </a:t>
          </a:r>
          <a:r>
            <a:rPr lang="en-US" dirty="0" err="1"/>
            <a:t>tanggal</a:t>
          </a:r>
          <a:r>
            <a:rPr lang="en-US" dirty="0"/>
            <a:t> </a:t>
          </a:r>
          <a:r>
            <a:rPr lang="en-US" dirty="0" err="1"/>
            <a:t>terima</a:t>
          </a:r>
          <a:r>
            <a:rPr lang="en-US" dirty="0"/>
            <a:t>, </a:t>
          </a:r>
          <a:r>
            <a:rPr lang="en-US" dirty="0" err="1"/>
            <a:t>pelaksanaan</a:t>
          </a:r>
          <a:r>
            <a:rPr lang="en-US" dirty="0"/>
            <a:t> </a:t>
          </a:r>
          <a:r>
            <a:rPr lang="en-US" dirty="0" err="1"/>
            <a:t>penagihan</a:t>
          </a:r>
          <a:r>
            <a:rPr lang="en-US" dirty="0"/>
            <a:t>, </a:t>
          </a:r>
          <a:r>
            <a:rPr lang="en-US" dirty="0" err="1"/>
            <a:t>atau</a:t>
          </a:r>
          <a:r>
            <a:rPr lang="en-US" dirty="0"/>
            <a:t> </a:t>
          </a:r>
          <a:r>
            <a:rPr lang="en-US" dirty="0" err="1"/>
            <a:t>keputusan</a:t>
          </a:r>
          <a:r>
            <a:rPr lang="en-US" dirty="0"/>
            <a:t> yang </a:t>
          </a:r>
          <a:r>
            <a:rPr lang="en-US" dirty="0" err="1"/>
            <a:t>digugat</a:t>
          </a:r>
          <a:r>
            <a:rPr lang="en-US" dirty="0"/>
            <a:t> </a:t>
          </a:r>
          <a:r>
            <a:rPr lang="en-US" dirty="0" err="1"/>
            <a:t>dan</a:t>
          </a:r>
          <a:r>
            <a:rPr lang="en-US" dirty="0"/>
            <a:t> </a:t>
          </a:r>
          <a:r>
            <a:rPr lang="en-US" dirty="0" err="1"/>
            <a:t>dilampiri</a:t>
          </a:r>
          <a:r>
            <a:rPr lang="en-US" dirty="0"/>
            <a:t> Salinan </a:t>
          </a:r>
          <a:r>
            <a:rPr lang="en-US" dirty="0" err="1"/>
            <a:t>dokumen</a:t>
          </a:r>
          <a:r>
            <a:rPr lang="en-US" dirty="0"/>
            <a:t> yang </a:t>
          </a:r>
          <a:r>
            <a:rPr lang="en-US" dirty="0" err="1"/>
            <a:t>digugat</a:t>
          </a:r>
          <a:endParaRPr lang="en-US" dirty="0"/>
        </a:p>
      </dgm:t>
    </dgm:pt>
    <dgm:pt modelId="{EAB2211B-2A4A-47D4-838A-6A444D9F6E12}" type="parTrans" cxnId="{AC84C3B5-EC49-4B7D-A1DE-4F0492ACA889}">
      <dgm:prSet/>
      <dgm:spPr/>
      <dgm:t>
        <a:bodyPr/>
        <a:lstStyle/>
        <a:p>
          <a:endParaRPr lang="en-US"/>
        </a:p>
      </dgm:t>
    </dgm:pt>
    <dgm:pt modelId="{1FB012D0-4DFC-486A-A697-30A24BBD2830}" type="sibTrans" cxnId="{AC84C3B5-EC49-4B7D-A1DE-4F0492ACA889}">
      <dgm:prSet/>
      <dgm:spPr/>
      <dgm:t>
        <a:bodyPr/>
        <a:lstStyle/>
        <a:p>
          <a:endParaRPr lang="en-US"/>
        </a:p>
      </dgm:t>
    </dgm:pt>
    <dgm:pt modelId="{5A1125BC-FF66-4EC3-9D52-B8BC4CF4EB06}">
      <dgm:prSet phldrT="[Text]"/>
      <dgm:spPr/>
      <dgm:t>
        <a:bodyPr/>
        <a:lstStyle/>
        <a:p>
          <a:r>
            <a:rPr lang="en-US" dirty="0" err="1"/>
            <a:t>Pencabutan</a:t>
          </a:r>
          <a:r>
            <a:rPr lang="en-US" dirty="0"/>
            <a:t> </a:t>
          </a:r>
          <a:r>
            <a:rPr lang="en-US" dirty="0" err="1"/>
            <a:t>Gugatan</a:t>
          </a:r>
          <a:endParaRPr lang="en-US" dirty="0"/>
        </a:p>
      </dgm:t>
    </dgm:pt>
    <dgm:pt modelId="{4FA3135D-A747-4A38-8EC8-3E15AC463D8C}" type="parTrans" cxnId="{06104BEB-ABA7-422A-BB3D-8F4A70C1610C}">
      <dgm:prSet/>
      <dgm:spPr/>
      <dgm:t>
        <a:bodyPr/>
        <a:lstStyle/>
        <a:p>
          <a:endParaRPr lang="en-US"/>
        </a:p>
      </dgm:t>
    </dgm:pt>
    <dgm:pt modelId="{5C4B6FA0-4C61-4910-A93A-E4B485085604}" type="sibTrans" cxnId="{06104BEB-ABA7-422A-BB3D-8F4A70C1610C}">
      <dgm:prSet/>
      <dgm:spPr/>
      <dgm:t>
        <a:bodyPr/>
        <a:lstStyle/>
        <a:p>
          <a:endParaRPr lang="en-US"/>
        </a:p>
      </dgm:t>
    </dgm:pt>
    <dgm:pt modelId="{7584CF3E-D78E-40A6-825B-7879B277E5A5}">
      <dgm:prSet phldrT="[Text]"/>
      <dgm:spPr/>
      <dgm:t>
        <a:bodyPr/>
        <a:lstStyle/>
        <a:p>
          <a:r>
            <a:rPr lang="en-US" dirty="0" err="1"/>
            <a:t>Penetapan</a:t>
          </a:r>
          <a:r>
            <a:rPr lang="en-US" dirty="0"/>
            <a:t> </a:t>
          </a:r>
          <a:r>
            <a:rPr lang="en-US" dirty="0" err="1"/>
            <a:t>ketua</a:t>
          </a:r>
          <a:r>
            <a:rPr lang="en-US" dirty="0"/>
            <a:t> dalam </a:t>
          </a:r>
          <a:r>
            <a:rPr lang="en-US" dirty="0" err="1"/>
            <a:t>hal</a:t>
          </a:r>
          <a:r>
            <a:rPr lang="en-US" dirty="0"/>
            <a:t> </a:t>
          </a:r>
          <a:r>
            <a:rPr lang="en-US" dirty="0" err="1"/>
            <a:t>surat</a:t>
          </a:r>
          <a:r>
            <a:rPr lang="en-US" dirty="0"/>
            <a:t> </a:t>
          </a:r>
          <a:r>
            <a:rPr lang="en-US" dirty="0" err="1"/>
            <a:t>pernyataan</a:t>
          </a:r>
          <a:r>
            <a:rPr lang="en-US" dirty="0"/>
            <a:t> </a:t>
          </a:r>
          <a:r>
            <a:rPr lang="en-US" dirty="0" err="1"/>
            <a:t>pencabutan</a:t>
          </a:r>
          <a:r>
            <a:rPr lang="en-US" dirty="0"/>
            <a:t> </a:t>
          </a:r>
          <a:r>
            <a:rPr lang="en-US" dirty="0" err="1"/>
            <a:t>diajukan</a:t>
          </a:r>
          <a:r>
            <a:rPr lang="en-US" dirty="0"/>
            <a:t> </a:t>
          </a:r>
          <a:r>
            <a:rPr lang="en-US" dirty="0" err="1"/>
            <a:t>sebelum</a:t>
          </a:r>
          <a:r>
            <a:rPr lang="en-US" dirty="0"/>
            <a:t> </a:t>
          </a:r>
          <a:r>
            <a:rPr lang="en-US" dirty="0" err="1"/>
            <a:t>sidang</a:t>
          </a:r>
          <a:r>
            <a:rPr lang="en-US" dirty="0"/>
            <a:t> </a:t>
          </a:r>
          <a:r>
            <a:rPr lang="en-US" dirty="0" err="1"/>
            <a:t>dilaksanakan</a:t>
          </a:r>
          <a:endParaRPr lang="en-US" dirty="0"/>
        </a:p>
      </dgm:t>
    </dgm:pt>
    <dgm:pt modelId="{6E25F4B0-59EB-474C-B969-57A5C19CE6C1}" type="parTrans" cxnId="{A3385F94-DA6F-4E91-ADF9-6EC969428CC6}">
      <dgm:prSet/>
      <dgm:spPr/>
      <dgm:t>
        <a:bodyPr/>
        <a:lstStyle/>
        <a:p>
          <a:endParaRPr lang="en-US"/>
        </a:p>
      </dgm:t>
    </dgm:pt>
    <dgm:pt modelId="{404F68E4-0330-47F1-AD1D-8D1B57B3E8C0}" type="sibTrans" cxnId="{A3385F94-DA6F-4E91-ADF9-6EC969428CC6}">
      <dgm:prSet/>
      <dgm:spPr/>
      <dgm:t>
        <a:bodyPr/>
        <a:lstStyle/>
        <a:p>
          <a:endParaRPr lang="en-US"/>
        </a:p>
      </dgm:t>
    </dgm:pt>
    <dgm:pt modelId="{73BA7AC7-AF37-4D5A-9863-D304E437A181}">
      <dgm:prSet/>
      <dgm:spPr/>
      <dgm:t>
        <a:bodyPr/>
        <a:lstStyle/>
        <a:p>
          <a:r>
            <a:rPr lang="en-US" dirty="0" err="1"/>
            <a:t>Putusan</a:t>
          </a:r>
          <a:r>
            <a:rPr lang="en-US" dirty="0"/>
            <a:t> </a:t>
          </a:r>
          <a:r>
            <a:rPr lang="en-US" dirty="0" err="1"/>
            <a:t>Majelis</a:t>
          </a:r>
          <a:r>
            <a:rPr lang="en-US" dirty="0"/>
            <a:t>/Hakim Tunggal </a:t>
          </a:r>
          <a:r>
            <a:rPr lang="en-US" dirty="0" err="1"/>
            <a:t>melalui</a:t>
          </a:r>
          <a:r>
            <a:rPr lang="en-US" dirty="0"/>
            <a:t> </a:t>
          </a:r>
          <a:r>
            <a:rPr lang="en-US" dirty="0" err="1"/>
            <a:t>pemeriksaan</a:t>
          </a:r>
          <a:r>
            <a:rPr lang="en-US" dirty="0"/>
            <a:t> dalam </a:t>
          </a:r>
          <a:r>
            <a:rPr lang="en-US" dirty="0" err="1"/>
            <a:t>hal</a:t>
          </a:r>
          <a:r>
            <a:rPr lang="en-US" dirty="0"/>
            <a:t> </a:t>
          </a:r>
          <a:r>
            <a:rPr lang="en-US" dirty="0" err="1"/>
            <a:t>surat</a:t>
          </a:r>
          <a:r>
            <a:rPr lang="en-US" dirty="0"/>
            <a:t> </a:t>
          </a:r>
          <a:r>
            <a:rPr lang="en-US" dirty="0" err="1"/>
            <a:t>pernyataan</a:t>
          </a:r>
          <a:r>
            <a:rPr lang="en-US" dirty="0"/>
            <a:t> </a:t>
          </a:r>
          <a:r>
            <a:rPr lang="en-US" dirty="0" err="1"/>
            <a:t>pencabutan</a:t>
          </a:r>
          <a:r>
            <a:rPr lang="en-US" dirty="0"/>
            <a:t> </a:t>
          </a:r>
          <a:r>
            <a:rPr lang="en-US" dirty="0" err="1"/>
            <a:t>diajukan</a:t>
          </a:r>
          <a:r>
            <a:rPr lang="en-US" dirty="0"/>
            <a:t> dalam siding </a:t>
          </a:r>
          <a:r>
            <a:rPr lang="en-US" dirty="0" err="1"/>
            <a:t>atas</a:t>
          </a:r>
          <a:r>
            <a:rPr lang="en-US" dirty="0"/>
            <a:t> </a:t>
          </a:r>
          <a:r>
            <a:rPr lang="en-US" dirty="0" err="1"/>
            <a:t>persetujuan</a:t>
          </a:r>
          <a:r>
            <a:rPr lang="en-US" dirty="0"/>
            <a:t> </a:t>
          </a:r>
          <a:r>
            <a:rPr lang="en-US" dirty="0" err="1"/>
            <a:t>tergugat</a:t>
          </a:r>
          <a:r>
            <a:rPr lang="en-US" dirty="0"/>
            <a:t>.</a:t>
          </a:r>
        </a:p>
      </dgm:t>
    </dgm:pt>
    <dgm:pt modelId="{CB10584E-41A0-4EAA-8F1D-196375720F0E}" type="parTrans" cxnId="{D72DA75E-0EFD-4247-ADC7-FE83F6BC694B}">
      <dgm:prSet/>
      <dgm:spPr/>
      <dgm:t>
        <a:bodyPr/>
        <a:lstStyle/>
        <a:p>
          <a:endParaRPr lang="en-US"/>
        </a:p>
      </dgm:t>
    </dgm:pt>
    <dgm:pt modelId="{1BFA7B7D-19BB-4A61-8DF2-546029E6CDB6}" type="sibTrans" cxnId="{D72DA75E-0EFD-4247-ADC7-FE83F6BC694B}">
      <dgm:prSet/>
      <dgm:spPr/>
      <dgm:t>
        <a:bodyPr/>
        <a:lstStyle/>
        <a:p>
          <a:endParaRPr lang="en-US"/>
        </a:p>
      </dgm:t>
    </dgm:pt>
    <dgm:pt modelId="{89B94A85-C999-49B4-8660-5750587416D1}" type="pres">
      <dgm:prSet presAssocID="{591FCCCE-86AD-469B-A905-0F77461FA99B}" presName="linearFlow" presStyleCnt="0">
        <dgm:presLayoutVars>
          <dgm:dir/>
          <dgm:animLvl val="lvl"/>
          <dgm:resizeHandles val="exact"/>
        </dgm:presLayoutVars>
      </dgm:prSet>
      <dgm:spPr/>
      <dgm:t>
        <a:bodyPr/>
        <a:lstStyle/>
        <a:p>
          <a:endParaRPr lang="en-US"/>
        </a:p>
      </dgm:t>
    </dgm:pt>
    <dgm:pt modelId="{DA65D630-C2F3-4907-A539-8648836AFBB7}" type="pres">
      <dgm:prSet presAssocID="{B1AEE9CE-3ED3-4D3D-8964-2F1FCD143670}" presName="composite" presStyleCnt="0"/>
      <dgm:spPr/>
    </dgm:pt>
    <dgm:pt modelId="{19218FEC-F4B5-4E13-8CCA-9DF5E1D951C0}" type="pres">
      <dgm:prSet presAssocID="{B1AEE9CE-3ED3-4D3D-8964-2F1FCD143670}" presName="parentText" presStyleLbl="alignNode1" presStyleIdx="0" presStyleCnt="3">
        <dgm:presLayoutVars>
          <dgm:chMax val="1"/>
          <dgm:bulletEnabled val="1"/>
        </dgm:presLayoutVars>
      </dgm:prSet>
      <dgm:spPr/>
      <dgm:t>
        <a:bodyPr/>
        <a:lstStyle/>
        <a:p>
          <a:endParaRPr lang="en-US"/>
        </a:p>
      </dgm:t>
    </dgm:pt>
    <dgm:pt modelId="{99025BF2-E487-4B81-B948-8C19DEDCEDBA}" type="pres">
      <dgm:prSet presAssocID="{B1AEE9CE-3ED3-4D3D-8964-2F1FCD143670}" presName="descendantText" presStyleLbl="alignAcc1" presStyleIdx="0" presStyleCnt="3">
        <dgm:presLayoutVars>
          <dgm:bulletEnabled val="1"/>
        </dgm:presLayoutVars>
      </dgm:prSet>
      <dgm:spPr/>
      <dgm:t>
        <a:bodyPr/>
        <a:lstStyle/>
        <a:p>
          <a:endParaRPr lang="en-US"/>
        </a:p>
      </dgm:t>
    </dgm:pt>
    <dgm:pt modelId="{EC23D0DC-CD6A-41B3-8E1C-987280313882}" type="pres">
      <dgm:prSet presAssocID="{E67DE089-1DF8-46E2-93E2-C730AF3E6550}" presName="sp" presStyleCnt="0"/>
      <dgm:spPr/>
    </dgm:pt>
    <dgm:pt modelId="{A9DCFFCE-084A-4138-9AD6-7A70F5677F26}" type="pres">
      <dgm:prSet presAssocID="{4EF955B4-F6D2-4A2F-B226-1F7512790040}" presName="composite" presStyleCnt="0"/>
      <dgm:spPr/>
    </dgm:pt>
    <dgm:pt modelId="{1166E8C3-80B8-4905-8C4E-8612E5BFEBE7}" type="pres">
      <dgm:prSet presAssocID="{4EF955B4-F6D2-4A2F-B226-1F7512790040}" presName="parentText" presStyleLbl="alignNode1" presStyleIdx="1" presStyleCnt="3">
        <dgm:presLayoutVars>
          <dgm:chMax val="1"/>
          <dgm:bulletEnabled val="1"/>
        </dgm:presLayoutVars>
      </dgm:prSet>
      <dgm:spPr/>
      <dgm:t>
        <a:bodyPr/>
        <a:lstStyle/>
        <a:p>
          <a:endParaRPr lang="en-US"/>
        </a:p>
      </dgm:t>
    </dgm:pt>
    <dgm:pt modelId="{72C8493C-8FA6-458F-81CD-5EE1BAD39183}" type="pres">
      <dgm:prSet presAssocID="{4EF955B4-F6D2-4A2F-B226-1F7512790040}" presName="descendantText" presStyleLbl="alignAcc1" presStyleIdx="1" presStyleCnt="3">
        <dgm:presLayoutVars>
          <dgm:bulletEnabled val="1"/>
        </dgm:presLayoutVars>
      </dgm:prSet>
      <dgm:spPr/>
      <dgm:t>
        <a:bodyPr/>
        <a:lstStyle/>
        <a:p>
          <a:endParaRPr lang="en-US"/>
        </a:p>
      </dgm:t>
    </dgm:pt>
    <dgm:pt modelId="{8772A5C5-42B8-40EB-BF0F-06B6CD744963}" type="pres">
      <dgm:prSet presAssocID="{22BF58C5-A3D8-4D12-8C00-E07058248910}" presName="sp" presStyleCnt="0"/>
      <dgm:spPr/>
    </dgm:pt>
    <dgm:pt modelId="{A24BAB5F-82E9-4974-935A-31051CCA7243}" type="pres">
      <dgm:prSet presAssocID="{5A1125BC-FF66-4EC3-9D52-B8BC4CF4EB06}" presName="composite" presStyleCnt="0"/>
      <dgm:spPr/>
    </dgm:pt>
    <dgm:pt modelId="{45320C0B-ACBD-49AE-816C-A56E5BD59A8C}" type="pres">
      <dgm:prSet presAssocID="{5A1125BC-FF66-4EC3-9D52-B8BC4CF4EB06}" presName="parentText" presStyleLbl="alignNode1" presStyleIdx="2" presStyleCnt="3">
        <dgm:presLayoutVars>
          <dgm:chMax val="1"/>
          <dgm:bulletEnabled val="1"/>
        </dgm:presLayoutVars>
      </dgm:prSet>
      <dgm:spPr/>
      <dgm:t>
        <a:bodyPr/>
        <a:lstStyle/>
        <a:p>
          <a:endParaRPr lang="en-US"/>
        </a:p>
      </dgm:t>
    </dgm:pt>
    <dgm:pt modelId="{AF1802E5-B547-4C01-A3AC-9FC6FD2B9A09}" type="pres">
      <dgm:prSet presAssocID="{5A1125BC-FF66-4EC3-9D52-B8BC4CF4EB06}" presName="descendantText" presStyleLbl="alignAcc1" presStyleIdx="2" presStyleCnt="3">
        <dgm:presLayoutVars>
          <dgm:bulletEnabled val="1"/>
        </dgm:presLayoutVars>
      </dgm:prSet>
      <dgm:spPr/>
      <dgm:t>
        <a:bodyPr/>
        <a:lstStyle/>
        <a:p>
          <a:endParaRPr lang="en-US"/>
        </a:p>
      </dgm:t>
    </dgm:pt>
  </dgm:ptLst>
  <dgm:cxnLst>
    <dgm:cxn modelId="{4D0F4E44-BA22-41A3-BEBD-9D85751636B5}" type="presOf" srcId="{F1866E81-BDC3-450A-BA7A-ACB49FCCEF52}" destId="{99025BF2-E487-4B81-B948-8C19DEDCEDBA}" srcOrd="0" destOrd="1" presId="urn:microsoft.com/office/officeart/2005/8/layout/chevron2"/>
    <dgm:cxn modelId="{B3B0D529-9FDF-4D43-84EA-BD6BAC23AA5B}" srcId="{B1AEE9CE-3ED3-4D3D-8964-2F1FCD143670}" destId="{F1866E81-BDC3-450A-BA7A-ACB49FCCEF52}" srcOrd="1" destOrd="0" parTransId="{ABED81FB-11F6-41AD-9007-482B22091EBC}" sibTransId="{F4E37073-27E8-494A-AFDB-BBF807CCAFE9}"/>
    <dgm:cxn modelId="{0A0B93FC-0A4C-4BED-A063-5ABC8CC395A8}" type="presOf" srcId="{1D02FE73-13A0-45FA-AEFA-70EA4160AFDD}" destId="{99025BF2-E487-4B81-B948-8C19DEDCEDBA}" srcOrd="0" destOrd="0" presId="urn:microsoft.com/office/officeart/2005/8/layout/chevron2"/>
    <dgm:cxn modelId="{F1B54ED1-43D7-4DEE-A26B-8D4CE311EA47}" srcId="{591FCCCE-86AD-469B-A905-0F77461FA99B}" destId="{4EF955B4-F6D2-4A2F-B226-1F7512790040}" srcOrd="1" destOrd="0" parTransId="{6613250A-1B27-4AAB-9775-1B71C4D3200D}" sibTransId="{22BF58C5-A3D8-4D12-8C00-E07058248910}"/>
    <dgm:cxn modelId="{E157812B-F4C6-4361-8759-17592F5E3613}" type="presOf" srcId="{7584CF3E-D78E-40A6-825B-7879B277E5A5}" destId="{AF1802E5-B547-4C01-A3AC-9FC6FD2B9A09}" srcOrd="0" destOrd="0" presId="urn:microsoft.com/office/officeart/2005/8/layout/chevron2"/>
    <dgm:cxn modelId="{06104BEB-ABA7-422A-BB3D-8F4A70C1610C}" srcId="{591FCCCE-86AD-469B-A905-0F77461FA99B}" destId="{5A1125BC-FF66-4EC3-9D52-B8BC4CF4EB06}" srcOrd="2" destOrd="0" parTransId="{4FA3135D-A747-4A38-8EC8-3E15AC463D8C}" sibTransId="{5C4B6FA0-4C61-4910-A93A-E4B485085604}"/>
    <dgm:cxn modelId="{94727BAD-6749-47DE-A16E-FF65FEA60EEA}" srcId="{4EF955B4-F6D2-4A2F-B226-1F7512790040}" destId="{63314628-C974-4B15-A480-1A552602A502}" srcOrd="0" destOrd="0" parTransId="{77F9153C-31C0-4F46-AC30-FBD162F88E5E}" sibTransId="{CCA3DB9A-3B99-451B-A55E-4F35F3597E8B}"/>
    <dgm:cxn modelId="{AC84C3B5-EC49-4B7D-A1DE-4F0492ACA889}" srcId="{4EF955B4-F6D2-4A2F-B226-1F7512790040}" destId="{94732A6F-B5F1-495A-BE12-44E398019383}" srcOrd="1" destOrd="0" parTransId="{EAB2211B-2A4A-47D4-838A-6A444D9F6E12}" sibTransId="{1FB012D0-4DFC-486A-A697-30A24BBD2830}"/>
    <dgm:cxn modelId="{1E7AAFA4-E849-4314-970A-EF6E9A5CEB56}" type="presOf" srcId="{63314628-C974-4B15-A480-1A552602A502}" destId="{72C8493C-8FA6-458F-81CD-5EE1BAD39183}" srcOrd="0" destOrd="0" presId="urn:microsoft.com/office/officeart/2005/8/layout/chevron2"/>
    <dgm:cxn modelId="{AD3C1BE5-CC57-406B-8B70-132DCB451875}" type="presOf" srcId="{4EF955B4-F6D2-4A2F-B226-1F7512790040}" destId="{1166E8C3-80B8-4905-8C4E-8612E5BFEBE7}" srcOrd="0" destOrd="0" presId="urn:microsoft.com/office/officeart/2005/8/layout/chevron2"/>
    <dgm:cxn modelId="{3893135D-28DD-43B5-962D-47B36FB954F9}" type="presOf" srcId="{94732A6F-B5F1-495A-BE12-44E398019383}" destId="{72C8493C-8FA6-458F-81CD-5EE1BAD39183}" srcOrd="0" destOrd="1" presId="urn:microsoft.com/office/officeart/2005/8/layout/chevron2"/>
    <dgm:cxn modelId="{A82D84F9-FFD8-4286-BF65-5DE08B8D467A}" type="presOf" srcId="{73BA7AC7-AF37-4D5A-9863-D304E437A181}" destId="{AF1802E5-B547-4C01-A3AC-9FC6FD2B9A09}" srcOrd="0" destOrd="1" presId="urn:microsoft.com/office/officeart/2005/8/layout/chevron2"/>
    <dgm:cxn modelId="{C9C5BD3F-9E1A-4828-9883-6F25E9486215}" srcId="{B1AEE9CE-3ED3-4D3D-8964-2F1FCD143670}" destId="{1D02FE73-13A0-45FA-AEFA-70EA4160AFDD}" srcOrd="0" destOrd="0" parTransId="{6DF3BB71-87ED-4C45-AC3C-A5EF778A6411}" sibTransId="{57789DC5-3E54-476E-9CE4-B167304E07DD}"/>
    <dgm:cxn modelId="{D72DA75E-0EFD-4247-ADC7-FE83F6BC694B}" srcId="{5A1125BC-FF66-4EC3-9D52-B8BC4CF4EB06}" destId="{73BA7AC7-AF37-4D5A-9863-D304E437A181}" srcOrd="1" destOrd="0" parTransId="{CB10584E-41A0-4EAA-8F1D-196375720F0E}" sibTransId="{1BFA7B7D-19BB-4A61-8DF2-546029E6CDB6}"/>
    <dgm:cxn modelId="{76468332-CA39-4309-87A4-16797C46EF30}" type="presOf" srcId="{B1AEE9CE-3ED3-4D3D-8964-2F1FCD143670}" destId="{19218FEC-F4B5-4E13-8CCA-9DF5E1D951C0}" srcOrd="0" destOrd="0" presId="urn:microsoft.com/office/officeart/2005/8/layout/chevron2"/>
    <dgm:cxn modelId="{EB0E96E1-3444-448F-8BCD-6D84C5A9A989}" type="presOf" srcId="{5A1125BC-FF66-4EC3-9D52-B8BC4CF4EB06}" destId="{45320C0B-ACBD-49AE-816C-A56E5BD59A8C}" srcOrd="0" destOrd="0" presId="urn:microsoft.com/office/officeart/2005/8/layout/chevron2"/>
    <dgm:cxn modelId="{38CAC215-8287-4366-A794-BFC48F901980}" srcId="{591FCCCE-86AD-469B-A905-0F77461FA99B}" destId="{B1AEE9CE-3ED3-4D3D-8964-2F1FCD143670}" srcOrd="0" destOrd="0" parTransId="{A6B5B160-EC22-455F-A34F-BD7C14F37729}" sibTransId="{E67DE089-1DF8-46E2-93E2-C730AF3E6550}"/>
    <dgm:cxn modelId="{85D5E4E8-7F6B-44B9-AACC-5FD966E89204}" type="presOf" srcId="{591FCCCE-86AD-469B-A905-0F77461FA99B}" destId="{89B94A85-C999-49B4-8660-5750587416D1}" srcOrd="0" destOrd="0" presId="urn:microsoft.com/office/officeart/2005/8/layout/chevron2"/>
    <dgm:cxn modelId="{A3385F94-DA6F-4E91-ADF9-6EC969428CC6}" srcId="{5A1125BC-FF66-4EC3-9D52-B8BC4CF4EB06}" destId="{7584CF3E-D78E-40A6-825B-7879B277E5A5}" srcOrd="0" destOrd="0" parTransId="{6E25F4B0-59EB-474C-B969-57A5C19CE6C1}" sibTransId="{404F68E4-0330-47F1-AD1D-8D1B57B3E8C0}"/>
    <dgm:cxn modelId="{1CBEEAE1-DF1F-4FBA-9A38-5E344E969638}" type="presParOf" srcId="{89B94A85-C999-49B4-8660-5750587416D1}" destId="{DA65D630-C2F3-4907-A539-8648836AFBB7}" srcOrd="0" destOrd="0" presId="urn:microsoft.com/office/officeart/2005/8/layout/chevron2"/>
    <dgm:cxn modelId="{3A316ED0-1A1C-464D-A9F4-878E9C6CC43C}" type="presParOf" srcId="{DA65D630-C2F3-4907-A539-8648836AFBB7}" destId="{19218FEC-F4B5-4E13-8CCA-9DF5E1D951C0}" srcOrd="0" destOrd="0" presId="urn:microsoft.com/office/officeart/2005/8/layout/chevron2"/>
    <dgm:cxn modelId="{E78D3792-DF4B-4D95-8EC2-F72DB0C88B0D}" type="presParOf" srcId="{DA65D630-C2F3-4907-A539-8648836AFBB7}" destId="{99025BF2-E487-4B81-B948-8C19DEDCEDBA}" srcOrd="1" destOrd="0" presId="urn:microsoft.com/office/officeart/2005/8/layout/chevron2"/>
    <dgm:cxn modelId="{EAA79B61-12BE-4E58-8712-1156D26688A2}" type="presParOf" srcId="{89B94A85-C999-49B4-8660-5750587416D1}" destId="{EC23D0DC-CD6A-41B3-8E1C-987280313882}" srcOrd="1" destOrd="0" presId="urn:microsoft.com/office/officeart/2005/8/layout/chevron2"/>
    <dgm:cxn modelId="{4D09E0BD-1391-4080-8B2B-B47F9DC9FF03}" type="presParOf" srcId="{89B94A85-C999-49B4-8660-5750587416D1}" destId="{A9DCFFCE-084A-4138-9AD6-7A70F5677F26}" srcOrd="2" destOrd="0" presId="urn:microsoft.com/office/officeart/2005/8/layout/chevron2"/>
    <dgm:cxn modelId="{0D92E26F-706B-4589-9D19-A72769D42364}" type="presParOf" srcId="{A9DCFFCE-084A-4138-9AD6-7A70F5677F26}" destId="{1166E8C3-80B8-4905-8C4E-8612E5BFEBE7}" srcOrd="0" destOrd="0" presId="urn:microsoft.com/office/officeart/2005/8/layout/chevron2"/>
    <dgm:cxn modelId="{46CB73D1-35EB-4641-B7F9-ED58F4F5E580}" type="presParOf" srcId="{A9DCFFCE-084A-4138-9AD6-7A70F5677F26}" destId="{72C8493C-8FA6-458F-81CD-5EE1BAD39183}" srcOrd="1" destOrd="0" presId="urn:microsoft.com/office/officeart/2005/8/layout/chevron2"/>
    <dgm:cxn modelId="{E8EF3675-D86A-4E51-BA2E-6F90186DE4E4}" type="presParOf" srcId="{89B94A85-C999-49B4-8660-5750587416D1}" destId="{8772A5C5-42B8-40EB-BF0F-06B6CD744963}" srcOrd="3" destOrd="0" presId="urn:microsoft.com/office/officeart/2005/8/layout/chevron2"/>
    <dgm:cxn modelId="{C12CC17F-EE6E-4818-8589-7EAFBC78FD19}" type="presParOf" srcId="{89B94A85-C999-49B4-8660-5750587416D1}" destId="{A24BAB5F-82E9-4974-935A-31051CCA7243}" srcOrd="4" destOrd="0" presId="urn:microsoft.com/office/officeart/2005/8/layout/chevron2"/>
    <dgm:cxn modelId="{F28918C4-9462-4BEE-B33E-B97D112B7D39}" type="presParOf" srcId="{A24BAB5F-82E9-4974-935A-31051CCA7243}" destId="{45320C0B-ACBD-49AE-816C-A56E5BD59A8C}" srcOrd="0" destOrd="0" presId="urn:microsoft.com/office/officeart/2005/8/layout/chevron2"/>
    <dgm:cxn modelId="{099A529B-217B-486E-A85C-B21D2812701F}" type="presParOf" srcId="{A24BAB5F-82E9-4974-935A-31051CCA7243}" destId="{AF1802E5-B547-4C01-A3AC-9FC6FD2B9A0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1733404-9F4A-4BDB-BEC7-0FB523129BF6}" type="doc">
      <dgm:prSet loTypeId="urn:microsoft.com/office/officeart/2005/8/layout/process1" loCatId="process" qsTypeId="urn:microsoft.com/office/officeart/2005/8/quickstyle/simple1" qsCatId="simple" csTypeId="urn:microsoft.com/office/officeart/2005/8/colors/accent1_2" csCatId="accent1" phldr="1"/>
      <dgm:spPr/>
    </dgm:pt>
    <dgm:pt modelId="{E1076823-7DDF-4FE9-9B7E-DF4C7863546A}">
      <dgm:prSet phldrT="[Text]"/>
      <dgm:spPr/>
      <dgm:t>
        <a:bodyPr/>
        <a:lstStyle/>
        <a:p>
          <a:pPr algn="l"/>
          <a:r>
            <a:rPr lang="en-US" dirty="0" err="1"/>
            <a:t>Pengadilan</a:t>
          </a:r>
          <a:r>
            <a:rPr lang="en-US" dirty="0"/>
            <a:t> </a:t>
          </a:r>
          <a:r>
            <a:rPr lang="en-US" dirty="0" err="1"/>
            <a:t>Pajak</a:t>
          </a:r>
          <a:r>
            <a:rPr lang="en-US" dirty="0"/>
            <a:t> </a:t>
          </a:r>
          <a:r>
            <a:rPr lang="en-US" dirty="0" err="1"/>
            <a:t>meminta</a:t>
          </a:r>
          <a:r>
            <a:rPr lang="en-US" dirty="0"/>
            <a:t> </a:t>
          </a:r>
          <a:r>
            <a:rPr lang="en-US" dirty="0" err="1"/>
            <a:t>kepada</a:t>
          </a:r>
          <a:r>
            <a:rPr lang="en-US" dirty="0"/>
            <a:t> </a:t>
          </a:r>
          <a:r>
            <a:rPr lang="en-US" dirty="0" err="1"/>
            <a:t>terbanding</a:t>
          </a:r>
          <a:r>
            <a:rPr lang="en-US" dirty="0"/>
            <a:t> </a:t>
          </a:r>
          <a:r>
            <a:rPr lang="en-US" dirty="0" err="1"/>
            <a:t>atau</a:t>
          </a:r>
          <a:r>
            <a:rPr lang="en-US" dirty="0"/>
            <a:t> </a:t>
          </a:r>
          <a:r>
            <a:rPr lang="en-US" dirty="0" err="1"/>
            <a:t>tergugat</a:t>
          </a:r>
          <a:r>
            <a:rPr lang="en-US" dirty="0"/>
            <a:t> :</a:t>
          </a:r>
        </a:p>
        <a:p>
          <a:pPr algn="l"/>
          <a:r>
            <a:rPr lang="en-US" dirty="0"/>
            <a:t>1. Surat </a:t>
          </a:r>
          <a:r>
            <a:rPr lang="en-US" dirty="0" err="1"/>
            <a:t>Uraian</a:t>
          </a:r>
          <a:r>
            <a:rPr lang="en-US" dirty="0"/>
            <a:t> Banding</a:t>
          </a:r>
        </a:p>
        <a:p>
          <a:pPr algn="l"/>
          <a:r>
            <a:rPr lang="en-US" dirty="0"/>
            <a:t>2. Surat </a:t>
          </a:r>
          <a:r>
            <a:rPr lang="en-US" dirty="0" err="1"/>
            <a:t>Tanggapan</a:t>
          </a:r>
          <a:r>
            <a:rPr lang="en-US" dirty="0"/>
            <a:t> </a:t>
          </a:r>
          <a:r>
            <a:rPr lang="en-US" dirty="0" err="1"/>
            <a:t>atas</a:t>
          </a:r>
          <a:r>
            <a:rPr lang="en-US" dirty="0"/>
            <a:t> Surat Banding</a:t>
          </a:r>
        </a:p>
        <a:p>
          <a:pPr algn="l"/>
          <a:r>
            <a:rPr lang="en-US" dirty="0"/>
            <a:t>3. Surat </a:t>
          </a:r>
          <a:r>
            <a:rPr lang="en-US" dirty="0" err="1"/>
            <a:t>Gugatan</a:t>
          </a:r>
          <a:endParaRPr lang="en-US" dirty="0"/>
        </a:p>
        <a:p>
          <a:pPr algn="l"/>
          <a:endParaRPr lang="en-US" dirty="0"/>
        </a:p>
        <a:p>
          <a:pPr algn="l"/>
          <a:r>
            <a:rPr lang="en-US" dirty="0" err="1"/>
            <a:t>Jangka</a:t>
          </a:r>
          <a:r>
            <a:rPr lang="en-US" dirty="0"/>
            <a:t> </a:t>
          </a:r>
          <a:r>
            <a:rPr lang="en-US" dirty="0" err="1"/>
            <a:t>waktu</a:t>
          </a:r>
          <a:r>
            <a:rPr lang="en-US" dirty="0"/>
            <a:t> 14 </a:t>
          </a:r>
          <a:r>
            <a:rPr lang="en-US" dirty="0" err="1"/>
            <a:t>hari</a:t>
          </a:r>
          <a:r>
            <a:rPr lang="en-US" dirty="0"/>
            <a:t> </a:t>
          </a:r>
          <a:r>
            <a:rPr lang="en-US" dirty="0" err="1"/>
            <a:t>sejak</a:t>
          </a:r>
          <a:r>
            <a:rPr lang="en-US" dirty="0"/>
            <a:t> </a:t>
          </a:r>
          <a:r>
            <a:rPr lang="en-US" dirty="0" err="1"/>
            <a:t>tanggal</a:t>
          </a:r>
          <a:r>
            <a:rPr lang="en-US" dirty="0"/>
            <a:t> </a:t>
          </a:r>
          <a:r>
            <a:rPr lang="en-US" dirty="0" err="1"/>
            <a:t>diterima</a:t>
          </a:r>
          <a:r>
            <a:rPr lang="en-US" dirty="0"/>
            <a:t> Surat Banding </a:t>
          </a:r>
          <a:r>
            <a:rPr lang="en-US" dirty="0" err="1"/>
            <a:t>atau</a:t>
          </a:r>
          <a:r>
            <a:rPr lang="en-US" dirty="0"/>
            <a:t> Surat </a:t>
          </a:r>
          <a:r>
            <a:rPr lang="en-US" dirty="0" err="1"/>
            <a:t>Gugatan</a:t>
          </a:r>
          <a:endParaRPr lang="en-US" dirty="0"/>
        </a:p>
      </dgm:t>
    </dgm:pt>
    <dgm:pt modelId="{9FA2F2FD-4D4D-4EB4-9D4F-0E0B877D49FB}" type="parTrans" cxnId="{9FDAAB4E-3521-462E-93D1-0528662F24C9}">
      <dgm:prSet/>
      <dgm:spPr/>
      <dgm:t>
        <a:bodyPr/>
        <a:lstStyle/>
        <a:p>
          <a:endParaRPr lang="en-US"/>
        </a:p>
      </dgm:t>
    </dgm:pt>
    <dgm:pt modelId="{18AE98A8-B2D9-47DF-A098-C4BF83A346CC}" type="sibTrans" cxnId="{9FDAAB4E-3521-462E-93D1-0528662F24C9}">
      <dgm:prSet/>
      <dgm:spPr/>
      <dgm:t>
        <a:bodyPr/>
        <a:lstStyle/>
        <a:p>
          <a:endParaRPr lang="en-US"/>
        </a:p>
      </dgm:t>
    </dgm:pt>
    <dgm:pt modelId="{0480BE4A-6DAD-43E5-B747-7CB9B60A5E47}">
      <dgm:prSet phldrT="[Text]"/>
      <dgm:spPr/>
      <dgm:t>
        <a:bodyPr/>
        <a:lstStyle/>
        <a:p>
          <a:pPr algn="l"/>
          <a:r>
            <a:rPr lang="en-US" dirty="0" err="1"/>
            <a:t>Terbanding</a:t>
          </a:r>
          <a:r>
            <a:rPr lang="en-US" dirty="0"/>
            <a:t> </a:t>
          </a:r>
          <a:r>
            <a:rPr lang="en-US" dirty="0" err="1"/>
            <a:t>atau</a:t>
          </a:r>
          <a:r>
            <a:rPr lang="en-US" dirty="0"/>
            <a:t> </a:t>
          </a:r>
          <a:r>
            <a:rPr lang="en-US" dirty="0" err="1"/>
            <a:t>tergugat</a:t>
          </a:r>
          <a:r>
            <a:rPr lang="en-US" dirty="0"/>
            <a:t> </a:t>
          </a:r>
          <a:r>
            <a:rPr lang="en-US" dirty="0" err="1"/>
            <a:t>menyerahkan</a:t>
          </a:r>
          <a:r>
            <a:rPr lang="en-US" dirty="0"/>
            <a:t> :</a:t>
          </a:r>
        </a:p>
        <a:p>
          <a:pPr algn="l"/>
          <a:r>
            <a:rPr lang="en-US" dirty="0"/>
            <a:t>1. Surat </a:t>
          </a:r>
          <a:r>
            <a:rPr lang="en-US" dirty="0" err="1"/>
            <a:t>Uraian</a:t>
          </a:r>
          <a:r>
            <a:rPr lang="en-US" dirty="0"/>
            <a:t> Banding</a:t>
          </a:r>
        </a:p>
        <a:p>
          <a:pPr algn="l"/>
          <a:r>
            <a:rPr lang="en-US" dirty="0"/>
            <a:t>2. Surat </a:t>
          </a:r>
          <a:r>
            <a:rPr lang="en-US" dirty="0" err="1"/>
            <a:t>Tanggapan</a:t>
          </a:r>
          <a:endParaRPr lang="en-US" dirty="0"/>
        </a:p>
        <a:p>
          <a:pPr algn="l"/>
          <a:endParaRPr lang="en-US" dirty="0"/>
        </a:p>
        <a:p>
          <a:pPr algn="l"/>
          <a:r>
            <a:rPr lang="en-US" dirty="0" err="1"/>
            <a:t>Jangka</a:t>
          </a:r>
          <a:r>
            <a:rPr lang="en-US" dirty="0"/>
            <a:t> </a:t>
          </a:r>
          <a:r>
            <a:rPr lang="en-US" dirty="0" err="1"/>
            <a:t>Waktu</a:t>
          </a:r>
          <a:r>
            <a:rPr lang="en-US" dirty="0"/>
            <a:t> :</a:t>
          </a:r>
        </a:p>
        <a:p>
          <a:pPr algn="l"/>
          <a:r>
            <a:rPr lang="en-US" dirty="0"/>
            <a:t>1. 3 </a:t>
          </a:r>
          <a:r>
            <a:rPr lang="en-US" dirty="0" err="1"/>
            <a:t>bulan</a:t>
          </a:r>
          <a:r>
            <a:rPr lang="en-US" dirty="0"/>
            <a:t> </a:t>
          </a:r>
          <a:r>
            <a:rPr lang="en-US" dirty="0" err="1"/>
            <a:t>sejak</a:t>
          </a:r>
          <a:r>
            <a:rPr lang="en-US" dirty="0"/>
            <a:t> </a:t>
          </a:r>
          <a:r>
            <a:rPr lang="en-US" dirty="0" err="1"/>
            <a:t>tanggal</a:t>
          </a:r>
          <a:r>
            <a:rPr lang="en-US" dirty="0"/>
            <a:t> </a:t>
          </a:r>
          <a:r>
            <a:rPr lang="en-US" dirty="0" err="1"/>
            <a:t>dikirim</a:t>
          </a:r>
          <a:r>
            <a:rPr lang="en-US" dirty="0"/>
            <a:t> </a:t>
          </a:r>
          <a:r>
            <a:rPr lang="en-US" dirty="0" err="1"/>
            <a:t>permintaan</a:t>
          </a:r>
          <a:r>
            <a:rPr lang="en-US" dirty="0"/>
            <a:t> Surat </a:t>
          </a:r>
          <a:r>
            <a:rPr lang="en-US" dirty="0" err="1"/>
            <a:t>Uraian</a:t>
          </a:r>
          <a:r>
            <a:rPr lang="en-US" dirty="0"/>
            <a:t> Banding</a:t>
          </a:r>
        </a:p>
        <a:p>
          <a:pPr algn="l"/>
          <a:r>
            <a:rPr lang="en-US" dirty="0"/>
            <a:t>2. 1 </a:t>
          </a:r>
          <a:r>
            <a:rPr lang="en-US" dirty="0" err="1"/>
            <a:t>bulan</a:t>
          </a:r>
          <a:r>
            <a:rPr lang="en-US" dirty="0"/>
            <a:t> </a:t>
          </a:r>
          <a:r>
            <a:rPr lang="en-US" dirty="0" err="1"/>
            <a:t>sejak</a:t>
          </a:r>
          <a:r>
            <a:rPr lang="en-US" dirty="0"/>
            <a:t> </a:t>
          </a:r>
          <a:r>
            <a:rPr lang="en-US" dirty="0" err="1"/>
            <a:t>tanggal</a:t>
          </a:r>
          <a:r>
            <a:rPr lang="en-US" dirty="0"/>
            <a:t> </a:t>
          </a:r>
          <a:r>
            <a:rPr lang="en-US" dirty="0" err="1"/>
            <a:t>dikirim</a:t>
          </a:r>
          <a:r>
            <a:rPr lang="en-US" dirty="0"/>
            <a:t> </a:t>
          </a:r>
          <a:r>
            <a:rPr lang="en-US" dirty="0" err="1"/>
            <a:t>permintaan</a:t>
          </a:r>
          <a:r>
            <a:rPr lang="en-US" dirty="0"/>
            <a:t> Surat </a:t>
          </a:r>
          <a:r>
            <a:rPr lang="en-US" dirty="0" err="1"/>
            <a:t>Tanggapan</a:t>
          </a:r>
          <a:endParaRPr lang="en-US" dirty="0"/>
        </a:p>
      </dgm:t>
    </dgm:pt>
    <dgm:pt modelId="{D1F7A72E-9227-461C-8B1F-42C5D4922EC4}" type="parTrans" cxnId="{44E6A85F-93EA-42D5-BFCC-01E4768C2B4D}">
      <dgm:prSet/>
      <dgm:spPr/>
      <dgm:t>
        <a:bodyPr/>
        <a:lstStyle/>
        <a:p>
          <a:endParaRPr lang="en-US"/>
        </a:p>
      </dgm:t>
    </dgm:pt>
    <dgm:pt modelId="{7EFE958A-B3E2-4422-8A6E-65A9F6D5D524}" type="sibTrans" cxnId="{44E6A85F-93EA-42D5-BFCC-01E4768C2B4D}">
      <dgm:prSet/>
      <dgm:spPr/>
      <dgm:t>
        <a:bodyPr/>
        <a:lstStyle/>
        <a:p>
          <a:endParaRPr lang="en-US"/>
        </a:p>
      </dgm:t>
    </dgm:pt>
    <dgm:pt modelId="{E22A0712-2F2B-4A24-A088-8F42A47567BE}">
      <dgm:prSet phldrT="[Text]"/>
      <dgm:spPr/>
      <dgm:t>
        <a:bodyPr/>
        <a:lstStyle/>
        <a:p>
          <a:pPr algn="l"/>
          <a:r>
            <a:rPr lang="en-US" dirty="0" err="1"/>
            <a:t>Pemohon</a:t>
          </a:r>
          <a:r>
            <a:rPr lang="en-US" dirty="0"/>
            <a:t> Banding </a:t>
          </a:r>
          <a:r>
            <a:rPr lang="en-US" dirty="0" err="1"/>
            <a:t>atau</a:t>
          </a:r>
          <a:r>
            <a:rPr lang="en-US" dirty="0"/>
            <a:t> </a:t>
          </a:r>
          <a:r>
            <a:rPr lang="en-US" dirty="0" err="1"/>
            <a:t>penggugat</a:t>
          </a:r>
          <a:r>
            <a:rPr lang="en-US" dirty="0"/>
            <a:t> </a:t>
          </a:r>
          <a:r>
            <a:rPr lang="en-US" dirty="0" err="1"/>
            <a:t>dapat</a:t>
          </a:r>
          <a:r>
            <a:rPr lang="en-US" dirty="0"/>
            <a:t> </a:t>
          </a:r>
          <a:r>
            <a:rPr lang="en-US" dirty="0" err="1"/>
            <a:t>menyerahkan</a:t>
          </a:r>
          <a:r>
            <a:rPr lang="en-US" dirty="0"/>
            <a:t> Surat </a:t>
          </a:r>
          <a:r>
            <a:rPr lang="en-US" dirty="0" err="1"/>
            <a:t>Bantahan</a:t>
          </a:r>
          <a:r>
            <a:rPr lang="en-US" dirty="0"/>
            <a:t> </a:t>
          </a:r>
          <a:r>
            <a:rPr lang="en-US" dirty="0" err="1"/>
            <a:t>kepada</a:t>
          </a:r>
          <a:r>
            <a:rPr lang="en-US" dirty="0"/>
            <a:t> </a:t>
          </a:r>
          <a:r>
            <a:rPr lang="en-US" dirty="0" err="1"/>
            <a:t>Pengadilan</a:t>
          </a:r>
          <a:r>
            <a:rPr lang="en-US" dirty="0"/>
            <a:t> </a:t>
          </a:r>
          <a:r>
            <a:rPr lang="en-US" dirty="0" err="1"/>
            <a:t>Pajak</a:t>
          </a:r>
          <a:r>
            <a:rPr lang="en-US" dirty="0"/>
            <a:t> dalam </a:t>
          </a:r>
          <a:r>
            <a:rPr lang="en-US" dirty="0" err="1"/>
            <a:t>jangka</a:t>
          </a:r>
          <a:r>
            <a:rPr lang="en-US" dirty="0"/>
            <a:t> </a:t>
          </a:r>
          <a:r>
            <a:rPr lang="en-US" dirty="0" err="1"/>
            <a:t>waktu</a:t>
          </a:r>
          <a:r>
            <a:rPr lang="en-US" dirty="0"/>
            <a:t> 30 </a:t>
          </a:r>
          <a:r>
            <a:rPr lang="en-US" dirty="0" err="1"/>
            <a:t>hari</a:t>
          </a:r>
          <a:r>
            <a:rPr lang="en-US" dirty="0"/>
            <a:t> </a:t>
          </a:r>
          <a:r>
            <a:rPr lang="en-US" dirty="0" err="1"/>
            <a:t>sejak</a:t>
          </a:r>
          <a:r>
            <a:rPr lang="en-US" dirty="0"/>
            <a:t> </a:t>
          </a:r>
          <a:r>
            <a:rPr lang="en-US" dirty="0" err="1"/>
            <a:t>tanggal</a:t>
          </a:r>
          <a:r>
            <a:rPr lang="en-US" dirty="0"/>
            <a:t> </a:t>
          </a:r>
          <a:r>
            <a:rPr lang="en-US" dirty="0" err="1"/>
            <a:t>diterima</a:t>
          </a:r>
          <a:r>
            <a:rPr lang="en-US" dirty="0"/>
            <a:t> </a:t>
          </a:r>
          <a:r>
            <a:rPr lang="en-US" dirty="0" err="1"/>
            <a:t>salinan</a:t>
          </a:r>
          <a:r>
            <a:rPr lang="en-US" dirty="0"/>
            <a:t> Surat </a:t>
          </a:r>
          <a:r>
            <a:rPr lang="en-US" dirty="0" err="1"/>
            <a:t>Uraian</a:t>
          </a:r>
          <a:r>
            <a:rPr lang="en-US" dirty="0"/>
            <a:t> Banding </a:t>
          </a:r>
          <a:r>
            <a:rPr lang="en-US" dirty="0" err="1"/>
            <a:t>atau</a:t>
          </a:r>
          <a:r>
            <a:rPr lang="en-US" dirty="0"/>
            <a:t> Surat </a:t>
          </a:r>
          <a:r>
            <a:rPr lang="en-US" dirty="0" err="1"/>
            <a:t>Tanggapan</a:t>
          </a:r>
          <a:r>
            <a:rPr lang="en-US" dirty="0"/>
            <a:t> </a:t>
          </a:r>
        </a:p>
      </dgm:t>
    </dgm:pt>
    <dgm:pt modelId="{18A965F9-BF16-462B-9FA3-F13657BF97B2}" type="parTrans" cxnId="{C23F209F-8EF8-4E79-A2B7-2B06C70534C0}">
      <dgm:prSet/>
      <dgm:spPr/>
      <dgm:t>
        <a:bodyPr/>
        <a:lstStyle/>
        <a:p>
          <a:endParaRPr lang="en-US"/>
        </a:p>
      </dgm:t>
    </dgm:pt>
    <dgm:pt modelId="{2F8278CD-9108-4626-982A-2AF313C9E168}" type="sibTrans" cxnId="{C23F209F-8EF8-4E79-A2B7-2B06C70534C0}">
      <dgm:prSet/>
      <dgm:spPr/>
      <dgm:t>
        <a:bodyPr/>
        <a:lstStyle/>
        <a:p>
          <a:endParaRPr lang="en-US"/>
        </a:p>
      </dgm:t>
    </dgm:pt>
    <dgm:pt modelId="{37C56270-678E-4A3A-8662-DAE14D55496F}" type="pres">
      <dgm:prSet presAssocID="{91733404-9F4A-4BDB-BEC7-0FB523129BF6}" presName="Name0" presStyleCnt="0">
        <dgm:presLayoutVars>
          <dgm:dir/>
          <dgm:resizeHandles val="exact"/>
        </dgm:presLayoutVars>
      </dgm:prSet>
      <dgm:spPr/>
    </dgm:pt>
    <dgm:pt modelId="{21926ED6-41C1-4555-9D77-6909454C73FA}" type="pres">
      <dgm:prSet presAssocID="{E1076823-7DDF-4FE9-9B7E-DF4C7863546A}" presName="node" presStyleLbl="node1" presStyleIdx="0" presStyleCnt="3">
        <dgm:presLayoutVars>
          <dgm:bulletEnabled val="1"/>
        </dgm:presLayoutVars>
      </dgm:prSet>
      <dgm:spPr/>
      <dgm:t>
        <a:bodyPr/>
        <a:lstStyle/>
        <a:p>
          <a:endParaRPr lang="en-US"/>
        </a:p>
      </dgm:t>
    </dgm:pt>
    <dgm:pt modelId="{DFC1759F-F7E0-4445-ACF3-68DBC11192F5}" type="pres">
      <dgm:prSet presAssocID="{18AE98A8-B2D9-47DF-A098-C4BF83A346CC}" presName="sibTrans" presStyleLbl="sibTrans2D1" presStyleIdx="0" presStyleCnt="2"/>
      <dgm:spPr/>
      <dgm:t>
        <a:bodyPr/>
        <a:lstStyle/>
        <a:p>
          <a:endParaRPr lang="en-US"/>
        </a:p>
      </dgm:t>
    </dgm:pt>
    <dgm:pt modelId="{5B9B5D74-7164-4A85-8613-9F929F6C4EC5}" type="pres">
      <dgm:prSet presAssocID="{18AE98A8-B2D9-47DF-A098-C4BF83A346CC}" presName="connectorText" presStyleLbl="sibTrans2D1" presStyleIdx="0" presStyleCnt="2"/>
      <dgm:spPr/>
      <dgm:t>
        <a:bodyPr/>
        <a:lstStyle/>
        <a:p>
          <a:endParaRPr lang="en-US"/>
        </a:p>
      </dgm:t>
    </dgm:pt>
    <dgm:pt modelId="{88162760-031A-443F-9AC9-CF5772FE0F17}" type="pres">
      <dgm:prSet presAssocID="{0480BE4A-6DAD-43E5-B747-7CB9B60A5E47}" presName="node" presStyleLbl="node1" presStyleIdx="1" presStyleCnt="3">
        <dgm:presLayoutVars>
          <dgm:bulletEnabled val="1"/>
        </dgm:presLayoutVars>
      </dgm:prSet>
      <dgm:spPr/>
      <dgm:t>
        <a:bodyPr/>
        <a:lstStyle/>
        <a:p>
          <a:endParaRPr lang="en-US"/>
        </a:p>
      </dgm:t>
    </dgm:pt>
    <dgm:pt modelId="{DBC4A1DA-B1D2-4FEB-B02B-53B4E6889003}" type="pres">
      <dgm:prSet presAssocID="{7EFE958A-B3E2-4422-8A6E-65A9F6D5D524}" presName="sibTrans" presStyleLbl="sibTrans2D1" presStyleIdx="1" presStyleCnt="2"/>
      <dgm:spPr/>
      <dgm:t>
        <a:bodyPr/>
        <a:lstStyle/>
        <a:p>
          <a:endParaRPr lang="en-US"/>
        </a:p>
      </dgm:t>
    </dgm:pt>
    <dgm:pt modelId="{7101D411-674A-4855-8643-5768A7650863}" type="pres">
      <dgm:prSet presAssocID="{7EFE958A-B3E2-4422-8A6E-65A9F6D5D524}" presName="connectorText" presStyleLbl="sibTrans2D1" presStyleIdx="1" presStyleCnt="2"/>
      <dgm:spPr/>
      <dgm:t>
        <a:bodyPr/>
        <a:lstStyle/>
        <a:p>
          <a:endParaRPr lang="en-US"/>
        </a:p>
      </dgm:t>
    </dgm:pt>
    <dgm:pt modelId="{C3E9013F-47FB-4A2B-9B0E-CF8CFF9B284A}" type="pres">
      <dgm:prSet presAssocID="{E22A0712-2F2B-4A24-A088-8F42A47567BE}" presName="node" presStyleLbl="node1" presStyleIdx="2" presStyleCnt="3">
        <dgm:presLayoutVars>
          <dgm:bulletEnabled val="1"/>
        </dgm:presLayoutVars>
      </dgm:prSet>
      <dgm:spPr/>
      <dgm:t>
        <a:bodyPr/>
        <a:lstStyle/>
        <a:p>
          <a:endParaRPr lang="en-US"/>
        </a:p>
      </dgm:t>
    </dgm:pt>
  </dgm:ptLst>
  <dgm:cxnLst>
    <dgm:cxn modelId="{1EE70539-2E49-4279-8586-4C40AE20E3D4}" type="presOf" srcId="{7EFE958A-B3E2-4422-8A6E-65A9F6D5D524}" destId="{DBC4A1DA-B1D2-4FEB-B02B-53B4E6889003}" srcOrd="0" destOrd="0" presId="urn:microsoft.com/office/officeart/2005/8/layout/process1"/>
    <dgm:cxn modelId="{D84673AF-9F21-402B-87ED-2657BD3DF79D}" type="presOf" srcId="{91733404-9F4A-4BDB-BEC7-0FB523129BF6}" destId="{37C56270-678E-4A3A-8662-DAE14D55496F}" srcOrd="0" destOrd="0" presId="urn:microsoft.com/office/officeart/2005/8/layout/process1"/>
    <dgm:cxn modelId="{44E6A85F-93EA-42D5-BFCC-01E4768C2B4D}" srcId="{91733404-9F4A-4BDB-BEC7-0FB523129BF6}" destId="{0480BE4A-6DAD-43E5-B747-7CB9B60A5E47}" srcOrd="1" destOrd="0" parTransId="{D1F7A72E-9227-461C-8B1F-42C5D4922EC4}" sibTransId="{7EFE958A-B3E2-4422-8A6E-65A9F6D5D524}"/>
    <dgm:cxn modelId="{02A24630-4703-4F59-A018-F29A6E12BB61}" type="presOf" srcId="{0480BE4A-6DAD-43E5-B747-7CB9B60A5E47}" destId="{88162760-031A-443F-9AC9-CF5772FE0F17}" srcOrd="0" destOrd="0" presId="urn:microsoft.com/office/officeart/2005/8/layout/process1"/>
    <dgm:cxn modelId="{9FDAAB4E-3521-462E-93D1-0528662F24C9}" srcId="{91733404-9F4A-4BDB-BEC7-0FB523129BF6}" destId="{E1076823-7DDF-4FE9-9B7E-DF4C7863546A}" srcOrd="0" destOrd="0" parTransId="{9FA2F2FD-4D4D-4EB4-9D4F-0E0B877D49FB}" sibTransId="{18AE98A8-B2D9-47DF-A098-C4BF83A346CC}"/>
    <dgm:cxn modelId="{28C6EE1F-A539-4EBB-9735-803F3D86F9DD}" type="presOf" srcId="{E22A0712-2F2B-4A24-A088-8F42A47567BE}" destId="{C3E9013F-47FB-4A2B-9B0E-CF8CFF9B284A}" srcOrd="0" destOrd="0" presId="urn:microsoft.com/office/officeart/2005/8/layout/process1"/>
    <dgm:cxn modelId="{97124207-746F-466A-A689-B80F8D5B3B0B}" type="presOf" srcId="{7EFE958A-B3E2-4422-8A6E-65A9F6D5D524}" destId="{7101D411-674A-4855-8643-5768A7650863}" srcOrd="1" destOrd="0" presId="urn:microsoft.com/office/officeart/2005/8/layout/process1"/>
    <dgm:cxn modelId="{0E64B819-88D8-4AD9-B4D3-96011D350052}" type="presOf" srcId="{E1076823-7DDF-4FE9-9B7E-DF4C7863546A}" destId="{21926ED6-41C1-4555-9D77-6909454C73FA}" srcOrd="0" destOrd="0" presId="urn:microsoft.com/office/officeart/2005/8/layout/process1"/>
    <dgm:cxn modelId="{DCBFC04E-3204-474E-A2FE-5374E0772FE4}" type="presOf" srcId="{18AE98A8-B2D9-47DF-A098-C4BF83A346CC}" destId="{5B9B5D74-7164-4A85-8613-9F929F6C4EC5}" srcOrd="1" destOrd="0" presId="urn:microsoft.com/office/officeart/2005/8/layout/process1"/>
    <dgm:cxn modelId="{2E4CD232-8C59-4FCE-8F2E-3A739391BBDD}" type="presOf" srcId="{18AE98A8-B2D9-47DF-A098-C4BF83A346CC}" destId="{DFC1759F-F7E0-4445-ACF3-68DBC11192F5}" srcOrd="0" destOrd="0" presId="urn:microsoft.com/office/officeart/2005/8/layout/process1"/>
    <dgm:cxn modelId="{C23F209F-8EF8-4E79-A2B7-2B06C70534C0}" srcId="{91733404-9F4A-4BDB-BEC7-0FB523129BF6}" destId="{E22A0712-2F2B-4A24-A088-8F42A47567BE}" srcOrd="2" destOrd="0" parTransId="{18A965F9-BF16-462B-9FA3-F13657BF97B2}" sibTransId="{2F8278CD-9108-4626-982A-2AF313C9E168}"/>
    <dgm:cxn modelId="{15542F5C-0CEA-4658-813C-917C6459D299}" type="presParOf" srcId="{37C56270-678E-4A3A-8662-DAE14D55496F}" destId="{21926ED6-41C1-4555-9D77-6909454C73FA}" srcOrd="0" destOrd="0" presId="urn:microsoft.com/office/officeart/2005/8/layout/process1"/>
    <dgm:cxn modelId="{79A6412E-8AC4-4D98-8CCA-7FA96958D17D}" type="presParOf" srcId="{37C56270-678E-4A3A-8662-DAE14D55496F}" destId="{DFC1759F-F7E0-4445-ACF3-68DBC11192F5}" srcOrd="1" destOrd="0" presId="urn:microsoft.com/office/officeart/2005/8/layout/process1"/>
    <dgm:cxn modelId="{2CDFE892-AF77-4418-A396-A0F4425140FD}" type="presParOf" srcId="{DFC1759F-F7E0-4445-ACF3-68DBC11192F5}" destId="{5B9B5D74-7164-4A85-8613-9F929F6C4EC5}" srcOrd="0" destOrd="0" presId="urn:microsoft.com/office/officeart/2005/8/layout/process1"/>
    <dgm:cxn modelId="{58360148-891F-457D-8CC4-7878284BF2EC}" type="presParOf" srcId="{37C56270-678E-4A3A-8662-DAE14D55496F}" destId="{88162760-031A-443F-9AC9-CF5772FE0F17}" srcOrd="2" destOrd="0" presId="urn:microsoft.com/office/officeart/2005/8/layout/process1"/>
    <dgm:cxn modelId="{6CC507A0-2E07-400B-AE7B-2F9B5667BC3D}" type="presParOf" srcId="{37C56270-678E-4A3A-8662-DAE14D55496F}" destId="{DBC4A1DA-B1D2-4FEB-B02B-53B4E6889003}" srcOrd="3" destOrd="0" presId="urn:microsoft.com/office/officeart/2005/8/layout/process1"/>
    <dgm:cxn modelId="{9890A9B6-F82D-4589-A37F-F55EBF5835D1}" type="presParOf" srcId="{DBC4A1DA-B1D2-4FEB-B02B-53B4E6889003}" destId="{7101D411-674A-4855-8643-5768A7650863}" srcOrd="0" destOrd="0" presId="urn:microsoft.com/office/officeart/2005/8/layout/process1"/>
    <dgm:cxn modelId="{79FA89CA-7E8B-40E7-A8CA-ECF47E28FE80}" type="presParOf" srcId="{37C56270-678E-4A3A-8662-DAE14D55496F}" destId="{C3E9013F-47FB-4A2B-9B0E-CF8CFF9B284A}"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1733404-9F4A-4BDB-BEC7-0FB523129BF6}" type="doc">
      <dgm:prSet loTypeId="urn:microsoft.com/office/officeart/2005/8/layout/process1" loCatId="process" qsTypeId="urn:microsoft.com/office/officeart/2005/8/quickstyle/simple1" qsCatId="simple" csTypeId="urn:microsoft.com/office/officeart/2005/8/colors/accent1_2" csCatId="accent1" phldr="1"/>
      <dgm:spPr/>
    </dgm:pt>
    <dgm:pt modelId="{E1076823-7DDF-4FE9-9B7E-DF4C7863546A}">
      <dgm:prSet phldrT="[Text]"/>
      <dgm:spPr/>
      <dgm:t>
        <a:bodyPr/>
        <a:lstStyle/>
        <a:p>
          <a:pPr algn="l"/>
          <a:r>
            <a:rPr lang="en-US" dirty="0" err="1"/>
            <a:t>Pemohon</a:t>
          </a:r>
          <a:r>
            <a:rPr lang="en-US" dirty="0"/>
            <a:t> Banding </a:t>
          </a:r>
          <a:r>
            <a:rPr lang="en-US" dirty="0" err="1"/>
            <a:t>atau</a:t>
          </a:r>
          <a:r>
            <a:rPr lang="en-US" dirty="0"/>
            <a:t> </a:t>
          </a:r>
          <a:r>
            <a:rPr lang="en-US" dirty="0" err="1"/>
            <a:t>penggugat</a:t>
          </a:r>
          <a:r>
            <a:rPr lang="en-US" dirty="0"/>
            <a:t> </a:t>
          </a:r>
          <a:r>
            <a:rPr lang="en-US" dirty="0" err="1"/>
            <a:t>dapat</a:t>
          </a:r>
          <a:r>
            <a:rPr lang="en-US" dirty="0"/>
            <a:t> </a:t>
          </a:r>
          <a:r>
            <a:rPr lang="en-US" dirty="0" err="1"/>
            <a:t>memberitahukan</a:t>
          </a:r>
          <a:r>
            <a:rPr lang="en-US" dirty="0"/>
            <a:t> </a:t>
          </a:r>
          <a:r>
            <a:rPr lang="en-US" dirty="0" err="1"/>
            <a:t>kepada</a:t>
          </a:r>
          <a:r>
            <a:rPr lang="en-US" dirty="0"/>
            <a:t> </a:t>
          </a:r>
          <a:r>
            <a:rPr lang="en-US" dirty="0" err="1"/>
            <a:t>Ketua</a:t>
          </a:r>
          <a:r>
            <a:rPr lang="en-US" dirty="0"/>
            <a:t> </a:t>
          </a:r>
          <a:r>
            <a:rPr lang="en-US" dirty="0" err="1"/>
            <a:t>untuk</a:t>
          </a:r>
          <a:r>
            <a:rPr lang="en-US" dirty="0"/>
            <a:t> </a:t>
          </a:r>
          <a:r>
            <a:rPr lang="en-US" dirty="0" err="1"/>
            <a:t>hadir</a:t>
          </a:r>
          <a:r>
            <a:rPr lang="en-US" dirty="0"/>
            <a:t> dalam persidangan </a:t>
          </a:r>
          <a:r>
            <a:rPr lang="en-US" dirty="0" err="1"/>
            <a:t>guna</a:t>
          </a:r>
          <a:r>
            <a:rPr lang="en-US" dirty="0"/>
            <a:t> </a:t>
          </a:r>
          <a:r>
            <a:rPr lang="en-US" dirty="0" err="1"/>
            <a:t>memberikan</a:t>
          </a:r>
          <a:r>
            <a:rPr lang="en-US" dirty="0"/>
            <a:t> </a:t>
          </a:r>
          <a:r>
            <a:rPr lang="en-US" dirty="0" err="1"/>
            <a:t>keterangan</a:t>
          </a:r>
          <a:r>
            <a:rPr lang="en-US" dirty="0"/>
            <a:t> </a:t>
          </a:r>
          <a:r>
            <a:rPr lang="en-US" dirty="0" err="1"/>
            <a:t>lisan</a:t>
          </a:r>
          <a:endParaRPr lang="en-US" dirty="0"/>
        </a:p>
      </dgm:t>
    </dgm:pt>
    <dgm:pt modelId="{9FA2F2FD-4D4D-4EB4-9D4F-0E0B877D49FB}" type="parTrans" cxnId="{9FDAAB4E-3521-462E-93D1-0528662F24C9}">
      <dgm:prSet/>
      <dgm:spPr/>
      <dgm:t>
        <a:bodyPr/>
        <a:lstStyle/>
        <a:p>
          <a:endParaRPr lang="en-US"/>
        </a:p>
      </dgm:t>
    </dgm:pt>
    <dgm:pt modelId="{18AE98A8-B2D9-47DF-A098-C4BF83A346CC}" type="sibTrans" cxnId="{9FDAAB4E-3521-462E-93D1-0528662F24C9}">
      <dgm:prSet/>
      <dgm:spPr/>
      <dgm:t>
        <a:bodyPr/>
        <a:lstStyle/>
        <a:p>
          <a:endParaRPr lang="en-US"/>
        </a:p>
      </dgm:t>
    </dgm:pt>
    <dgm:pt modelId="{0480BE4A-6DAD-43E5-B747-7CB9B60A5E47}">
      <dgm:prSet phldrT="[Text]"/>
      <dgm:spPr/>
      <dgm:t>
        <a:bodyPr/>
        <a:lstStyle/>
        <a:p>
          <a:pPr algn="l"/>
          <a:r>
            <a:rPr lang="en-US" dirty="0"/>
            <a:t>- </a:t>
          </a:r>
          <a:r>
            <a:rPr lang="en-US" dirty="0" err="1"/>
            <a:t>Ketua</a:t>
          </a:r>
          <a:r>
            <a:rPr lang="en-US" dirty="0"/>
            <a:t> </a:t>
          </a:r>
          <a:r>
            <a:rPr lang="en-US" dirty="0" err="1"/>
            <a:t>menunjuk</a:t>
          </a:r>
          <a:r>
            <a:rPr lang="en-US" dirty="0"/>
            <a:t> </a:t>
          </a:r>
          <a:r>
            <a:rPr lang="en-US" dirty="0" err="1"/>
            <a:t>Majelis</a:t>
          </a:r>
          <a:r>
            <a:rPr lang="en-US" dirty="0"/>
            <a:t> yang </a:t>
          </a:r>
          <a:r>
            <a:rPr lang="en-US" dirty="0" err="1"/>
            <a:t>terdiri</a:t>
          </a:r>
          <a:r>
            <a:rPr lang="en-US" dirty="0"/>
            <a:t> </a:t>
          </a:r>
          <a:r>
            <a:rPr lang="en-US" dirty="0" err="1"/>
            <a:t>dari</a:t>
          </a:r>
          <a:r>
            <a:rPr lang="en-US" dirty="0"/>
            <a:t> 3 orang Hakim Tunggal </a:t>
          </a:r>
          <a:r>
            <a:rPr lang="en-US" dirty="0" err="1"/>
            <a:t>untuk</a:t>
          </a:r>
          <a:r>
            <a:rPr lang="en-US" dirty="0"/>
            <a:t> </a:t>
          </a:r>
          <a:r>
            <a:rPr lang="en-US" dirty="0" err="1"/>
            <a:t>memeriksa</a:t>
          </a:r>
          <a:r>
            <a:rPr lang="en-US" dirty="0"/>
            <a:t> </a:t>
          </a:r>
          <a:r>
            <a:rPr lang="en-US" dirty="0" err="1"/>
            <a:t>dan</a:t>
          </a:r>
          <a:r>
            <a:rPr lang="en-US" dirty="0"/>
            <a:t> </a:t>
          </a:r>
          <a:r>
            <a:rPr lang="en-US" dirty="0" err="1"/>
            <a:t>memutus</a:t>
          </a:r>
          <a:r>
            <a:rPr lang="en-US" dirty="0"/>
            <a:t> </a:t>
          </a:r>
          <a:r>
            <a:rPr lang="en-US" dirty="0" err="1"/>
            <a:t>sengketa</a:t>
          </a:r>
          <a:endParaRPr lang="en-US" dirty="0"/>
        </a:p>
        <a:p>
          <a:pPr algn="l"/>
          <a:endParaRPr lang="en-US" dirty="0"/>
        </a:p>
        <a:p>
          <a:pPr algn="l"/>
          <a:r>
            <a:rPr lang="en-US" dirty="0"/>
            <a:t>- Dalam </a:t>
          </a:r>
          <a:r>
            <a:rPr lang="en-US" dirty="0" err="1"/>
            <a:t>hal</a:t>
          </a:r>
          <a:r>
            <a:rPr lang="en-US" dirty="0"/>
            <a:t> </a:t>
          </a:r>
          <a:r>
            <a:rPr lang="en-US" dirty="0" err="1"/>
            <a:t>pemeriksaan</a:t>
          </a:r>
          <a:r>
            <a:rPr lang="en-US" dirty="0"/>
            <a:t> </a:t>
          </a:r>
          <a:r>
            <a:rPr lang="en-US" dirty="0" err="1"/>
            <a:t>dilakukan</a:t>
          </a:r>
          <a:r>
            <a:rPr lang="en-US" dirty="0"/>
            <a:t> </a:t>
          </a:r>
          <a:r>
            <a:rPr lang="en-US" dirty="0" err="1"/>
            <a:t>oleh</a:t>
          </a:r>
          <a:r>
            <a:rPr lang="en-US" dirty="0"/>
            <a:t> </a:t>
          </a:r>
          <a:r>
            <a:rPr lang="en-US" dirty="0" err="1"/>
            <a:t>Majelis</a:t>
          </a:r>
          <a:r>
            <a:rPr lang="en-US" dirty="0"/>
            <a:t>, </a:t>
          </a:r>
          <a:r>
            <a:rPr lang="en-US" dirty="0" err="1"/>
            <a:t>Ketua</a:t>
          </a:r>
          <a:r>
            <a:rPr lang="en-US" dirty="0"/>
            <a:t> </a:t>
          </a:r>
          <a:r>
            <a:rPr lang="en-US" dirty="0" err="1"/>
            <a:t>menunjuk</a:t>
          </a:r>
          <a:r>
            <a:rPr lang="en-US" dirty="0"/>
            <a:t> </a:t>
          </a:r>
          <a:r>
            <a:rPr lang="en-US" dirty="0" err="1"/>
            <a:t>seorang</a:t>
          </a:r>
          <a:r>
            <a:rPr lang="en-US" dirty="0"/>
            <a:t> Hakim </a:t>
          </a:r>
          <a:r>
            <a:rPr lang="en-US" dirty="0" err="1"/>
            <a:t>sebagai</a:t>
          </a:r>
          <a:r>
            <a:rPr lang="en-US" dirty="0"/>
            <a:t> Hakim </a:t>
          </a:r>
          <a:r>
            <a:rPr lang="en-US" dirty="0" err="1"/>
            <a:t>Ketua</a:t>
          </a:r>
          <a:r>
            <a:rPr lang="en-US" dirty="0"/>
            <a:t> yang </a:t>
          </a:r>
          <a:r>
            <a:rPr lang="en-US" dirty="0" err="1"/>
            <a:t>memimpin</a:t>
          </a:r>
          <a:r>
            <a:rPr lang="en-US" dirty="0"/>
            <a:t> </a:t>
          </a:r>
          <a:r>
            <a:rPr lang="en-US" dirty="0" err="1"/>
            <a:t>pemeriksaan</a:t>
          </a:r>
          <a:r>
            <a:rPr lang="en-US" dirty="0"/>
            <a:t> </a:t>
          </a:r>
          <a:r>
            <a:rPr lang="en-US" dirty="0" err="1"/>
            <a:t>Sengketa</a:t>
          </a:r>
          <a:r>
            <a:rPr lang="en-US" dirty="0"/>
            <a:t> </a:t>
          </a:r>
          <a:r>
            <a:rPr lang="en-US" dirty="0" err="1"/>
            <a:t>Pajak</a:t>
          </a:r>
          <a:endParaRPr lang="en-US" dirty="0"/>
        </a:p>
      </dgm:t>
    </dgm:pt>
    <dgm:pt modelId="{D1F7A72E-9227-461C-8B1F-42C5D4922EC4}" type="parTrans" cxnId="{44E6A85F-93EA-42D5-BFCC-01E4768C2B4D}">
      <dgm:prSet/>
      <dgm:spPr/>
      <dgm:t>
        <a:bodyPr/>
        <a:lstStyle/>
        <a:p>
          <a:endParaRPr lang="en-US"/>
        </a:p>
      </dgm:t>
    </dgm:pt>
    <dgm:pt modelId="{7EFE958A-B3E2-4422-8A6E-65A9F6D5D524}" type="sibTrans" cxnId="{44E6A85F-93EA-42D5-BFCC-01E4768C2B4D}">
      <dgm:prSet/>
      <dgm:spPr/>
      <dgm:t>
        <a:bodyPr/>
        <a:lstStyle/>
        <a:p>
          <a:endParaRPr lang="en-US"/>
        </a:p>
      </dgm:t>
    </dgm:pt>
    <dgm:pt modelId="{E22A0712-2F2B-4A24-A088-8F42A47567BE}">
      <dgm:prSet phldrT="[Text]"/>
      <dgm:spPr/>
      <dgm:t>
        <a:bodyPr/>
        <a:lstStyle/>
        <a:p>
          <a:pPr algn="l"/>
          <a:r>
            <a:rPr lang="en-US" dirty="0"/>
            <a:t>- </a:t>
          </a:r>
          <a:r>
            <a:rPr lang="en-US" dirty="0" err="1"/>
            <a:t>Majelis</a:t>
          </a:r>
          <a:r>
            <a:rPr lang="en-US" dirty="0"/>
            <a:t>/Hakim Tunggal </a:t>
          </a:r>
          <a:r>
            <a:rPr lang="en-US" dirty="0" err="1"/>
            <a:t>sudah</a:t>
          </a:r>
          <a:r>
            <a:rPr lang="en-US" dirty="0"/>
            <a:t> </a:t>
          </a:r>
          <a:r>
            <a:rPr lang="en-US" dirty="0" err="1"/>
            <a:t>mulai</a:t>
          </a:r>
          <a:r>
            <a:rPr lang="en-US" dirty="0"/>
            <a:t> </a:t>
          </a:r>
          <a:r>
            <a:rPr lang="en-US" dirty="0" err="1"/>
            <a:t>bersidang</a:t>
          </a:r>
          <a:r>
            <a:rPr lang="en-US" dirty="0"/>
            <a:t> dalam </a:t>
          </a:r>
          <a:r>
            <a:rPr lang="en-US" dirty="0" err="1"/>
            <a:t>jangka</a:t>
          </a:r>
          <a:r>
            <a:rPr lang="en-US" dirty="0"/>
            <a:t> </a:t>
          </a:r>
          <a:r>
            <a:rPr lang="en-US" dirty="0" err="1"/>
            <a:t>waktu</a:t>
          </a:r>
          <a:r>
            <a:rPr lang="en-US" dirty="0"/>
            <a:t> 6 </a:t>
          </a:r>
          <a:r>
            <a:rPr lang="en-US" dirty="0" err="1"/>
            <a:t>bln</a:t>
          </a:r>
          <a:r>
            <a:rPr lang="en-US" dirty="0"/>
            <a:t> </a:t>
          </a:r>
          <a:r>
            <a:rPr lang="en-US" dirty="0" err="1"/>
            <a:t>sejak</a:t>
          </a:r>
          <a:r>
            <a:rPr lang="en-US" dirty="0"/>
            <a:t> </a:t>
          </a:r>
          <a:r>
            <a:rPr lang="en-US" dirty="0" err="1"/>
            <a:t>tgl</a:t>
          </a:r>
          <a:r>
            <a:rPr lang="en-US" dirty="0"/>
            <a:t> </a:t>
          </a:r>
          <a:r>
            <a:rPr lang="en-US" dirty="0" err="1"/>
            <a:t>diterimanya</a:t>
          </a:r>
          <a:r>
            <a:rPr lang="en-US" dirty="0"/>
            <a:t> Surat Banding</a:t>
          </a:r>
        </a:p>
        <a:p>
          <a:pPr algn="l"/>
          <a:endParaRPr lang="en-US" dirty="0"/>
        </a:p>
        <a:p>
          <a:pPr algn="l"/>
          <a:r>
            <a:rPr lang="en-US" dirty="0"/>
            <a:t>- </a:t>
          </a:r>
          <a:r>
            <a:rPr lang="en-US" dirty="0" err="1"/>
            <a:t>Gugatan</a:t>
          </a:r>
          <a:r>
            <a:rPr lang="en-US" dirty="0"/>
            <a:t> </a:t>
          </a:r>
          <a:r>
            <a:rPr lang="en-US" dirty="0">
              <a:sym typeface="Wingdings" panose="05000000000000000000" pitchFamily="2" charset="2"/>
            </a:rPr>
            <a:t> </a:t>
          </a:r>
          <a:r>
            <a:rPr lang="en-US" dirty="0" err="1">
              <a:sym typeface="Wingdings" panose="05000000000000000000" pitchFamily="2" charset="2"/>
            </a:rPr>
            <a:t>Majelis</a:t>
          </a:r>
          <a:r>
            <a:rPr lang="en-US" dirty="0">
              <a:sym typeface="Wingdings" panose="05000000000000000000" pitchFamily="2" charset="2"/>
            </a:rPr>
            <a:t>/Hakim Tunggal </a:t>
          </a:r>
          <a:r>
            <a:rPr lang="en-US" dirty="0" err="1">
              <a:sym typeface="Wingdings" panose="05000000000000000000" pitchFamily="2" charset="2"/>
            </a:rPr>
            <a:t>sudah</a:t>
          </a:r>
          <a:r>
            <a:rPr lang="en-US" dirty="0">
              <a:sym typeface="Wingdings" panose="05000000000000000000" pitchFamily="2" charset="2"/>
            </a:rPr>
            <a:t> </a:t>
          </a:r>
          <a:r>
            <a:rPr lang="en-US" dirty="0" err="1">
              <a:sym typeface="Wingdings" panose="05000000000000000000" pitchFamily="2" charset="2"/>
            </a:rPr>
            <a:t>memulai</a:t>
          </a:r>
          <a:r>
            <a:rPr lang="en-US" dirty="0">
              <a:sym typeface="Wingdings" panose="05000000000000000000" pitchFamily="2" charset="2"/>
            </a:rPr>
            <a:t> </a:t>
          </a:r>
          <a:r>
            <a:rPr lang="en-US" dirty="0" err="1">
              <a:sym typeface="Wingdings" panose="05000000000000000000" pitchFamily="2" charset="2"/>
            </a:rPr>
            <a:t>sidang</a:t>
          </a:r>
          <a:r>
            <a:rPr lang="en-US" dirty="0">
              <a:sym typeface="Wingdings" panose="05000000000000000000" pitchFamily="2" charset="2"/>
            </a:rPr>
            <a:t> dalam </a:t>
          </a:r>
          <a:r>
            <a:rPr lang="en-US" dirty="0" err="1">
              <a:sym typeface="Wingdings" panose="05000000000000000000" pitchFamily="2" charset="2"/>
            </a:rPr>
            <a:t>jangka</a:t>
          </a:r>
          <a:r>
            <a:rPr lang="en-US" dirty="0">
              <a:sym typeface="Wingdings" panose="05000000000000000000" pitchFamily="2" charset="2"/>
            </a:rPr>
            <a:t> </a:t>
          </a:r>
          <a:r>
            <a:rPr lang="en-US" dirty="0" err="1">
              <a:sym typeface="Wingdings" panose="05000000000000000000" pitchFamily="2" charset="2"/>
            </a:rPr>
            <a:t>waktu</a:t>
          </a:r>
          <a:r>
            <a:rPr lang="en-US" dirty="0">
              <a:sym typeface="Wingdings" panose="05000000000000000000" pitchFamily="2" charset="2"/>
            </a:rPr>
            <a:t> 3 </a:t>
          </a:r>
          <a:r>
            <a:rPr lang="en-US" dirty="0" err="1">
              <a:sym typeface="Wingdings" panose="05000000000000000000" pitchFamily="2" charset="2"/>
            </a:rPr>
            <a:t>bln</a:t>
          </a:r>
          <a:r>
            <a:rPr lang="en-US" dirty="0">
              <a:sym typeface="Wingdings" panose="05000000000000000000" pitchFamily="2" charset="2"/>
            </a:rPr>
            <a:t> </a:t>
          </a:r>
          <a:r>
            <a:rPr lang="en-US" dirty="0" err="1">
              <a:sym typeface="Wingdings" panose="05000000000000000000" pitchFamily="2" charset="2"/>
            </a:rPr>
            <a:t>sejak</a:t>
          </a:r>
          <a:r>
            <a:rPr lang="en-US" dirty="0">
              <a:sym typeface="Wingdings" panose="05000000000000000000" pitchFamily="2" charset="2"/>
            </a:rPr>
            <a:t> </a:t>
          </a:r>
          <a:r>
            <a:rPr lang="en-US" dirty="0" err="1">
              <a:sym typeface="Wingdings" panose="05000000000000000000" pitchFamily="2" charset="2"/>
            </a:rPr>
            <a:t>tgl</a:t>
          </a:r>
          <a:r>
            <a:rPr lang="en-US" dirty="0">
              <a:sym typeface="Wingdings" panose="05000000000000000000" pitchFamily="2" charset="2"/>
            </a:rPr>
            <a:t> </a:t>
          </a:r>
          <a:r>
            <a:rPr lang="en-US" dirty="0" err="1">
              <a:sym typeface="Wingdings" panose="05000000000000000000" pitchFamily="2" charset="2"/>
            </a:rPr>
            <a:t>diterima</a:t>
          </a:r>
          <a:r>
            <a:rPr lang="en-US" dirty="0">
              <a:sym typeface="Wingdings" panose="05000000000000000000" pitchFamily="2" charset="2"/>
            </a:rPr>
            <a:t> Surat </a:t>
          </a:r>
          <a:r>
            <a:rPr lang="en-US" dirty="0" err="1">
              <a:sym typeface="Wingdings" panose="05000000000000000000" pitchFamily="2" charset="2"/>
            </a:rPr>
            <a:t>Gugatan</a:t>
          </a:r>
          <a:endParaRPr lang="en-US" dirty="0"/>
        </a:p>
      </dgm:t>
    </dgm:pt>
    <dgm:pt modelId="{18A965F9-BF16-462B-9FA3-F13657BF97B2}" type="parTrans" cxnId="{C23F209F-8EF8-4E79-A2B7-2B06C70534C0}">
      <dgm:prSet/>
      <dgm:spPr/>
      <dgm:t>
        <a:bodyPr/>
        <a:lstStyle/>
        <a:p>
          <a:endParaRPr lang="en-US"/>
        </a:p>
      </dgm:t>
    </dgm:pt>
    <dgm:pt modelId="{2F8278CD-9108-4626-982A-2AF313C9E168}" type="sibTrans" cxnId="{C23F209F-8EF8-4E79-A2B7-2B06C70534C0}">
      <dgm:prSet/>
      <dgm:spPr/>
      <dgm:t>
        <a:bodyPr/>
        <a:lstStyle/>
        <a:p>
          <a:endParaRPr lang="en-US"/>
        </a:p>
      </dgm:t>
    </dgm:pt>
    <dgm:pt modelId="{37C56270-678E-4A3A-8662-DAE14D55496F}" type="pres">
      <dgm:prSet presAssocID="{91733404-9F4A-4BDB-BEC7-0FB523129BF6}" presName="Name0" presStyleCnt="0">
        <dgm:presLayoutVars>
          <dgm:dir/>
          <dgm:resizeHandles val="exact"/>
        </dgm:presLayoutVars>
      </dgm:prSet>
      <dgm:spPr/>
    </dgm:pt>
    <dgm:pt modelId="{21926ED6-41C1-4555-9D77-6909454C73FA}" type="pres">
      <dgm:prSet presAssocID="{E1076823-7DDF-4FE9-9B7E-DF4C7863546A}" presName="node" presStyleLbl="node1" presStyleIdx="0" presStyleCnt="3">
        <dgm:presLayoutVars>
          <dgm:bulletEnabled val="1"/>
        </dgm:presLayoutVars>
      </dgm:prSet>
      <dgm:spPr/>
      <dgm:t>
        <a:bodyPr/>
        <a:lstStyle/>
        <a:p>
          <a:endParaRPr lang="en-US"/>
        </a:p>
      </dgm:t>
    </dgm:pt>
    <dgm:pt modelId="{DFC1759F-F7E0-4445-ACF3-68DBC11192F5}" type="pres">
      <dgm:prSet presAssocID="{18AE98A8-B2D9-47DF-A098-C4BF83A346CC}" presName="sibTrans" presStyleLbl="sibTrans2D1" presStyleIdx="0" presStyleCnt="2"/>
      <dgm:spPr/>
      <dgm:t>
        <a:bodyPr/>
        <a:lstStyle/>
        <a:p>
          <a:endParaRPr lang="en-US"/>
        </a:p>
      </dgm:t>
    </dgm:pt>
    <dgm:pt modelId="{5B9B5D74-7164-4A85-8613-9F929F6C4EC5}" type="pres">
      <dgm:prSet presAssocID="{18AE98A8-B2D9-47DF-A098-C4BF83A346CC}" presName="connectorText" presStyleLbl="sibTrans2D1" presStyleIdx="0" presStyleCnt="2"/>
      <dgm:spPr/>
      <dgm:t>
        <a:bodyPr/>
        <a:lstStyle/>
        <a:p>
          <a:endParaRPr lang="en-US"/>
        </a:p>
      </dgm:t>
    </dgm:pt>
    <dgm:pt modelId="{88162760-031A-443F-9AC9-CF5772FE0F17}" type="pres">
      <dgm:prSet presAssocID="{0480BE4A-6DAD-43E5-B747-7CB9B60A5E47}" presName="node" presStyleLbl="node1" presStyleIdx="1" presStyleCnt="3">
        <dgm:presLayoutVars>
          <dgm:bulletEnabled val="1"/>
        </dgm:presLayoutVars>
      </dgm:prSet>
      <dgm:spPr/>
      <dgm:t>
        <a:bodyPr/>
        <a:lstStyle/>
        <a:p>
          <a:endParaRPr lang="en-US"/>
        </a:p>
      </dgm:t>
    </dgm:pt>
    <dgm:pt modelId="{DBC4A1DA-B1D2-4FEB-B02B-53B4E6889003}" type="pres">
      <dgm:prSet presAssocID="{7EFE958A-B3E2-4422-8A6E-65A9F6D5D524}" presName="sibTrans" presStyleLbl="sibTrans2D1" presStyleIdx="1" presStyleCnt="2"/>
      <dgm:spPr/>
      <dgm:t>
        <a:bodyPr/>
        <a:lstStyle/>
        <a:p>
          <a:endParaRPr lang="en-US"/>
        </a:p>
      </dgm:t>
    </dgm:pt>
    <dgm:pt modelId="{7101D411-674A-4855-8643-5768A7650863}" type="pres">
      <dgm:prSet presAssocID="{7EFE958A-B3E2-4422-8A6E-65A9F6D5D524}" presName="connectorText" presStyleLbl="sibTrans2D1" presStyleIdx="1" presStyleCnt="2"/>
      <dgm:spPr/>
      <dgm:t>
        <a:bodyPr/>
        <a:lstStyle/>
        <a:p>
          <a:endParaRPr lang="en-US"/>
        </a:p>
      </dgm:t>
    </dgm:pt>
    <dgm:pt modelId="{C3E9013F-47FB-4A2B-9B0E-CF8CFF9B284A}" type="pres">
      <dgm:prSet presAssocID="{E22A0712-2F2B-4A24-A088-8F42A47567BE}" presName="node" presStyleLbl="node1" presStyleIdx="2" presStyleCnt="3">
        <dgm:presLayoutVars>
          <dgm:bulletEnabled val="1"/>
        </dgm:presLayoutVars>
      </dgm:prSet>
      <dgm:spPr/>
      <dgm:t>
        <a:bodyPr/>
        <a:lstStyle/>
        <a:p>
          <a:endParaRPr lang="en-US"/>
        </a:p>
      </dgm:t>
    </dgm:pt>
  </dgm:ptLst>
  <dgm:cxnLst>
    <dgm:cxn modelId="{1EE70539-2E49-4279-8586-4C40AE20E3D4}" type="presOf" srcId="{7EFE958A-B3E2-4422-8A6E-65A9F6D5D524}" destId="{DBC4A1DA-B1D2-4FEB-B02B-53B4E6889003}" srcOrd="0" destOrd="0" presId="urn:microsoft.com/office/officeart/2005/8/layout/process1"/>
    <dgm:cxn modelId="{D84673AF-9F21-402B-87ED-2657BD3DF79D}" type="presOf" srcId="{91733404-9F4A-4BDB-BEC7-0FB523129BF6}" destId="{37C56270-678E-4A3A-8662-DAE14D55496F}" srcOrd="0" destOrd="0" presId="urn:microsoft.com/office/officeart/2005/8/layout/process1"/>
    <dgm:cxn modelId="{44E6A85F-93EA-42D5-BFCC-01E4768C2B4D}" srcId="{91733404-9F4A-4BDB-BEC7-0FB523129BF6}" destId="{0480BE4A-6DAD-43E5-B747-7CB9B60A5E47}" srcOrd="1" destOrd="0" parTransId="{D1F7A72E-9227-461C-8B1F-42C5D4922EC4}" sibTransId="{7EFE958A-B3E2-4422-8A6E-65A9F6D5D524}"/>
    <dgm:cxn modelId="{02A24630-4703-4F59-A018-F29A6E12BB61}" type="presOf" srcId="{0480BE4A-6DAD-43E5-B747-7CB9B60A5E47}" destId="{88162760-031A-443F-9AC9-CF5772FE0F17}" srcOrd="0" destOrd="0" presId="urn:microsoft.com/office/officeart/2005/8/layout/process1"/>
    <dgm:cxn modelId="{9FDAAB4E-3521-462E-93D1-0528662F24C9}" srcId="{91733404-9F4A-4BDB-BEC7-0FB523129BF6}" destId="{E1076823-7DDF-4FE9-9B7E-DF4C7863546A}" srcOrd="0" destOrd="0" parTransId="{9FA2F2FD-4D4D-4EB4-9D4F-0E0B877D49FB}" sibTransId="{18AE98A8-B2D9-47DF-A098-C4BF83A346CC}"/>
    <dgm:cxn modelId="{28C6EE1F-A539-4EBB-9735-803F3D86F9DD}" type="presOf" srcId="{E22A0712-2F2B-4A24-A088-8F42A47567BE}" destId="{C3E9013F-47FB-4A2B-9B0E-CF8CFF9B284A}" srcOrd="0" destOrd="0" presId="urn:microsoft.com/office/officeart/2005/8/layout/process1"/>
    <dgm:cxn modelId="{97124207-746F-466A-A689-B80F8D5B3B0B}" type="presOf" srcId="{7EFE958A-B3E2-4422-8A6E-65A9F6D5D524}" destId="{7101D411-674A-4855-8643-5768A7650863}" srcOrd="1" destOrd="0" presId="urn:microsoft.com/office/officeart/2005/8/layout/process1"/>
    <dgm:cxn modelId="{0E64B819-88D8-4AD9-B4D3-96011D350052}" type="presOf" srcId="{E1076823-7DDF-4FE9-9B7E-DF4C7863546A}" destId="{21926ED6-41C1-4555-9D77-6909454C73FA}" srcOrd="0" destOrd="0" presId="urn:microsoft.com/office/officeart/2005/8/layout/process1"/>
    <dgm:cxn modelId="{DCBFC04E-3204-474E-A2FE-5374E0772FE4}" type="presOf" srcId="{18AE98A8-B2D9-47DF-A098-C4BF83A346CC}" destId="{5B9B5D74-7164-4A85-8613-9F929F6C4EC5}" srcOrd="1" destOrd="0" presId="urn:microsoft.com/office/officeart/2005/8/layout/process1"/>
    <dgm:cxn modelId="{2E4CD232-8C59-4FCE-8F2E-3A739391BBDD}" type="presOf" srcId="{18AE98A8-B2D9-47DF-A098-C4BF83A346CC}" destId="{DFC1759F-F7E0-4445-ACF3-68DBC11192F5}" srcOrd="0" destOrd="0" presId="urn:microsoft.com/office/officeart/2005/8/layout/process1"/>
    <dgm:cxn modelId="{C23F209F-8EF8-4E79-A2B7-2B06C70534C0}" srcId="{91733404-9F4A-4BDB-BEC7-0FB523129BF6}" destId="{E22A0712-2F2B-4A24-A088-8F42A47567BE}" srcOrd="2" destOrd="0" parTransId="{18A965F9-BF16-462B-9FA3-F13657BF97B2}" sibTransId="{2F8278CD-9108-4626-982A-2AF313C9E168}"/>
    <dgm:cxn modelId="{15542F5C-0CEA-4658-813C-917C6459D299}" type="presParOf" srcId="{37C56270-678E-4A3A-8662-DAE14D55496F}" destId="{21926ED6-41C1-4555-9D77-6909454C73FA}" srcOrd="0" destOrd="0" presId="urn:microsoft.com/office/officeart/2005/8/layout/process1"/>
    <dgm:cxn modelId="{79A6412E-8AC4-4D98-8CCA-7FA96958D17D}" type="presParOf" srcId="{37C56270-678E-4A3A-8662-DAE14D55496F}" destId="{DFC1759F-F7E0-4445-ACF3-68DBC11192F5}" srcOrd="1" destOrd="0" presId="urn:microsoft.com/office/officeart/2005/8/layout/process1"/>
    <dgm:cxn modelId="{2CDFE892-AF77-4418-A396-A0F4425140FD}" type="presParOf" srcId="{DFC1759F-F7E0-4445-ACF3-68DBC11192F5}" destId="{5B9B5D74-7164-4A85-8613-9F929F6C4EC5}" srcOrd="0" destOrd="0" presId="urn:microsoft.com/office/officeart/2005/8/layout/process1"/>
    <dgm:cxn modelId="{58360148-891F-457D-8CC4-7878284BF2EC}" type="presParOf" srcId="{37C56270-678E-4A3A-8662-DAE14D55496F}" destId="{88162760-031A-443F-9AC9-CF5772FE0F17}" srcOrd="2" destOrd="0" presId="urn:microsoft.com/office/officeart/2005/8/layout/process1"/>
    <dgm:cxn modelId="{6CC507A0-2E07-400B-AE7B-2F9B5667BC3D}" type="presParOf" srcId="{37C56270-678E-4A3A-8662-DAE14D55496F}" destId="{DBC4A1DA-B1D2-4FEB-B02B-53B4E6889003}" srcOrd="3" destOrd="0" presId="urn:microsoft.com/office/officeart/2005/8/layout/process1"/>
    <dgm:cxn modelId="{9890A9B6-F82D-4589-A37F-F55EBF5835D1}" type="presParOf" srcId="{DBC4A1DA-B1D2-4FEB-B02B-53B4E6889003}" destId="{7101D411-674A-4855-8643-5768A7650863}" srcOrd="0" destOrd="0" presId="urn:microsoft.com/office/officeart/2005/8/layout/process1"/>
    <dgm:cxn modelId="{79FA89CA-7E8B-40E7-A8CA-ECF47E28FE80}" type="presParOf" srcId="{37C56270-678E-4A3A-8662-DAE14D55496F}" destId="{C3E9013F-47FB-4A2B-9B0E-CF8CFF9B284A}"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263DD38-9B87-421E-AF20-D7E3A5993893}"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7F2BD092-209F-457F-92A7-B37F7D873E6F}">
      <dgm:prSet phldrT="[Text]"/>
      <dgm:spPr/>
      <dgm:t>
        <a:bodyPr/>
        <a:lstStyle/>
        <a:p>
          <a:r>
            <a:rPr lang="en-US" dirty="0" err="1" smtClean="0"/>
            <a:t>Pemeriksaan</a:t>
          </a:r>
          <a:r>
            <a:rPr lang="en-US" dirty="0" smtClean="0"/>
            <a:t> </a:t>
          </a:r>
          <a:r>
            <a:rPr lang="en-US" dirty="0" err="1" smtClean="0"/>
            <a:t>dengan</a:t>
          </a:r>
          <a:r>
            <a:rPr lang="en-US" dirty="0" smtClean="0"/>
            <a:t> </a:t>
          </a:r>
          <a:r>
            <a:rPr lang="en-US" dirty="0" err="1" smtClean="0"/>
            <a:t>acara</a:t>
          </a:r>
          <a:r>
            <a:rPr lang="en-US" dirty="0" smtClean="0"/>
            <a:t> </a:t>
          </a:r>
          <a:r>
            <a:rPr lang="en-US" dirty="0" err="1" smtClean="0"/>
            <a:t>biasa</a:t>
          </a:r>
          <a:r>
            <a:rPr lang="en-US" dirty="0" smtClean="0"/>
            <a:t> </a:t>
          </a:r>
          <a:r>
            <a:rPr lang="en-US" dirty="0" err="1" smtClean="0"/>
            <a:t>dilakukan</a:t>
          </a:r>
          <a:r>
            <a:rPr lang="en-US" dirty="0" smtClean="0"/>
            <a:t> </a:t>
          </a:r>
          <a:r>
            <a:rPr lang="en-US" dirty="0" err="1" smtClean="0"/>
            <a:t>oleh</a:t>
          </a:r>
          <a:r>
            <a:rPr lang="en-US" dirty="0" smtClean="0"/>
            <a:t> </a:t>
          </a:r>
          <a:r>
            <a:rPr lang="en-US" dirty="0" err="1" smtClean="0"/>
            <a:t>Majelis</a:t>
          </a:r>
          <a:r>
            <a:rPr lang="en-US" dirty="0" smtClean="0"/>
            <a:t>.</a:t>
          </a:r>
          <a:endParaRPr lang="en-US" dirty="0"/>
        </a:p>
      </dgm:t>
    </dgm:pt>
    <dgm:pt modelId="{A6EE9D15-689E-436A-9EAE-236AB1C72073}" type="parTrans" cxnId="{47ECB3B6-8EE4-4D6D-B591-6C56B056C6AA}">
      <dgm:prSet/>
      <dgm:spPr/>
      <dgm:t>
        <a:bodyPr/>
        <a:lstStyle/>
        <a:p>
          <a:endParaRPr lang="en-US"/>
        </a:p>
      </dgm:t>
    </dgm:pt>
    <dgm:pt modelId="{E4D3E861-940D-4CEE-A437-8F3F30E13948}" type="sibTrans" cxnId="{47ECB3B6-8EE4-4D6D-B591-6C56B056C6AA}">
      <dgm:prSet/>
      <dgm:spPr/>
      <dgm:t>
        <a:bodyPr/>
        <a:lstStyle/>
        <a:p>
          <a:endParaRPr lang="en-US"/>
        </a:p>
      </dgm:t>
    </dgm:pt>
    <dgm:pt modelId="{BE478A21-B433-4703-AF17-2E09FB348EB3}">
      <dgm:prSet phldrT="[Text]"/>
      <dgm:spPr/>
      <dgm:t>
        <a:bodyPr/>
        <a:lstStyle/>
        <a:p>
          <a:r>
            <a:rPr lang="en-US" dirty="0" smtClean="0"/>
            <a:t>Terbuka </a:t>
          </a:r>
          <a:r>
            <a:rPr lang="en-US" dirty="0" err="1" smtClean="0"/>
            <a:t>untuk</a:t>
          </a:r>
          <a:r>
            <a:rPr lang="en-US" dirty="0" smtClean="0"/>
            <a:t> </a:t>
          </a:r>
          <a:r>
            <a:rPr lang="en-US" dirty="0" err="1" smtClean="0"/>
            <a:t>umum</a:t>
          </a:r>
          <a:endParaRPr lang="en-US" dirty="0"/>
        </a:p>
      </dgm:t>
    </dgm:pt>
    <dgm:pt modelId="{20405A38-F0F3-4E3C-8AD5-909BF55BCD6E}" type="parTrans" cxnId="{560A032F-4382-4753-AF08-CB3E475CA86B}">
      <dgm:prSet/>
      <dgm:spPr/>
      <dgm:t>
        <a:bodyPr/>
        <a:lstStyle/>
        <a:p>
          <a:endParaRPr lang="en-US"/>
        </a:p>
      </dgm:t>
    </dgm:pt>
    <dgm:pt modelId="{CB779478-33E2-4AFB-9058-4D67F3D3C6BB}" type="sibTrans" cxnId="{560A032F-4382-4753-AF08-CB3E475CA86B}">
      <dgm:prSet/>
      <dgm:spPr/>
      <dgm:t>
        <a:bodyPr/>
        <a:lstStyle/>
        <a:p>
          <a:endParaRPr lang="en-US"/>
        </a:p>
      </dgm:t>
    </dgm:pt>
    <dgm:pt modelId="{7E900C33-827F-4723-AB16-60734458C2A4}">
      <dgm:prSet phldrT="[Text]"/>
      <dgm:spPr/>
      <dgm:t>
        <a:bodyPr/>
        <a:lstStyle/>
        <a:p>
          <a:r>
            <a:rPr lang="en-US" dirty="0" err="1" smtClean="0"/>
            <a:t>Majelis</a:t>
          </a:r>
          <a:r>
            <a:rPr lang="en-US" dirty="0" smtClean="0"/>
            <a:t> </a:t>
          </a:r>
          <a:r>
            <a:rPr lang="fi-FI" dirty="0" smtClean="0"/>
            <a:t>melakukan pemeriksaan mengenai kelengkapan dan/atau </a:t>
          </a:r>
          <a:r>
            <a:rPr lang="en-US" dirty="0" err="1" smtClean="0"/>
            <a:t>kejelasan</a:t>
          </a:r>
          <a:r>
            <a:rPr lang="en-US" dirty="0" smtClean="0"/>
            <a:t> Banding </a:t>
          </a:r>
          <a:r>
            <a:rPr lang="en-US" dirty="0" err="1" smtClean="0"/>
            <a:t>atau</a:t>
          </a:r>
          <a:r>
            <a:rPr lang="en-US" dirty="0" smtClean="0"/>
            <a:t> </a:t>
          </a:r>
          <a:r>
            <a:rPr lang="en-US" dirty="0" err="1" smtClean="0"/>
            <a:t>Gugatan</a:t>
          </a:r>
          <a:endParaRPr lang="en-US" dirty="0"/>
        </a:p>
      </dgm:t>
    </dgm:pt>
    <dgm:pt modelId="{C5AE52D1-9632-4C71-9680-C90624289D6B}" type="parTrans" cxnId="{D73416D6-E515-4066-8B61-6ED23D396335}">
      <dgm:prSet/>
      <dgm:spPr/>
      <dgm:t>
        <a:bodyPr/>
        <a:lstStyle/>
        <a:p>
          <a:endParaRPr lang="en-US"/>
        </a:p>
      </dgm:t>
    </dgm:pt>
    <dgm:pt modelId="{A0C5AC98-50E3-4A52-BA25-1E08BBFC378E}" type="sibTrans" cxnId="{D73416D6-E515-4066-8B61-6ED23D396335}">
      <dgm:prSet/>
      <dgm:spPr/>
      <dgm:t>
        <a:bodyPr/>
        <a:lstStyle/>
        <a:p>
          <a:endParaRPr lang="en-US"/>
        </a:p>
      </dgm:t>
    </dgm:pt>
    <dgm:pt modelId="{804588D3-B2AE-4727-9773-25A2A23E0C70}">
      <dgm:prSet phldrT="[Text]"/>
      <dgm:spPr/>
      <dgm:t>
        <a:bodyPr/>
        <a:lstStyle/>
        <a:p>
          <a:r>
            <a:rPr lang="en-US" dirty="0" smtClean="0"/>
            <a:t>Hakim </a:t>
          </a:r>
          <a:r>
            <a:rPr lang="en-US" dirty="0" err="1" smtClean="0"/>
            <a:t>Ketua</a:t>
          </a:r>
          <a:r>
            <a:rPr lang="en-US" dirty="0" smtClean="0"/>
            <a:t> </a:t>
          </a:r>
          <a:r>
            <a:rPr lang="en-US" dirty="0" err="1" smtClean="0"/>
            <a:t>memanggil</a:t>
          </a:r>
          <a:r>
            <a:rPr lang="en-US" dirty="0" smtClean="0"/>
            <a:t> </a:t>
          </a:r>
          <a:r>
            <a:rPr lang="en-US" dirty="0" err="1" smtClean="0"/>
            <a:t>terbanding</a:t>
          </a:r>
          <a:r>
            <a:rPr lang="en-US" dirty="0" smtClean="0"/>
            <a:t> </a:t>
          </a:r>
          <a:r>
            <a:rPr lang="en-US" dirty="0" err="1" smtClean="0"/>
            <a:t>atau</a:t>
          </a:r>
          <a:r>
            <a:rPr lang="en-US" dirty="0" smtClean="0"/>
            <a:t> </a:t>
          </a:r>
          <a:r>
            <a:rPr lang="en-US" dirty="0" err="1" smtClean="0"/>
            <a:t>tergugat</a:t>
          </a:r>
          <a:r>
            <a:rPr lang="en-US" dirty="0" smtClean="0"/>
            <a:t> </a:t>
          </a:r>
          <a:r>
            <a:rPr lang="en-US" dirty="0" err="1" smtClean="0"/>
            <a:t>dan</a:t>
          </a:r>
          <a:r>
            <a:rPr lang="en-US" dirty="0" smtClean="0"/>
            <a:t> </a:t>
          </a:r>
          <a:r>
            <a:rPr lang="en-US" dirty="0" err="1" smtClean="0"/>
            <a:t>dapat</a:t>
          </a:r>
          <a:r>
            <a:rPr lang="en-US" dirty="0" smtClean="0"/>
            <a:t> </a:t>
          </a:r>
          <a:r>
            <a:rPr lang="en-US" dirty="0" err="1" smtClean="0"/>
            <a:t>memanggil</a:t>
          </a:r>
          <a:r>
            <a:rPr lang="en-US" dirty="0" smtClean="0"/>
            <a:t> </a:t>
          </a:r>
          <a:r>
            <a:rPr lang="en-US" dirty="0" err="1" smtClean="0"/>
            <a:t>pemohon</a:t>
          </a:r>
          <a:r>
            <a:rPr lang="en-US" dirty="0" smtClean="0"/>
            <a:t> Banding </a:t>
          </a:r>
          <a:r>
            <a:rPr lang="en-US" dirty="0" err="1" smtClean="0"/>
            <a:t>atau</a:t>
          </a:r>
          <a:r>
            <a:rPr lang="en-US" dirty="0" smtClean="0"/>
            <a:t> </a:t>
          </a:r>
          <a:r>
            <a:rPr lang="en-US" dirty="0" err="1" smtClean="0"/>
            <a:t>penggugat</a:t>
          </a:r>
          <a:endParaRPr lang="en-US" dirty="0"/>
        </a:p>
      </dgm:t>
    </dgm:pt>
    <dgm:pt modelId="{F87984DC-7CDF-48C6-8F52-B97A3690B437}" type="parTrans" cxnId="{6B8C8BD5-4AA5-4C60-95F0-D936693893F6}">
      <dgm:prSet/>
      <dgm:spPr/>
      <dgm:t>
        <a:bodyPr/>
        <a:lstStyle/>
        <a:p>
          <a:endParaRPr lang="en-US"/>
        </a:p>
      </dgm:t>
    </dgm:pt>
    <dgm:pt modelId="{216F946C-DB89-4391-93D0-1FEF03C21FAF}" type="sibTrans" cxnId="{6B8C8BD5-4AA5-4C60-95F0-D936693893F6}">
      <dgm:prSet/>
      <dgm:spPr/>
      <dgm:t>
        <a:bodyPr/>
        <a:lstStyle/>
        <a:p>
          <a:endParaRPr lang="en-US"/>
        </a:p>
      </dgm:t>
    </dgm:pt>
    <dgm:pt modelId="{547C2E27-B89C-4DC7-BBCF-C8145DF37C9A}">
      <dgm:prSet phldrT="[Text]"/>
      <dgm:spPr/>
      <dgm:t>
        <a:bodyPr/>
        <a:lstStyle/>
        <a:p>
          <a:r>
            <a:rPr lang="en-US" dirty="0" err="1" smtClean="0"/>
            <a:t>Menjelaskan</a:t>
          </a:r>
          <a:r>
            <a:rPr lang="en-US" dirty="0" smtClean="0"/>
            <a:t> </a:t>
          </a:r>
          <a:r>
            <a:rPr lang="en-US" dirty="0" err="1" smtClean="0"/>
            <a:t>masalah</a:t>
          </a:r>
          <a:r>
            <a:rPr lang="en-US" dirty="0" smtClean="0"/>
            <a:t> yang </a:t>
          </a:r>
          <a:r>
            <a:rPr lang="en-US" dirty="0" err="1" smtClean="0"/>
            <a:t>disengketakan</a:t>
          </a:r>
          <a:r>
            <a:rPr lang="en-US" dirty="0" smtClean="0"/>
            <a:t> </a:t>
          </a:r>
          <a:r>
            <a:rPr lang="en-US" dirty="0" err="1" smtClean="0"/>
            <a:t>kepadapihak-pihak</a:t>
          </a:r>
          <a:r>
            <a:rPr lang="en-US" dirty="0" smtClean="0"/>
            <a:t>  yang </a:t>
          </a:r>
          <a:r>
            <a:rPr lang="en-US" dirty="0" err="1" smtClean="0"/>
            <a:t>bersengketa</a:t>
          </a:r>
          <a:r>
            <a:rPr lang="en-US" dirty="0" smtClean="0"/>
            <a:t>  </a:t>
          </a:r>
          <a:r>
            <a:rPr lang="en-US" dirty="0" err="1" smtClean="0"/>
            <a:t>dan</a:t>
          </a:r>
          <a:r>
            <a:rPr lang="en-US" dirty="0" smtClean="0"/>
            <a:t> </a:t>
          </a:r>
          <a:r>
            <a:rPr lang="en-US" dirty="0" err="1" smtClean="0"/>
            <a:t>menanyakan</a:t>
          </a:r>
          <a:r>
            <a:rPr lang="en-US" dirty="0" smtClean="0"/>
            <a:t> </a:t>
          </a:r>
          <a:r>
            <a:rPr lang="en-US" dirty="0" err="1" smtClean="0"/>
            <a:t>kepada</a:t>
          </a:r>
          <a:r>
            <a:rPr lang="en-US" dirty="0" smtClean="0"/>
            <a:t> </a:t>
          </a:r>
          <a:r>
            <a:rPr lang="en-US" dirty="0" err="1" smtClean="0"/>
            <a:t>pembaning</a:t>
          </a:r>
          <a:r>
            <a:rPr lang="en-US" dirty="0" smtClean="0"/>
            <a:t>/</a:t>
          </a:r>
          <a:r>
            <a:rPr lang="en-US" dirty="0" err="1" smtClean="0"/>
            <a:t>penggugat</a:t>
          </a:r>
          <a:endParaRPr lang="en-US" dirty="0"/>
        </a:p>
      </dgm:t>
    </dgm:pt>
    <dgm:pt modelId="{1CDD3EC8-CEB7-43CC-B807-383E9B86F660}" type="parTrans" cxnId="{027DEFEE-BA09-4B3E-8F1D-67B6A6F1C70C}">
      <dgm:prSet/>
      <dgm:spPr/>
      <dgm:t>
        <a:bodyPr/>
        <a:lstStyle/>
        <a:p>
          <a:endParaRPr lang="en-US"/>
        </a:p>
      </dgm:t>
    </dgm:pt>
    <dgm:pt modelId="{B821E8AF-7350-4074-93EE-EEA111E6347F}" type="sibTrans" cxnId="{027DEFEE-BA09-4B3E-8F1D-67B6A6F1C70C}">
      <dgm:prSet/>
      <dgm:spPr/>
      <dgm:t>
        <a:bodyPr/>
        <a:lstStyle/>
        <a:p>
          <a:endParaRPr lang="en-US"/>
        </a:p>
      </dgm:t>
    </dgm:pt>
    <dgm:pt modelId="{47889894-97A5-4506-A03B-6585923671D9}">
      <dgm:prSet phldrT="[Text]"/>
      <dgm:spPr/>
      <dgm:t>
        <a:bodyPr/>
        <a:lstStyle/>
        <a:p>
          <a:r>
            <a:rPr lang="fi-FI" dirty="0" smtClean="0"/>
            <a:t>Atas permintaan salah satu pihak yang bersengketa, atau karena </a:t>
          </a:r>
          <a:r>
            <a:rPr lang="en-US" dirty="0" err="1" smtClean="0"/>
            <a:t>jabatan</a:t>
          </a:r>
          <a:r>
            <a:rPr lang="en-US" dirty="0" smtClean="0"/>
            <a:t>, Hakim </a:t>
          </a:r>
          <a:r>
            <a:rPr lang="en-US" dirty="0" err="1" smtClean="0"/>
            <a:t>Ketua</a:t>
          </a:r>
          <a:r>
            <a:rPr lang="en-US" dirty="0" smtClean="0"/>
            <a:t> </a:t>
          </a:r>
          <a:r>
            <a:rPr lang="en-US" dirty="0" err="1" smtClean="0"/>
            <a:t>dapat</a:t>
          </a:r>
          <a:r>
            <a:rPr lang="en-US" dirty="0" smtClean="0"/>
            <a:t> </a:t>
          </a:r>
          <a:r>
            <a:rPr lang="en-US" dirty="0" err="1" smtClean="0"/>
            <a:t>memerintahkan</a:t>
          </a:r>
          <a:r>
            <a:rPr lang="en-US" dirty="0" smtClean="0"/>
            <a:t> </a:t>
          </a:r>
          <a:r>
            <a:rPr lang="en-US" dirty="0" err="1" smtClean="0"/>
            <a:t>saksi</a:t>
          </a:r>
          <a:r>
            <a:rPr lang="en-US" dirty="0" smtClean="0"/>
            <a:t> </a:t>
          </a:r>
          <a:r>
            <a:rPr lang="en-US" dirty="0" err="1" smtClean="0"/>
            <a:t>untuk</a:t>
          </a:r>
          <a:r>
            <a:rPr lang="en-US" dirty="0" smtClean="0"/>
            <a:t> </a:t>
          </a:r>
          <a:r>
            <a:rPr lang="en-US" dirty="0" err="1" smtClean="0"/>
            <a:t>hadir</a:t>
          </a:r>
          <a:r>
            <a:rPr lang="en-US" dirty="0" smtClean="0"/>
            <a:t> </a:t>
          </a:r>
          <a:r>
            <a:rPr lang="sv-SE" dirty="0" smtClean="0"/>
            <a:t>dan didengar keterangannya dalam persidangan </a:t>
          </a:r>
        </a:p>
        <a:p>
          <a:r>
            <a:rPr lang="sv-SE" dirty="0" smtClean="0"/>
            <a:t>(</a:t>
          </a:r>
          <a:r>
            <a:rPr lang="en-US" dirty="0" err="1" smtClean="0"/>
            <a:t>Saksi</a:t>
          </a:r>
          <a:r>
            <a:rPr lang="en-US" dirty="0" smtClean="0"/>
            <a:t> </a:t>
          </a:r>
          <a:r>
            <a:rPr lang="en-US" dirty="0" err="1" smtClean="0"/>
            <a:t>diambil</a:t>
          </a:r>
          <a:r>
            <a:rPr lang="en-US" dirty="0" smtClean="0"/>
            <a:t> </a:t>
          </a:r>
          <a:r>
            <a:rPr lang="en-US" dirty="0" err="1" smtClean="0"/>
            <a:t>sumpah</a:t>
          </a:r>
          <a:r>
            <a:rPr lang="en-US" dirty="0" smtClean="0"/>
            <a:t> </a:t>
          </a:r>
          <a:r>
            <a:rPr lang="en-US" dirty="0" err="1" smtClean="0"/>
            <a:t>atau</a:t>
          </a:r>
          <a:r>
            <a:rPr lang="en-US" dirty="0" smtClean="0"/>
            <a:t> </a:t>
          </a:r>
          <a:r>
            <a:rPr lang="en-US" dirty="0" err="1" smtClean="0"/>
            <a:t>janji</a:t>
          </a:r>
          <a:r>
            <a:rPr lang="en-US" dirty="0" smtClean="0"/>
            <a:t>)</a:t>
          </a:r>
          <a:endParaRPr lang="en-US" dirty="0"/>
        </a:p>
      </dgm:t>
    </dgm:pt>
    <dgm:pt modelId="{29FBD1E0-3732-475C-9D90-616791AF4425}" type="parTrans" cxnId="{A7B52AFB-6ABF-49F1-B9AD-5BFA8B20C2D3}">
      <dgm:prSet/>
      <dgm:spPr/>
      <dgm:t>
        <a:bodyPr/>
        <a:lstStyle/>
        <a:p>
          <a:endParaRPr lang="en-US"/>
        </a:p>
      </dgm:t>
    </dgm:pt>
    <dgm:pt modelId="{4F0D88BF-DDA5-4531-9101-A142694E6763}" type="sibTrans" cxnId="{A7B52AFB-6ABF-49F1-B9AD-5BFA8B20C2D3}">
      <dgm:prSet/>
      <dgm:spPr/>
      <dgm:t>
        <a:bodyPr/>
        <a:lstStyle/>
        <a:p>
          <a:endParaRPr lang="en-US"/>
        </a:p>
      </dgm:t>
    </dgm:pt>
    <dgm:pt modelId="{2FBC51EF-1240-4701-8F91-029BB0537CE2}">
      <dgm:prSet phldrT="[Text]"/>
      <dgm:spPr/>
      <dgm:t>
        <a:bodyPr/>
        <a:lstStyle/>
        <a:p>
          <a:r>
            <a:rPr lang="en-US" dirty="0" smtClean="0"/>
            <a:t>Hakim </a:t>
          </a:r>
          <a:r>
            <a:rPr lang="en-US" dirty="0" err="1" smtClean="0"/>
            <a:t>Ketua</a:t>
          </a:r>
          <a:r>
            <a:rPr lang="en-US" dirty="0" smtClean="0"/>
            <a:t>, Hakim </a:t>
          </a:r>
          <a:r>
            <a:rPr lang="en-US" dirty="0" err="1" smtClean="0"/>
            <a:t>Anggota</a:t>
          </a:r>
          <a:r>
            <a:rPr lang="en-US" dirty="0" smtClean="0"/>
            <a:t>, </a:t>
          </a:r>
          <a:r>
            <a:rPr lang="en-US" dirty="0" err="1" smtClean="0"/>
            <a:t>atau</a:t>
          </a:r>
          <a:r>
            <a:rPr lang="en-US" dirty="0" smtClean="0"/>
            <a:t> </a:t>
          </a:r>
          <a:r>
            <a:rPr lang="en-US" dirty="0" err="1" smtClean="0"/>
            <a:t>Panitera</a:t>
          </a:r>
          <a:r>
            <a:rPr lang="en-US" dirty="0" smtClean="0"/>
            <a:t> </a:t>
          </a:r>
          <a:r>
            <a:rPr lang="en-US" dirty="0" err="1" smtClean="0"/>
            <a:t>wajib</a:t>
          </a:r>
          <a:r>
            <a:rPr lang="en-US" dirty="0" smtClean="0"/>
            <a:t> </a:t>
          </a:r>
          <a:r>
            <a:rPr lang="en-US" dirty="0" err="1" smtClean="0"/>
            <a:t>mengundurkan</a:t>
          </a:r>
          <a:r>
            <a:rPr lang="en-US" dirty="0" smtClean="0"/>
            <a:t> </a:t>
          </a:r>
          <a:r>
            <a:rPr lang="en-US" dirty="0" err="1" smtClean="0"/>
            <a:t>diri</a:t>
          </a:r>
          <a:r>
            <a:rPr lang="en-US" dirty="0" smtClean="0"/>
            <a:t> </a:t>
          </a:r>
          <a:r>
            <a:rPr lang="en-US" dirty="0" err="1" smtClean="0"/>
            <a:t>dari</a:t>
          </a:r>
          <a:r>
            <a:rPr lang="en-US" dirty="0" smtClean="0"/>
            <a:t> </a:t>
          </a:r>
          <a:r>
            <a:rPr lang="en-US" dirty="0" err="1" smtClean="0"/>
            <a:t>suatu</a:t>
          </a:r>
          <a:r>
            <a:rPr lang="en-US" dirty="0" smtClean="0"/>
            <a:t> </a:t>
          </a:r>
          <a:r>
            <a:rPr lang="en-US" dirty="0" err="1" smtClean="0"/>
            <a:t>persidangan</a:t>
          </a:r>
          <a:r>
            <a:rPr lang="en-US" dirty="0" smtClean="0"/>
            <a:t> </a:t>
          </a:r>
          <a:r>
            <a:rPr lang="en-US" dirty="0" err="1" smtClean="0"/>
            <a:t>apabila</a:t>
          </a:r>
          <a:r>
            <a:rPr lang="en-US" dirty="0" smtClean="0"/>
            <a:t> </a:t>
          </a:r>
          <a:r>
            <a:rPr lang="en-US" dirty="0" err="1" smtClean="0"/>
            <a:t>terikat</a:t>
          </a:r>
          <a:r>
            <a:rPr lang="en-US" dirty="0" smtClean="0"/>
            <a:t> </a:t>
          </a:r>
          <a:r>
            <a:rPr lang="en-US" dirty="0" err="1" smtClean="0"/>
            <a:t>hubungan</a:t>
          </a:r>
          <a:r>
            <a:rPr lang="en-US" dirty="0" smtClean="0"/>
            <a:t> </a:t>
          </a:r>
          <a:r>
            <a:rPr lang="en-US" dirty="0" err="1" smtClean="0"/>
            <a:t>keluarga</a:t>
          </a:r>
          <a:endParaRPr lang="en-US" dirty="0"/>
        </a:p>
      </dgm:t>
    </dgm:pt>
    <dgm:pt modelId="{B69D2531-ED55-4213-8052-B2B4CBA0F95E}" type="parTrans" cxnId="{DF289729-038B-4DEC-B509-FC08311ED8F2}">
      <dgm:prSet/>
      <dgm:spPr/>
      <dgm:t>
        <a:bodyPr/>
        <a:lstStyle/>
        <a:p>
          <a:endParaRPr lang="en-US"/>
        </a:p>
      </dgm:t>
    </dgm:pt>
    <dgm:pt modelId="{97505B8D-0996-415A-8D66-7E0F449F00D2}" type="sibTrans" cxnId="{DF289729-038B-4DEC-B509-FC08311ED8F2}">
      <dgm:prSet/>
      <dgm:spPr/>
      <dgm:t>
        <a:bodyPr/>
        <a:lstStyle/>
        <a:p>
          <a:endParaRPr lang="en-US"/>
        </a:p>
      </dgm:t>
    </dgm:pt>
    <dgm:pt modelId="{0A7A1394-CB31-4703-AC9E-F499A30ADB4D}" type="pres">
      <dgm:prSet presAssocID="{8263DD38-9B87-421E-AF20-D7E3A5993893}" presName="Name0" presStyleCnt="0">
        <dgm:presLayoutVars>
          <dgm:dir/>
          <dgm:resizeHandles val="exact"/>
        </dgm:presLayoutVars>
      </dgm:prSet>
      <dgm:spPr/>
      <dgm:t>
        <a:bodyPr/>
        <a:lstStyle/>
        <a:p>
          <a:endParaRPr lang="id-ID"/>
        </a:p>
      </dgm:t>
    </dgm:pt>
    <dgm:pt modelId="{22FD60AB-3610-49F1-91EB-4659EC853824}" type="pres">
      <dgm:prSet presAssocID="{7F2BD092-209F-457F-92A7-B37F7D873E6F}" presName="node" presStyleLbl="node1" presStyleIdx="0" presStyleCnt="3">
        <dgm:presLayoutVars>
          <dgm:bulletEnabled val="1"/>
        </dgm:presLayoutVars>
      </dgm:prSet>
      <dgm:spPr/>
      <dgm:t>
        <a:bodyPr/>
        <a:lstStyle/>
        <a:p>
          <a:endParaRPr lang="en-US"/>
        </a:p>
      </dgm:t>
    </dgm:pt>
    <dgm:pt modelId="{BA21D412-37ED-4B44-B996-2D0AED0E16C5}" type="pres">
      <dgm:prSet presAssocID="{E4D3E861-940D-4CEE-A437-8F3F30E13948}" presName="sibTrans" presStyleCnt="0"/>
      <dgm:spPr/>
    </dgm:pt>
    <dgm:pt modelId="{F10611A9-CAD6-4321-9C5E-ECFDAC89D966}" type="pres">
      <dgm:prSet presAssocID="{804588D3-B2AE-4727-9773-25A2A23E0C70}" presName="node" presStyleLbl="node1" presStyleIdx="1" presStyleCnt="3">
        <dgm:presLayoutVars>
          <dgm:bulletEnabled val="1"/>
        </dgm:presLayoutVars>
      </dgm:prSet>
      <dgm:spPr/>
      <dgm:t>
        <a:bodyPr/>
        <a:lstStyle/>
        <a:p>
          <a:endParaRPr lang="en-US"/>
        </a:p>
      </dgm:t>
    </dgm:pt>
    <dgm:pt modelId="{629168E3-6244-4EDA-941A-EEAB1DB124E6}" type="pres">
      <dgm:prSet presAssocID="{216F946C-DB89-4391-93D0-1FEF03C21FAF}" presName="sibTrans" presStyleCnt="0"/>
      <dgm:spPr/>
    </dgm:pt>
    <dgm:pt modelId="{CBB4D906-D074-4A56-974F-213F3D990803}" type="pres">
      <dgm:prSet presAssocID="{47889894-97A5-4506-A03B-6585923671D9}" presName="node" presStyleLbl="node1" presStyleIdx="2" presStyleCnt="3">
        <dgm:presLayoutVars>
          <dgm:bulletEnabled val="1"/>
        </dgm:presLayoutVars>
      </dgm:prSet>
      <dgm:spPr/>
      <dgm:t>
        <a:bodyPr/>
        <a:lstStyle/>
        <a:p>
          <a:endParaRPr lang="en-US"/>
        </a:p>
      </dgm:t>
    </dgm:pt>
  </dgm:ptLst>
  <dgm:cxnLst>
    <dgm:cxn modelId="{560A032F-4382-4753-AF08-CB3E475CA86B}" srcId="{7F2BD092-209F-457F-92A7-B37F7D873E6F}" destId="{BE478A21-B433-4703-AF17-2E09FB348EB3}" srcOrd="0" destOrd="0" parTransId="{20405A38-F0F3-4E3C-8AD5-909BF55BCD6E}" sibTransId="{CB779478-33E2-4AFB-9058-4D67F3D3C6BB}"/>
    <dgm:cxn modelId="{027DEFEE-BA09-4B3E-8F1D-67B6A6F1C70C}" srcId="{804588D3-B2AE-4727-9773-25A2A23E0C70}" destId="{547C2E27-B89C-4DC7-BBCF-C8145DF37C9A}" srcOrd="0" destOrd="0" parTransId="{1CDD3EC8-CEB7-43CC-B807-383E9B86F660}" sibTransId="{B821E8AF-7350-4074-93EE-EEA111E6347F}"/>
    <dgm:cxn modelId="{FE2EB83C-5EF6-4505-A6E9-1C906452B5CC}" type="presOf" srcId="{8263DD38-9B87-421E-AF20-D7E3A5993893}" destId="{0A7A1394-CB31-4703-AC9E-F499A30ADB4D}" srcOrd="0" destOrd="0" presId="urn:microsoft.com/office/officeart/2005/8/layout/hList6"/>
    <dgm:cxn modelId="{F79B3F21-AB18-4509-A8B0-214D2B0FC10F}" type="presOf" srcId="{7F2BD092-209F-457F-92A7-B37F7D873E6F}" destId="{22FD60AB-3610-49F1-91EB-4659EC853824}" srcOrd="0" destOrd="0" presId="urn:microsoft.com/office/officeart/2005/8/layout/hList6"/>
    <dgm:cxn modelId="{BFFA5758-E131-4B8B-A6C8-8F18E7F92425}" type="presOf" srcId="{547C2E27-B89C-4DC7-BBCF-C8145DF37C9A}" destId="{F10611A9-CAD6-4321-9C5E-ECFDAC89D966}" srcOrd="0" destOrd="1" presId="urn:microsoft.com/office/officeart/2005/8/layout/hList6"/>
    <dgm:cxn modelId="{D82C500C-642F-44BF-9022-32A66E8D8FA4}" type="presOf" srcId="{7E900C33-827F-4723-AB16-60734458C2A4}" destId="{22FD60AB-3610-49F1-91EB-4659EC853824}" srcOrd="0" destOrd="2" presId="urn:microsoft.com/office/officeart/2005/8/layout/hList6"/>
    <dgm:cxn modelId="{42F5A9E7-6FB2-4F28-9597-BD93C6187EE7}" type="presOf" srcId="{804588D3-B2AE-4727-9773-25A2A23E0C70}" destId="{F10611A9-CAD6-4321-9C5E-ECFDAC89D966}" srcOrd="0" destOrd="0" presId="urn:microsoft.com/office/officeart/2005/8/layout/hList6"/>
    <dgm:cxn modelId="{A7B52AFB-6ABF-49F1-B9AD-5BFA8B20C2D3}" srcId="{8263DD38-9B87-421E-AF20-D7E3A5993893}" destId="{47889894-97A5-4506-A03B-6585923671D9}" srcOrd="2" destOrd="0" parTransId="{29FBD1E0-3732-475C-9D90-616791AF4425}" sibTransId="{4F0D88BF-DDA5-4531-9101-A142694E6763}"/>
    <dgm:cxn modelId="{DF289729-038B-4DEC-B509-FC08311ED8F2}" srcId="{7F2BD092-209F-457F-92A7-B37F7D873E6F}" destId="{2FBC51EF-1240-4701-8F91-029BB0537CE2}" srcOrd="2" destOrd="0" parTransId="{B69D2531-ED55-4213-8052-B2B4CBA0F95E}" sibTransId="{97505B8D-0996-415A-8D66-7E0F449F00D2}"/>
    <dgm:cxn modelId="{D73416D6-E515-4066-8B61-6ED23D396335}" srcId="{7F2BD092-209F-457F-92A7-B37F7D873E6F}" destId="{7E900C33-827F-4723-AB16-60734458C2A4}" srcOrd="1" destOrd="0" parTransId="{C5AE52D1-9632-4C71-9680-C90624289D6B}" sibTransId="{A0C5AC98-50E3-4A52-BA25-1E08BBFC378E}"/>
    <dgm:cxn modelId="{C5E084A0-27C9-44FF-B425-1F87FC48CAFB}" type="presOf" srcId="{2FBC51EF-1240-4701-8F91-029BB0537CE2}" destId="{22FD60AB-3610-49F1-91EB-4659EC853824}" srcOrd="0" destOrd="3" presId="urn:microsoft.com/office/officeart/2005/8/layout/hList6"/>
    <dgm:cxn modelId="{BA2035AF-4B3B-4CD1-8163-E87BCAF4B00E}" type="presOf" srcId="{BE478A21-B433-4703-AF17-2E09FB348EB3}" destId="{22FD60AB-3610-49F1-91EB-4659EC853824}" srcOrd="0" destOrd="1" presId="urn:microsoft.com/office/officeart/2005/8/layout/hList6"/>
    <dgm:cxn modelId="{47ECB3B6-8EE4-4D6D-B591-6C56B056C6AA}" srcId="{8263DD38-9B87-421E-AF20-D7E3A5993893}" destId="{7F2BD092-209F-457F-92A7-B37F7D873E6F}" srcOrd="0" destOrd="0" parTransId="{A6EE9D15-689E-436A-9EAE-236AB1C72073}" sibTransId="{E4D3E861-940D-4CEE-A437-8F3F30E13948}"/>
    <dgm:cxn modelId="{6B8C8BD5-4AA5-4C60-95F0-D936693893F6}" srcId="{8263DD38-9B87-421E-AF20-D7E3A5993893}" destId="{804588D3-B2AE-4727-9773-25A2A23E0C70}" srcOrd="1" destOrd="0" parTransId="{F87984DC-7CDF-48C6-8F52-B97A3690B437}" sibTransId="{216F946C-DB89-4391-93D0-1FEF03C21FAF}"/>
    <dgm:cxn modelId="{C070CC05-B4F9-4115-ABAB-9D2DF0033319}" type="presOf" srcId="{47889894-97A5-4506-A03B-6585923671D9}" destId="{CBB4D906-D074-4A56-974F-213F3D990803}" srcOrd="0" destOrd="0" presId="urn:microsoft.com/office/officeart/2005/8/layout/hList6"/>
    <dgm:cxn modelId="{70C7744A-7C08-45F3-A56F-643FEA7A52FD}" type="presParOf" srcId="{0A7A1394-CB31-4703-AC9E-F499A30ADB4D}" destId="{22FD60AB-3610-49F1-91EB-4659EC853824}" srcOrd="0" destOrd="0" presId="urn:microsoft.com/office/officeart/2005/8/layout/hList6"/>
    <dgm:cxn modelId="{B15935FA-B1CD-43F1-A0BC-34BDB13E2DB1}" type="presParOf" srcId="{0A7A1394-CB31-4703-AC9E-F499A30ADB4D}" destId="{BA21D412-37ED-4B44-B996-2D0AED0E16C5}" srcOrd="1" destOrd="0" presId="urn:microsoft.com/office/officeart/2005/8/layout/hList6"/>
    <dgm:cxn modelId="{932D2139-31A6-4119-8A0A-1A6A332E6716}" type="presParOf" srcId="{0A7A1394-CB31-4703-AC9E-F499A30ADB4D}" destId="{F10611A9-CAD6-4321-9C5E-ECFDAC89D966}" srcOrd="2" destOrd="0" presId="urn:microsoft.com/office/officeart/2005/8/layout/hList6"/>
    <dgm:cxn modelId="{94469AC0-AEE4-49A3-9CC0-561D9544DD36}" type="presParOf" srcId="{0A7A1394-CB31-4703-AC9E-F499A30ADB4D}" destId="{629168E3-6244-4EDA-941A-EEAB1DB124E6}" srcOrd="3" destOrd="0" presId="urn:microsoft.com/office/officeart/2005/8/layout/hList6"/>
    <dgm:cxn modelId="{711A9BF8-9C79-4EC9-8795-90C0ED401766}" type="presParOf" srcId="{0A7A1394-CB31-4703-AC9E-F499A30ADB4D}" destId="{CBB4D906-D074-4A56-974F-213F3D990803}"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91FCCCE-86AD-469B-A905-0F77461FA99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B1AEE9CE-3ED3-4D3D-8964-2F1FCD143670}">
      <dgm:prSet phldrT="[Text]"/>
      <dgm:spPr/>
      <dgm:t>
        <a:bodyPr/>
        <a:lstStyle/>
        <a:p>
          <a:r>
            <a:rPr lang="id-ID" dirty="0" smtClean="0"/>
            <a:t>Banding</a:t>
          </a:r>
          <a:endParaRPr lang="en-US" dirty="0"/>
        </a:p>
      </dgm:t>
    </dgm:pt>
    <dgm:pt modelId="{A6B5B160-EC22-455F-A34F-BD7C14F37729}" type="parTrans" cxnId="{38CAC215-8287-4366-A794-BFC48F901980}">
      <dgm:prSet/>
      <dgm:spPr/>
      <dgm:t>
        <a:bodyPr/>
        <a:lstStyle/>
        <a:p>
          <a:endParaRPr lang="en-US"/>
        </a:p>
      </dgm:t>
    </dgm:pt>
    <dgm:pt modelId="{E67DE089-1DF8-46E2-93E2-C730AF3E6550}" type="sibTrans" cxnId="{38CAC215-8287-4366-A794-BFC48F901980}">
      <dgm:prSet/>
      <dgm:spPr/>
      <dgm:t>
        <a:bodyPr/>
        <a:lstStyle/>
        <a:p>
          <a:endParaRPr lang="en-US"/>
        </a:p>
      </dgm:t>
    </dgm:pt>
    <dgm:pt modelId="{1D02FE73-13A0-45FA-AEFA-70EA4160AFDD}">
      <dgm:prSet phldrT="[Text]"/>
      <dgm:spPr/>
      <dgm:t>
        <a:bodyPr/>
        <a:lstStyle/>
        <a:p>
          <a:r>
            <a:rPr lang="id-ID" dirty="0" smtClean="0"/>
            <a:t>Diambil dalam jangka waktu 12 (dua belas) bulan sejak Surat Banding diterima.  </a:t>
          </a:r>
          <a:endParaRPr lang="en-US" dirty="0"/>
        </a:p>
      </dgm:t>
    </dgm:pt>
    <dgm:pt modelId="{6DF3BB71-87ED-4C45-AC3C-A5EF778A6411}" type="parTrans" cxnId="{C9C5BD3F-9E1A-4828-9883-6F25E9486215}">
      <dgm:prSet/>
      <dgm:spPr/>
      <dgm:t>
        <a:bodyPr/>
        <a:lstStyle/>
        <a:p>
          <a:endParaRPr lang="en-US"/>
        </a:p>
      </dgm:t>
    </dgm:pt>
    <dgm:pt modelId="{57789DC5-3E54-476E-9CE4-B167304E07DD}" type="sibTrans" cxnId="{C9C5BD3F-9E1A-4828-9883-6F25E9486215}">
      <dgm:prSet/>
      <dgm:spPr/>
      <dgm:t>
        <a:bodyPr/>
        <a:lstStyle/>
        <a:p>
          <a:endParaRPr lang="en-US"/>
        </a:p>
      </dgm:t>
    </dgm:pt>
    <dgm:pt modelId="{4EF955B4-F6D2-4A2F-B226-1F7512790040}">
      <dgm:prSet phldrT="[Text]"/>
      <dgm:spPr/>
      <dgm:t>
        <a:bodyPr/>
        <a:lstStyle/>
        <a:p>
          <a:r>
            <a:rPr lang="en-US" dirty="0" err="1" smtClean="0"/>
            <a:t>Gugatan</a:t>
          </a:r>
          <a:endParaRPr lang="en-US" dirty="0"/>
        </a:p>
      </dgm:t>
    </dgm:pt>
    <dgm:pt modelId="{6613250A-1B27-4AAB-9775-1B71C4D3200D}" type="parTrans" cxnId="{F1B54ED1-43D7-4DEE-A26B-8D4CE311EA47}">
      <dgm:prSet/>
      <dgm:spPr/>
      <dgm:t>
        <a:bodyPr/>
        <a:lstStyle/>
        <a:p>
          <a:endParaRPr lang="en-US"/>
        </a:p>
      </dgm:t>
    </dgm:pt>
    <dgm:pt modelId="{22BF58C5-A3D8-4D12-8C00-E07058248910}" type="sibTrans" cxnId="{F1B54ED1-43D7-4DEE-A26B-8D4CE311EA47}">
      <dgm:prSet/>
      <dgm:spPr/>
      <dgm:t>
        <a:bodyPr/>
        <a:lstStyle/>
        <a:p>
          <a:endParaRPr lang="en-US"/>
        </a:p>
      </dgm:t>
    </dgm:pt>
    <dgm:pt modelId="{63314628-C974-4B15-A480-1A552602A502}">
      <dgm:prSet phldrT="[Text]"/>
      <dgm:spPr/>
      <dgm:t>
        <a:bodyPr/>
        <a:lstStyle/>
        <a:p>
          <a:r>
            <a:rPr lang="id-ID" dirty="0" smtClean="0"/>
            <a:t>Diambil dalam jangka waktu 6 (enam) bulan sejak Surat Gugatan diterima. </a:t>
          </a:r>
          <a:endParaRPr lang="en-US" dirty="0"/>
        </a:p>
      </dgm:t>
    </dgm:pt>
    <dgm:pt modelId="{77F9153C-31C0-4F46-AC30-FBD162F88E5E}" type="parTrans" cxnId="{94727BAD-6749-47DE-A16E-FF65FEA60EEA}">
      <dgm:prSet/>
      <dgm:spPr/>
      <dgm:t>
        <a:bodyPr/>
        <a:lstStyle/>
        <a:p>
          <a:endParaRPr lang="en-US"/>
        </a:p>
      </dgm:t>
    </dgm:pt>
    <dgm:pt modelId="{CCA3DB9A-3B99-451B-A55E-4F35F3597E8B}" type="sibTrans" cxnId="{94727BAD-6749-47DE-A16E-FF65FEA60EEA}">
      <dgm:prSet/>
      <dgm:spPr/>
      <dgm:t>
        <a:bodyPr/>
        <a:lstStyle/>
        <a:p>
          <a:endParaRPr lang="en-US"/>
        </a:p>
      </dgm:t>
    </dgm:pt>
    <dgm:pt modelId="{A83542A5-A03E-4AD3-ADCA-1E38AC1E6C2F}">
      <dgm:prSet phldrT="[Text]"/>
      <dgm:spPr/>
      <dgm:t>
        <a:bodyPr/>
        <a:lstStyle/>
        <a:p>
          <a:r>
            <a:rPr lang="id-ID" dirty="0" smtClean="0"/>
            <a:t>Dalam hal-hal khusus, jangka waktu diperpanjang paling lama 3 (tiga) bulan.</a:t>
          </a:r>
          <a:endParaRPr lang="en-US" dirty="0"/>
        </a:p>
      </dgm:t>
    </dgm:pt>
    <dgm:pt modelId="{D911FCD5-48A5-4F04-A72F-F72349337DA8}" type="parTrans" cxnId="{8B439975-4F80-421C-9F43-B9990F5FB61C}">
      <dgm:prSet/>
      <dgm:spPr/>
      <dgm:t>
        <a:bodyPr/>
        <a:lstStyle/>
        <a:p>
          <a:endParaRPr lang="id-ID"/>
        </a:p>
      </dgm:t>
    </dgm:pt>
    <dgm:pt modelId="{9F76C719-9A8C-46BE-AD3E-96683CC720F5}" type="sibTrans" cxnId="{8B439975-4F80-421C-9F43-B9990F5FB61C}">
      <dgm:prSet/>
      <dgm:spPr/>
      <dgm:t>
        <a:bodyPr/>
        <a:lstStyle/>
        <a:p>
          <a:endParaRPr lang="id-ID"/>
        </a:p>
      </dgm:t>
    </dgm:pt>
    <dgm:pt modelId="{6D6FBD01-7832-4377-B7EE-9C710903CAE6}">
      <dgm:prSet phldrT="[Text]"/>
      <dgm:spPr/>
      <dgm:t>
        <a:bodyPr/>
        <a:lstStyle/>
        <a:p>
          <a:r>
            <a:rPr lang="id-ID" dirty="0" smtClean="0"/>
            <a:t>Dalam hal-hal khusus, jangka waktu diperpanjang paling lama 3 (tiga) bulan.</a:t>
          </a:r>
          <a:endParaRPr lang="en-US" dirty="0"/>
        </a:p>
      </dgm:t>
    </dgm:pt>
    <dgm:pt modelId="{161BC572-F021-48D5-AAC8-D30D7F0DA2A4}" type="parTrans" cxnId="{F65025A8-638A-44EB-99B0-C289355D3DF0}">
      <dgm:prSet/>
      <dgm:spPr/>
      <dgm:t>
        <a:bodyPr/>
        <a:lstStyle/>
        <a:p>
          <a:endParaRPr lang="id-ID"/>
        </a:p>
      </dgm:t>
    </dgm:pt>
    <dgm:pt modelId="{3C345E5C-581A-43D4-A818-126907B63461}" type="sibTrans" cxnId="{F65025A8-638A-44EB-99B0-C289355D3DF0}">
      <dgm:prSet/>
      <dgm:spPr/>
      <dgm:t>
        <a:bodyPr/>
        <a:lstStyle/>
        <a:p>
          <a:endParaRPr lang="id-ID"/>
        </a:p>
      </dgm:t>
    </dgm:pt>
    <dgm:pt modelId="{FBB80C2D-9D88-40EA-ADBA-BEA8DB72B3F2}">
      <dgm:prSet phldrT="[Text]"/>
      <dgm:spPr/>
      <dgm:t>
        <a:bodyPr/>
        <a:lstStyle/>
        <a:p>
          <a:r>
            <a:rPr lang="id-ID" dirty="0" smtClean="0"/>
            <a:t>Gugatan tidak diputus dalam jangka waktu. Pengadilan Pajak wajib mengambil putusan melalui pemeriksaan dengan acara cepat dalam jangka waktu 1 (satu) bulan sejak jangka waktu 6 (enam) bulan dimaksud dilampaui</a:t>
          </a:r>
          <a:endParaRPr lang="en-US" dirty="0"/>
        </a:p>
      </dgm:t>
    </dgm:pt>
    <dgm:pt modelId="{A91BD5BD-E022-41FA-8350-0D914A49308B}" type="parTrans" cxnId="{BD183CC6-C1AC-4D11-9479-45193B5D29C4}">
      <dgm:prSet/>
      <dgm:spPr/>
      <dgm:t>
        <a:bodyPr/>
        <a:lstStyle/>
        <a:p>
          <a:endParaRPr lang="id-ID"/>
        </a:p>
      </dgm:t>
    </dgm:pt>
    <dgm:pt modelId="{892E943E-EEAB-44AF-900C-7E7831E4E8CE}" type="sibTrans" cxnId="{BD183CC6-C1AC-4D11-9479-45193B5D29C4}">
      <dgm:prSet/>
      <dgm:spPr/>
      <dgm:t>
        <a:bodyPr/>
        <a:lstStyle/>
        <a:p>
          <a:endParaRPr lang="id-ID"/>
        </a:p>
      </dgm:t>
    </dgm:pt>
    <dgm:pt modelId="{89B94A85-C999-49B4-8660-5750587416D1}" type="pres">
      <dgm:prSet presAssocID="{591FCCCE-86AD-469B-A905-0F77461FA99B}" presName="linearFlow" presStyleCnt="0">
        <dgm:presLayoutVars>
          <dgm:dir/>
          <dgm:animLvl val="lvl"/>
          <dgm:resizeHandles val="exact"/>
        </dgm:presLayoutVars>
      </dgm:prSet>
      <dgm:spPr/>
      <dgm:t>
        <a:bodyPr/>
        <a:lstStyle/>
        <a:p>
          <a:endParaRPr lang="id-ID"/>
        </a:p>
      </dgm:t>
    </dgm:pt>
    <dgm:pt modelId="{DA65D630-C2F3-4907-A539-8648836AFBB7}" type="pres">
      <dgm:prSet presAssocID="{B1AEE9CE-3ED3-4D3D-8964-2F1FCD143670}" presName="composite" presStyleCnt="0"/>
      <dgm:spPr/>
    </dgm:pt>
    <dgm:pt modelId="{19218FEC-F4B5-4E13-8CCA-9DF5E1D951C0}" type="pres">
      <dgm:prSet presAssocID="{B1AEE9CE-3ED3-4D3D-8964-2F1FCD143670}" presName="parentText" presStyleLbl="alignNode1" presStyleIdx="0" presStyleCnt="2">
        <dgm:presLayoutVars>
          <dgm:chMax val="1"/>
          <dgm:bulletEnabled val="1"/>
        </dgm:presLayoutVars>
      </dgm:prSet>
      <dgm:spPr/>
      <dgm:t>
        <a:bodyPr/>
        <a:lstStyle/>
        <a:p>
          <a:endParaRPr lang="id-ID"/>
        </a:p>
      </dgm:t>
    </dgm:pt>
    <dgm:pt modelId="{99025BF2-E487-4B81-B948-8C19DEDCEDBA}" type="pres">
      <dgm:prSet presAssocID="{B1AEE9CE-3ED3-4D3D-8964-2F1FCD143670}" presName="descendantText" presStyleLbl="alignAcc1" presStyleIdx="0" presStyleCnt="2">
        <dgm:presLayoutVars>
          <dgm:bulletEnabled val="1"/>
        </dgm:presLayoutVars>
      </dgm:prSet>
      <dgm:spPr/>
      <dgm:t>
        <a:bodyPr/>
        <a:lstStyle/>
        <a:p>
          <a:endParaRPr lang="id-ID"/>
        </a:p>
      </dgm:t>
    </dgm:pt>
    <dgm:pt modelId="{EC23D0DC-CD6A-41B3-8E1C-987280313882}" type="pres">
      <dgm:prSet presAssocID="{E67DE089-1DF8-46E2-93E2-C730AF3E6550}" presName="sp" presStyleCnt="0"/>
      <dgm:spPr/>
    </dgm:pt>
    <dgm:pt modelId="{A9DCFFCE-084A-4138-9AD6-7A70F5677F26}" type="pres">
      <dgm:prSet presAssocID="{4EF955B4-F6D2-4A2F-B226-1F7512790040}" presName="composite" presStyleCnt="0"/>
      <dgm:spPr/>
    </dgm:pt>
    <dgm:pt modelId="{1166E8C3-80B8-4905-8C4E-8612E5BFEBE7}" type="pres">
      <dgm:prSet presAssocID="{4EF955B4-F6D2-4A2F-B226-1F7512790040}" presName="parentText" presStyleLbl="alignNode1" presStyleIdx="1" presStyleCnt="2">
        <dgm:presLayoutVars>
          <dgm:chMax val="1"/>
          <dgm:bulletEnabled val="1"/>
        </dgm:presLayoutVars>
      </dgm:prSet>
      <dgm:spPr/>
      <dgm:t>
        <a:bodyPr/>
        <a:lstStyle/>
        <a:p>
          <a:endParaRPr lang="id-ID"/>
        </a:p>
      </dgm:t>
    </dgm:pt>
    <dgm:pt modelId="{72C8493C-8FA6-458F-81CD-5EE1BAD39183}" type="pres">
      <dgm:prSet presAssocID="{4EF955B4-F6D2-4A2F-B226-1F7512790040}" presName="descendantText" presStyleLbl="alignAcc1" presStyleIdx="1" presStyleCnt="2">
        <dgm:presLayoutVars>
          <dgm:bulletEnabled val="1"/>
        </dgm:presLayoutVars>
      </dgm:prSet>
      <dgm:spPr/>
      <dgm:t>
        <a:bodyPr/>
        <a:lstStyle/>
        <a:p>
          <a:endParaRPr lang="id-ID"/>
        </a:p>
      </dgm:t>
    </dgm:pt>
  </dgm:ptLst>
  <dgm:cxnLst>
    <dgm:cxn modelId="{0EB80AAB-BD94-4936-BFD4-C836FB2AF076}" type="presOf" srcId="{A83542A5-A03E-4AD3-ADCA-1E38AC1E6C2F}" destId="{99025BF2-E487-4B81-B948-8C19DEDCEDBA}" srcOrd="0" destOrd="1" presId="urn:microsoft.com/office/officeart/2005/8/layout/chevron2"/>
    <dgm:cxn modelId="{AB01F639-B9A5-490C-8513-EC324AF0B195}" type="presOf" srcId="{1D02FE73-13A0-45FA-AEFA-70EA4160AFDD}" destId="{99025BF2-E487-4B81-B948-8C19DEDCEDBA}" srcOrd="0" destOrd="0" presId="urn:microsoft.com/office/officeart/2005/8/layout/chevron2"/>
    <dgm:cxn modelId="{F1B54ED1-43D7-4DEE-A26B-8D4CE311EA47}" srcId="{591FCCCE-86AD-469B-A905-0F77461FA99B}" destId="{4EF955B4-F6D2-4A2F-B226-1F7512790040}" srcOrd="1" destOrd="0" parTransId="{6613250A-1B27-4AAB-9775-1B71C4D3200D}" sibTransId="{22BF58C5-A3D8-4D12-8C00-E07058248910}"/>
    <dgm:cxn modelId="{94727BAD-6749-47DE-A16E-FF65FEA60EEA}" srcId="{4EF955B4-F6D2-4A2F-B226-1F7512790040}" destId="{63314628-C974-4B15-A480-1A552602A502}" srcOrd="0" destOrd="0" parTransId="{77F9153C-31C0-4F46-AC30-FBD162F88E5E}" sibTransId="{CCA3DB9A-3B99-451B-A55E-4F35F3597E8B}"/>
    <dgm:cxn modelId="{057FB830-687D-464D-8C3A-4954A4191DB3}" type="presOf" srcId="{63314628-C974-4B15-A480-1A552602A502}" destId="{72C8493C-8FA6-458F-81CD-5EE1BAD39183}" srcOrd="0" destOrd="0" presId="urn:microsoft.com/office/officeart/2005/8/layout/chevron2"/>
    <dgm:cxn modelId="{02091989-DAF5-4E43-A7F8-46D64E25C38D}" type="presOf" srcId="{B1AEE9CE-3ED3-4D3D-8964-2F1FCD143670}" destId="{19218FEC-F4B5-4E13-8CCA-9DF5E1D951C0}" srcOrd="0" destOrd="0" presId="urn:microsoft.com/office/officeart/2005/8/layout/chevron2"/>
    <dgm:cxn modelId="{C9C5BD3F-9E1A-4828-9883-6F25E9486215}" srcId="{B1AEE9CE-3ED3-4D3D-8964-2F1FCD143670}" destId="{1D02FE73-13A0-45FA-AEFA-70EA4160AFDD}" srcOrd="0" destOrd="0" parTransId="{6DF3BB71-87ED-4C45-AC3C-A5EF778A6411}" sibTransId="{57789DC5-3E54-476E-9CE4-B167304E07DD}"/>
    <dgm:cxn modelId="{B53E2186-AC1D-4120-96CE-68A3480114E5}" type="presOf" srcId="{4EF955B4-F6D2-4A2F-B226-1F7512790040}" destId="{1166E8C3-80B8-4905-8C4E-8612E5BFEBE7}" srcOrd="0" destOrd="0" presId="urn:microsoft.com/office/officeart/2005/8/layout/chevron2"/>
    <dgm:cxn modelId="{CE351F6D-856B-4B7B-AC39-D69128D84297}" type="presOf" srcId="{FBB80C2D-9D88-40EA-ADBA-BEA8DB72B3F2}" destId="{99025BF2-E487-4B81-B948-8C19DEDCEDBA}" srcOrd="0" destOrd="2" presId="urn:microsoft.com/office/officeart/2005/8/layout/chevron2"/>
    <dgm:cxn modelId="{38CAC215-8287-4366-A794-BFC48F901980}" srcId="{591FCCCE-86AD-469B-A905-0F77461FA99B}" destId="{B1AEE9CE-3ED3-4D3D-8964-2F1FCD143670}" srcOrd="0" destOrd="0" parTransId="{A6B5B160-EC22-455F-A34F-BD7C14F37729}" sibTransId="{E67DE089-1DF8-46E2-93E2-C730AF3E6550}"/>
    <dgm:cxn modelId="{D8B1C41D-6B98-4CCB-9379-1B1AF71DFDF0}" type="presOf" srcId="{6D6FBD01-7832-4377-B7EE-9C710903CAE6}" destId="{72C8493C-8FA6-458F-81CD-5EE1BAD39183}" srcOrd="0" destOrd="1" presId="urn:microsoft.com/office/officeart/2005/8/layout/chevron2"/>
    <dgm:cxn modelId="{F65025A8-638A-44EB-99B0-C289355D3DF0}" srcId="{4EF955B4-F6D2-4A2F-B226-1F7512790040}" destId="{6D6FBD01-7832-4377-B7EE-9C710903CAE6}" srcOrd="1" destOrd="0" parTransId="{161BC572-F021-48D5-AAC8-D30D7F0DA2A4}" sibTransId="{3C345E5C-581A-43D4-A818-126907B63461}"/>
    <dgm:cxn modelId="{BD183CC6-C1AC-4D11-9479-45193B5D29C4}" srcId="{B1AEE9CE-3ED3-4D3D-8964-2F1FCD143670}" destId="{FBB80C2D-9D88-40EA-ADBA-BEA8DB72B3F2}" srcOrd="2" destOrd="0" parTransId="{A91BD5BD-E022-41FA-8350-0D914A49308B}" sibTransId="{892E943E-EEAB-44AF-900C-7E7831E4E8CE}"/>
    <dgm:cxn modelId="{73089D25-1E69-4F07-8ACC-F26624BE8027}" type="presOf" srcId="{591FCCCE-86AD-469B-A905-0F77461FA99B}" destId="{89B94A85-C999-49B4-8660-5750587416D1}" srcOrd="0" destOrd="0" presId="urn:microsoft.com/office/officeart/2005/8/layout/chevron2"/>
    <dgm:cxn modelId="{8B439975-4F80-421C-9F43-B9990F5FB61C}" srcId="{B1AEE9CE-3ED3-4D3D-8964-2F1FCD143670}" destId="{A83542A5-A03E-4AD3-ADCA-1E38AC1E6C2F}" srcOrd="1" destOrd="0" parTransId="{D911FCD5-48A5-4F04-A72F-F72349337DA8}" sibTransId="{9F76C719-9A8C-46BE-AD3E-96683CC720F5}"/>
    <dgm:cxn modelId="{8B3FD48E-5788-422E-B8F1-8ACDF2C17847}" type="presParOf" srcId="{89B94A85-C999-49B4-8660-5750587416D1}" destId="{DA65D630-C2F3-4907-A539-8648836AFBB7}" srcOrd="0" destOrd="0" presId="urn:microsoft.com/office/officeart/2005/8/layout/chevron2"/>
    <dgm:cxn modelId="{79AC8CD9-15C5-4C67-8D78-C62068D5E010}" type="presParOf" srcId="{DA65D630-C2F3-4907-A539-8648836AFBB7}" destId="{19218FEC-F4B5-4E13-8CCA-9DF5E1D951C0}" srcOrd="0" destOrd="0" presId="urn:microsoft.com/office/officeart/2005/8/layout/chevron2"/>
    <dgm:cxn modelId="{40E6F333-5432-4189-96BF-342D54D35E21}" type="presParOf" srcId="{DA65D630-C2F3-4907-A539-8648836AFBB7}" destId="{99025BF2-E487-4B81-B948-8C19DEDCEDBA}" srcOrd="1" destOrd="0" presId="urn:microsoft.com/office/officeart/2005/8/layout/chevron2"/>
    <dgm:cxn modelId="{904D138F-2CE5-4078-B05A-4C0E956E138C}" type="presParOf" srcId="{89B94A85-C999-49B4-8660-5750587416D1}" destId="{EC23D0DC-CD6A-41B3-8E1C-987280313882}" srcOrd="1" destOrd="0" presId="urn:microsoft.com/office/officeart/2005/8/layout/chevron2"/>
    <dgm:cxn modelId="{2B5729D3-5A94-4063-89C0-00BA7DB9ADD0}" type="presParOf" srcId="{89B94A85-C999-49B4-8660-5750587416D1}" destId="{A9DCFFCE-084A-4138-9AD6-7A70F5677F26}" srcOrd="2" destOrd="0" presId="urn:microsoft.com/office/officeart/2005/8/layout/chevron2"/>
    <dgm:cxn modelId="{89D4C154-195C-41B9-B3CC-6537F845F099}" type="presParOf" srcId="{A9DCFFCE-084A-4138-9AD6-7A70F5677F26}" destId="{1166E8C3-80B8-4905-8C4E-8612E5BFEBE7}" srcOrd="0" destOrd="0" presId="urn:microsoft.com/office/officeart/2005/8/layout/chevron2"/>
    <dgm:cxn modelId="{92CF882D-1B69-4FCA-A32E-3F78C5559733}" type="presParOf" srcId="{A9DCFFCE-084A-4138-9AD6-7A70F5677F26}" destId="{72C8493C-8FA6-458F-81CD-5EE1BAD3918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7CD58A-8217-4118-9DFF-AA9DCBC437DA}">
      <dsp:nvSpPr>
        <dsp:cNvPr id="0" name=""/>
        <dsp:cNvSpPr/>
      </dsp:nvSpPr>
      <dsp:spPr>
        <a:xfrm>
          <a:off x="1615851" y="2998"/>
          <a:ext cx="3089790" cy="185387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a:t>Badan</a:t>
          </a:r>
          <a:r>
            <a:rPr lang="en-US" sz="1900" kern="1200" dirty="0"/>
            <a:t> </a:t>
          </a:r>
          <a:r>
            <a:rPr lang="en-US" sz="1900" kern="1200" dirty="0" err="1"/>
            <a:t>peradilan</a:t>
          </a:r>
          <a:r>
            <a:rPr lang="en-US" sz="1900" kern="1200" dirty="0"/>
            <a:t> yang </a:t>
          </a:r>
          <a:r>
            <a:rPr lang="en-US" sz="1900" kern="1200" dirty="0" err="1"/>
            <a:t>melaksanakan</a:t>
          </a:r>
          <a:r>
            <a:rPr lang="en-US" sz="1900" kern="1200" dirty="0"/>
            <a:t> </a:t>
          </a:r>
          <a:r>
            <a:rPr lang="en-US" sz="1900" kern="1200" dirty="0" err="1"/>
            <a:t>kekuasaan</a:t>
          </a:r>
          <a:r>
            <a:rPr lang="en-US" sz="1900" kern="1200" dirty="0"/>
            <a:t> </a:t>
          </a:r>
          <a:r>
            <a:rPr lang="en-US" sz="1900" kern="1200" dirty="0" err="1"/>
            <a:t>kehakiman</a:t>
          </a:r>
          <a:r>
            <a:rPr lang="en-US" sz="1900" kern="1200" dirty="0"/>
            <a:t> </a:t>
          </a:r>
          <a:r>
            <a:rPr lang="en-US" sz="1900" kern="1200" dirty="0" err="1"/>
            <a:t>bagi</a:t>
          </a:r>
          <a:r>
            <a:rPr lang="en-US" sz="1900" kern="1200" dirty="0"/>
            <a:t> </a:t>
          </a:r>
          <a:r>
            <a:rPr lang="en-US" sz="1900" kern="1200" dirty="0" err="1"/>
            <a:t>Wajib</a:t>
          </a:r>
          <a:r>
            <a:rPr lang="en-US" sz="1900" kern="1200" dirty="0"/>
            <a:t> </a:t>
          </a:r>
          <a:r>
            <a:rPr lang="en-US" sz="1900" kern="1200" dirty="0" err="1"/>
            <a:t>Pajak</a:t>
          </a:r>
          <a:r>
            <a:rPr lang="en-US" sz="1900" kern="1200" dirty="0"/>
            <a:t> </a:t>
          </a:r>
          <a:r>
            <a:rPr lang="en-US" sz="1900" kern="1200" dirty="0" err="1"/>
            <a:t>atau</a:t>
          </a:r>
          <a:r>
            <a:rPr lang="en-US" sz="1900" kern="1200" dirty="0"/>
            <a:t> </a:t>
          </a:r>
          <a:r>
            <a:rPr lang="en-US" sz="1900" kern="1200" dirty="0" err="1"/>
            <a:t>penanggung</a:t>
          </a:r>
          <a:r>
            <a:rPr lang="en-US" sz="1900" kern="1200" dirty="0"/>
            <a:t> </a:t>
          </a:r>
          <a:r>
            <a:rPr lang="en-US" sz="1900" kern="1200" dirty="0" err="1"/>
            <a:t>Pajak</a:t>
          </a:r>
          <a:r>
            <a:rPr lang="en-US" sz="1900" kern="1200" dirty="0"/>
            <a:t> yang </a:t>
          </a:r>
          <a:r>
            <a:rPr lang="en-US" sz="1900" kern="1200" dirty="0" err="1"/>
            <a:t>mencari</a:t>
          </a:r>
          <a:r>
            <a:rPr lang="en-US" sz="1900" kern="1200" dirty="0"/>
            <a:t> </a:t>
          </a:r>
          <a:r>
            <a:rPr lang="en-US" sz="1900" kern="1200" dirty="0" err="1"/>
            <a:t>keadilan</a:t>
          </a:r>
          <a:r>
            <a:rPr lang="en-US" sz="1900" kern="1200" dirty="0"/>
            <a:t> </a:t>
          </a:r>
          <a:r>
            <a:rPr lang="en-US" sz="1900" kern="1200" dirty="0" err="1"/>
            <a:t>terhadap</a:t>
          </a:r>
          <a:r>
            <a:rPr lang="en-US" sz="1900" kern="1200" dirty="0"/>
            <a:t> </a:t>
          </a:r>
          <a:r>
            <a:rPr lang="en-US" sz="1900" kern="1200" dirty="0" err="1"/>
            <a:t>Sengketa</a:t>
          </a:r>
          <a:r>
            <a:rPr lang="en-US" sz="1900" kern="1200" dirty="0"/>
            <a:t> </a:t>
          </a:r>
          <a:r>
            <a:rPr lang="en-US" sz="1900" kern="1200" dirty="0" err="1"/>
            <a:t>Pajak</a:t>
          </a:r>
          <a:endParaRPr lang="en-US" sz="1900" kern="1200" dirty="0"/>
        </a:p>
      </dsp:txBody>
      <dsp:txXfrm>
        <a:off x="1615851" y="2998"/>
        <a:ext cx="3089790" cy="1853874"/>
      </dsp:txXfrm>
    </dsp:sp>
    <dsp:sp modelId="{5AD0E58A-DA19-419F-B292-EA07B40E11B7}">
      <dsp:nvSpPr>
        <dsp:cNvPr id="0" name=""/>
        <dsp:cNvSpPr/>
      </dsp:nvSpPr>
      <dsp:spPr>
        <a:xfrm>
          <a:off x="5015423" y="2998"/>
          <a:ext cx="3089790" cy="185387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sv-SE" sz="1900" kern="1200" dirty="0"/>
            <a:t>Sidang Pengadilan Pajak dilakukan di tempat kedudukannya</a:t>
          </a:r>
          <a:endParaRPr lang="en-US" sz="1900" kern="1200" dirty="0"/>
        </a:p>
      </dsp:txBody>
      <dsp:txXfrm>
        <a:off x="5015423" y="2998"/>
        <a:ext cx="3089790" cy="1853874"/>
      </dsp:txXfrm>
    </dsp:sp>
    <dsp:sp modelId="{FF6AF603-FE20-4E70-AE42-41BB5465FDEF}">
      <dsp:nvSpPr>
        <dsp:cNvPr id="0" name=""/>
        <dsp:cNvSpPr/>
      </dsp:nvSpPr>
      <dsp:spPr>
        <a:xfrm>
          <a:off x="3316039" y="2165852"/>
          <a:ext cx="3089790" cy="185387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a:t>Pengadilan</a:t>
          </a:r>
          <a:r>
            <a:rPr lang="en-US" sz="1900" kern="1200" dirty="0"/>
            <a:t> </a:t>
          </a:r>
          <a:r>
            <a:rPr lang="en-US" sz="1900" kern="1200" dirty="0" err="1"/>
            <a:t>tingkat</a:t>
          </a:r>
          <a:r>
            <a:rPr lang="en-US" sz="1900" kern="1200" dirty="0"/>
            <a:t> </a:t>
          </a:r>
          <a:r>
            <a:rPr lang="en-US" sz="1900" kern="1200" dirty="0" err="1"/>
            <a:t>pertama</a:t>
          </a:r>
          <a:r>
            <a:rPr lang="en-US" sz="1900" kern="1200" dirty="0"/>
            <a:t> </a:t>
          </a:r>
          <a:r>
            <a:rPr lang="en-US" sz="1900" kern="1200" dirty="0" err="1"/>
            <a:t>dan</a:t>
          </a:r>
          <a:r>
            <a:rPr lang="en-US" sz="1900" kern="1200" dirty="0"/>
            <a:t> </a:t>
          </a:r>
          <a:r>
            <a:rPr lang="en-US" sz="1900" kern="1200" dirty="0" err="1"/>
            <a:t>terakhir</a:t>
          </a:r>
          <a:r>
            <a:rPr lang="en-US" sz="1900" kern="1200" dirty="0"/>
            <a:t> dalam </a:t>
          </a:r>
          <a:r>
            <a:rPr lang="en-US" sz="1900" kern="1200" dirty="0" err="1"/>
            <a:t>memeriksa</a:t>
          </a:r>
          <a:r>
            <a:rPr lang="en-US" sz="1900" kern="1200" dirty="0"/>
            <a:t> </a:t>
          </a:r>
          <a:r>
            <a:rPr lang="en-US" sz="1900" kern="1200" dirty="0" err="1"/>
            <a:t>dan</a:t>
          </a:r>
          <a:r>
            <a:rPr lang="en-US" sz="1900" kern="1200" dirty="0"/>
            <a:t> </a:t>
          </a:r>
          <a:r>
            <a:rPr lang="en-US" sz="1900" kern="1200" dirty="0" err="1"/>
            <a:t>memutus</a:t>
          </a:r>
          <a:r>
            <a:rPr lang="en-US" sz="1900" kern="1200" dirty="0"/>
            <a:t> </a:t>
          </a:r>
          <a:r>
            <a:rPr lang="en-US" sz="1900" kern="1200" dirty="0" err="1"/>
            <a:t>Sengketa</a:t>
          </a:r>
          <a:r>
            <a:rPr lang="en-US" sz="1900" kern="1200" dirty="0"/>
            <a:t> </a:t>
          </a:r>
          <a:r>
            <a:rPr lang="en-US" sz="1900" kern="1200" dirty="0" err="1"/>
            <a:t>Pajak</a:t>
          </a:r>
          <a:endParaRPr lang="en-US" sz="1900" kern="1200" dirty="0"/>
        </a:p>
      </dsp:txBody>
      <dsp:txXfrm>
        <a:off x="3316039" y="2165852"/>
        <a:ext cx="3089790" cy="18538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627DD-2643-4A4A-B040-5D6FB0798AFB}">
      <dsp:nvSpPr>
        <dsp:cNvPr id="0" name=""/>
        <dsp:cNvSpPr/>
      </dsp:nvSpPr>
      <dsp:spPr>
        <a:xfrm>
          <a:off x="3878517" y="2058634"/>
          <a:ext cx="1963227" cy="196322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a:t>Susunan</a:t>
          </a:r>
          <a:r>
            <a:rPr lang="en-US" sz="2400" kern="1200" dirty="0"/>
            <a:t> </a:t>
          </a:r>
          <a:r>
            <a:rPr lang="en-US" sz="2400" kern="1200" dirty="0" err="1"/>
            <a:t>Pengadilan</a:t>
          </a:r>
          <a:r>
            <a:rPr lang="en-US" sz="2400" kern="1200" dirty="0"/>
            <a:t> </a:t>
          </a:r>
          <a:r>
            <a:rPr lang="en-US" sz="2400" kern="1200" dirty="0" err="1"/>
            <a:t>Pajak</a:t>
          </a:r>
          <a:endParaRPr lang="en-US" sz="2400" kern="1200" dirty="0"/>
        </a:p>
      </dsp:txBody>
      <dsp:txXfrm>
        <a:off x="4166025" y="2346142"/>
        <a:ext cx="1388211" cy="1388211"/>
      </dsp:txXfrm>
    </dsp:sp>
    <dsp:sp modelId="{0B9A6C1E-49B2-4E01-9946-8AE9E7904FAA}">
      <dsp:nvSpPr>
        <dsp:cNvPr id="0" name=""/>
        <dsp:cNvSpPr/>
      </dsp:nvSpPr>
      <dsp:spPr>
        <a:xfrm rot="11700000">
          <a:off x="2390975" y="2294971"/>
          <a:ext cx="1463642" cy="5595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481841-FA8E-4CEE-97D3-A1C3ABDE38A8}">
      <dsp:nvSpPr>
        <dsp:cNvPr id="0" name=""/>
        <dsp:cNvSpPr/>
      </dsp:nvSpPr>
      <dsp:spPr>
        <a:xfrm>
          <a:off x="1483378" y="1639295"/>
          <a:ext cx="1865065" cy="149205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err="1"/>
            <a:t>Pimpinan</a:t>
          </a:r>
          <a:endParaRPr lang="en-US" sz="2200" kern="1200" dirty="0"/>
        </a:p>
        <a:p>
          <a:pPr lvl="0" algn="ctr" defTabSz="977900">
            <a:lnSpc>
              <a:spcPct val="90000"/>
            </a:lnSpc>
            <a:spcBef>
              <a:spcPct val="0"/>
            </a:spcBef>
            <a:spcAft>
              <a:spcPct val="35000"/>
            </a:spcAft>
          </a:pPr>
          <a:r>
            <a:rPr lang="en-US" sz="2200" kern="1200" dirty="0"/>
            <a:t>- </a:t>
          </a:r>
          <a:r>
            <a:rPr lang="en-US" sz="2200" kern="1200" dirty="0" err="1"/>
            <a:t>Ketua</a:t>
          </a:r>
          <a:endParaRPr lang="en-US" sz="2200" kern="1200" dirty="0"/>
        </a:p>
        <a:p>
          <a:pPr lvl="0" algn="ctr" defTabSz="977900">
            <a:lnSpc>
              <a:spcPct val="90000"/>
            </a:lnSpc>
            <a:spcBef>
              <a:spcPct val="0"/>
            </a:spcBef>
            <a:spcAft>
              <a:spcPct val="35000"/>
            </a:spcAft>
          </a:pPr>
          <a:r>
            <a:rPr lang="en-US" sz="2200" kern="1200" dirty="0"/>
            <a:t>- Wakil </a:t>
          </a:r>
          <a:r>
            <a:rPr lang="en-US" sz="2200" kern="1200" dirty="0" err="1"/>
            <a:t>Ketua</a:t>
          </a:r>
          <a:r>
            <a:rPr lang="en-US" sz="2200" kern="1200" dirty="0"/>
            <a:t> (</a:t>
          </a:r>
          <a:r>
            <a:rPr lang="en-US" sz="2200" kern="1200" dirty="0" err="1"/>
            <a:t>maks</a:t>
          </a:r>
          <a:r>
            <a:rPr lang="en-US" sz="2200" kern="1200" dirty="0"/>
            <a:t>. 5 org)</a:t>
          </a:r>
        </a:p>
      </dsp:txBody>
      <dsp:txXfrm>
        <a:off x="1527079" y="1682996"/>
        <a:ext cx="1777663" cy="1404650"/>
      </dsp:txXfrm>
    </dsp:sp>
    <dsp:sp modelId="{56FDBBDF-A577-4167-BCDE-FB2BA26FAACD}">
      <dsp:nvSpPr>
        <dsp:cNvPr id="0" name=""/>
        <dsp:cNvSpPr/>
      </dsp:nvSpPr>
      <dsp:spPr>
        <a:xfrm rot="14700000">
          <a:off x="3368179" y="1130384"/>
          <a:ext cx="1463642" cy="5595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53BCD54-53F8-4C7D-97D6-8E5A25D0DD18}">
      <dsp:nvSpPr>
        <dsp:cNvPr id="0" name=""/>
        <dsp:cNvSpPr/>
      </dsp:nvSpPr>
      <dsp:spPr>
        <a:xfrm>
          <a:off x="2858187" y="862"/>
          <a:ext cx="1865065" cy="149205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a:t>Hakim </a:t>
          </a:r>
          <a:r>
            <a:rPr lang="en-US" sz="2200" kern="1200" dirty="0" err="1"/>
            <a:t>Anggota</a:t>
          </a:r>
          <a:endParaRPr lang="en-US" sz="2200" kern="1200" dirty="0"/>
        </a:p>
      </dsp:txBody>
      <dsp:txXfrm>
        <a:off x="2901888" y="44563"/>
        <a:ext cx="1777663" cy="1404650"/>
      </dsp:txXfrm>
    </dsp:sp>
    <dsp:sp modelId="{B7F52804-6DCF-4B6C-AB99-CA4AE97B6473}">
      <dsp:nvSpPr>
        <dsp:cNvPr id="0" name=""/>
        <dsp:cNvSpPr/>
      </dsp:nvSpPr>
      <dsp:spPr>
        <a:xfrm rot="17700000">
          <a:off x="4888439" y="1130384"/>
          <a:ext cx="1463642" cy="5595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AE535C-7476-4DB0-B651-1E478DC30E16}">
      <dsp:nvSpPr>
        <dsp:cNvPr id="0" name=""/>
        <dsp:cNvSpPr/>
      </dsp:nvSpPr>
      <dsp:spPr>
        <a:xfrm>
          <a:off x="4997009" y="862"/>
          <a:ext cx="1865065" cy="149205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err="1"/>
            <a:t>Sekretraris</a:t>
          </a:r>
          <a:endParaRPr lang="en-US" sz="2200" kern="1200" dirty="0"/>
        </a:p>
      </dsp:txBody>
      <dsp:txXfrm>
        <a:off x="5040710" y="44563"/>
        <a:ext cx="1777663" cy="1404650"/>
      </dsp:txXfrm>
    </dsp:sp>
    <dsp:sp modelId="{A62727FF-EF4A-4406-8AD0-20D7458FA9B5}">
      <dsp:nvSpPr>
        <dsp:cNvPr id="0" name=""/>
        <dsp:cNvSpPr/>
      </dsp:nvSpPr>
      <dsp:spPr>
        <a:xfrm rot="20700000">
          <a:off x="5865643" y="2294971"/>
          <a:ext cx="1463642" cy="5595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4E1FF22-7E1A-4E6A-A7FD-0C296D913B0E}">
      <dsp:nvSpPr>
        <dsp:cNvPr id="0" name=""/>
        <dsp:cNvSpPr/>
      </dsp:nvSpPr>
      <dsp:spPr>
        <a:xfrm>
          <a:off x="6371817" y="1639295"/>
          <a:ext cx="1865065" cy="149205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err="1"/>
            <a:t>Panitera</a:t>
          </a:r>
          <a:endParaRPr lang="en-US" sz="2200" kern="1200" dirty="0"/>
        </a:p>
      </dsp:txBody>
      <dsp:txXfrm>
        <a:off x="6415518" y="1682996"/>
        <a:ext cx="1777663" cy="14046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A18C-95D0-41DF-AB9E-7D7ECC50961A}">
      <dsp:nvSpPr>
        <dsp:cNvPr id="0" name=""/>
        <dsp:cNvSpPr/>
      </dsp:nvSpPr>
      <dsp:spPr>
        <a:xfrm>
          <a:off x="0" y="0"/>
          <a:ext cx="1060704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5F0F5B-8EB3-4C4D-AC51-96DC0B4CACB3}">
      <dsp:nvSpPr>
        <dsp:cNvPr id="0" name=""/>
        <dsp:cNvSpPr/>
      </dsp:nvSpPr>
      <dsp:spPr>
        <a:xfrm>
          <a:off x="0" y="0"/>
          <a:ext cx="2121408" cy="4571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US" sz="2300" kern="1200" dirty="0" err="1"/>
            <a:t>Ketua</a:t>
          </a:r>
          <a:r>
            <a:rPr lang="en-US" sz="2300" kern="1200" dirty="0"/>
            <a:t>, Wakil </a:t>
          </a:r>
          <a:r>
            <a:rPr lang="en-US" sz="2300" kern="1200" dirty="0" err="1"/>
            <a:t>Ketua</a:t>
          </a:r>
          <a:r>
            <a:rPr lang="en-US" sz="2300" kern="1200" dirty="0"/>
            <a:t>, </a:t>
          </a:r>
          <a:r>
            <a:rPr lang="en-US" sz="2300" kern="1200" dirty="0" err="1"/>
            <a:t>dan</a:t>
          </a:r>
          <a:r>
            <a:rPr lang="en-US" sz="2300" kern="1200" dirty="0"/>
            <a:t> Hakim </a:t>
          </a:r>
          <a:r>
            <a:rPr lang="en-US" sz="2300" kern="1200" dirty="0" err="1"/>
            <a:t>harus</a:t>
          </a:r>
          <a:r>
            <a:rPr lang="en-US" sz="2300" kern="1200" dirty="0"/>
            <a:t> </a:t>
          </a:r>
          <a:r>
            <a:rPr lang="en-US" sz="2300" kern="1200" dirty="0" err="1"/>
            <a:t>bersumpah</a:t>
          </a:r>
          <a:r>
            <a:rPr lang="en-US" sz="2300" kern="1200" dirty="0"/>
            <a:t> </a:t>
          </a:r>
          <a:r>
            <a:rPr lang="en-US" sz="2300" kern="1200" dirty="0" err="1"/>
            <a:t>atau</a:t>
          </a:r>
          <a:r>
            <a:rPr lang="en-US" sz="2300" kern="1200" dirty="0"/>
            <a:t> </a:t>
          </a:r>
          <a:r>
            <a:rPr lang="en-US" sz="2300" kern="1200" dirty="0" err="1"/>
            <a:t>berjanji</a:t>
          </a:r>
          <a:r>
            <a:rPr lang="en-US" sz="2300" kern="1200" dirty="0"/>
            <a:t> </a:t>
          </a:r>
          <a:r>
            <a:rPr lang="en-US" sz="2300" kern="1200" dirty="0" err="1"/>
            <a:t>menurut</a:t>
          </a:r>
          <a:r>
            <a:rPr lang="en-US" sz="2300" kern="1200" dirty="0"/>
            <a:t> </a:t>
          </a:r>
          <a:r>
            <a:rPr lang="en-US" sz="2300" kern="1200" dirty="0" err="1"/>
            <a:t>agamanya</a:t>
          </a:r>
          <a:r>
            <a:rPr lang="en-US" sz="2300" kern="1200" dirty="0"/>
            <a:t> </a:t>
          </a:r>
          <a:r>
            <a:rPr lang="en-US" sz="2300" kern="1200" dirty="0" err="1"/>
            <a:t>dan</a:t>
          </a:r>
          <a:r>
            <a:rPr lang="en-US" sz="2300" kern="1200" dirty="0"/>
            <a:t> </a:t>
          </a:r>
          <a:r>
            <a:rPr lang="en-US" sz="2300" kern="1200" dirty="0" err="1"/>
            <a:t>kepercayaannya</a:t>
          </a:r>
          <a:endParaRPr lang="en-US" sz="2300" kern="1200" dirty="0"/>
        </a:p>
      </dsp:txBody>
      <dsp:txXfrm>
        <a:off x="0" y="0"/>
        <a:ext cx="2121408" cy="4571365"/>
      </dsp:txXfrm>
    </dsp:sp>
    <dsp:sp modelId="{C813375B-C282-4917-BED7-DC0A5FFD19B7}">
      <dsp:nvSpPr>
        <dsp:cNvPr id="0" name=""/>
        <dsp:cNvSpPr/>
      </dsp:nvSpPr>
      <dsp:spPr>
        <a:xfrm>
          <a:off x="2280513" y="24051"/>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t>WNI</a:t>
          </a:r>
        </a:p>
      </dsp:txBody>
      <dsp:txXfrm>
        <a:off x="2280513" y="24051"/>
        <a:ext cx="8326526" cy="481020"/>
      </dsp:txXfrm>
    </dsp:sp>
    <dsp:sp modelId="{C3EBB223-A245-47E5-9501-C7DD3556BE96}">
      <dsp:nvSpPr>
        <dsp:cNvPr id="0" name=""/>
        <dsp:cNvSpPr/>
      </dsp:nvSpPr>
      <dsp:spPr>
        <a:xfrm>
          <a:off x="2121408" y="505071"/>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E23993-CFAA-4B65-8AB1-A752AD4CAF6C}">
      <dsp:nvSpPr>
        <dsp:cNvPr id="0" name=""/>
        <dsp:cNvSpPr/>
      </dsp:nvSpPr>
      <dsp:spPr>
        <a:xfrm>
          <a:off x="2280513" y="529122"/>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Berumur</a:t>
          </a:r>
          <a:r>
            <a:rPr lang="en-US" sz="1400" kern="1200" dirty="0"/>
            <a:t> paling </a:t>
          </a:r>
          <a:r>
            <a:rPr lang="en-US" sz="1400" kern="1200" dirty="0" err="1"/>
            <a:t>rendah</a:t>
          </a:r>
          <a:r>
            <a:rPr lang="en-US" sz="1400" kern="1200" dirty="0"/>
            <a:t> 45 </a:t>
          </a:r>
          <a:r>
            <a:rPr lang="en-US" sz="1400" kern="1200" dirty="0" err="1"/>
            <a:t>thn</a:t>
          </a:r>
          <a:r>
            <a:rPr lang="en-US" sz="1400" kern="1200" dirty="0"/>
            <a:t>   </a:t>
          </a:r>
        </a:p>
      </dsp:txBody>
      <dsp:txXfrm>
        <a:off x="2280513" y="529122"/>
        <a:ext cx="8326526" cy="481020"/>
      </dsp:txXfrm>
    </dsp:sp>
    <dsp:sp modelId="{42FB6453-13E6-4DA4-9180-C9767DC09BFB}">
      <dsp:nvSpPr>
        <dsp:cNvPr id="0" name=""/>
        <dsp:cNvSpPr/>
      </dsp:nvSpPr>
      <dsp:spPr>
        <a:xfrm>
          <a:off x="2121408" y="1010142"/>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233037-217E-4101-BD84-F655B4A406AD}">
      <dsp:nvSpPr>
        <dsp:cNvPr id="0" name=""/>
        <dsp:cNvSpPr/>
      </dsp:nvSpPr>
      <dsp:spPr>
        <a:xfrm>
          <a:off x="2280513" y="1034193"/>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t>B</a:t>
          </a:r>
          <a:r>
            <a:rPr lang="fi-FI" sz="1400" kern="1200" dirty="0"/>
            <a:t>ertakwa kepada Tuhan Yang Maha Esa</a:t>
          </a:r>
          <a:r>
            <a:rPr lang="en-US" sz="1400" kern="1200" dirty="0"/>
            <a:t>  </a:t>
          </a:r>
        </a:p>
      </dsp:txBody>
      <dsp:txXfrm>
        <a:off x="2280513" y="1034193"/>
        <a:ext cx="8326526" cy="481020"/>
      </dsp:txXfrm>
    </dsp:sp>
    <dsp:sp modelId="{BC0367F5-3029-43B5-8C10-DAA825B951EB}">
      <dsp:nvSpPr>
        <dsp:cNvPr id="0" name=""/>
        <dsp:cNvSpPr/>
      </dsp:nvSpPr>
      <dsp:spPr>
        <a:xfrm>
          <a:off x="2121408" y="1515213"/>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9969E8-2417-441D-A1B4-A616B18A7B87}">
      <dsp:nvSpPr>
        <dsp:cNvPr id="0" name=""/>
        <dsp:cNvSpPr/>
      </dsp:nvSpPr>
      <dsp:spPr>
        <a:xfrm>
          <a:off x="2280513" y="1539264"/>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Setia</a:t>
          </a:r>
          <a:r>
            <a:rPr lang="en-US" sz="1400" kern="1200" dirty="0"/>
            <a:t> </a:t>
          </a:r>
          <a:r>
            <a:rPr lang="en-US" sz="1400" kern="1200" dirty="0" err="1"/>
            <a:t>kepada</a:t>
          </a:r>
          <a:r>
            <a:rPr lang="en-US" sz="1400" kern="1200" dirty="0"/>
            <a:t> Pancasila </a:t>
          </a:r>
          <a:r>
            <a:rPr lang="en-US" sz="1400" kern="1200" dirty="0" err="1"/>
            <a:t>dan</a:t>
          </a:r>
          <a:r>
            <a:rPr lang="en-US" sz="1400" kern="1200" dirty="0"/>
            <a:t> UUD 1945 </a:t>
          </a:r>
        </a:p>
      </dsp:txBody>
      <dsp:txXfrm>
        <a:off x="2280513" y="1539264"/>
        <a:ext cx="8326526" cy="481020"/>
      </dsp:txXfrm>
    </dsp:sp>
    <dsp:sp modelId="{8D0068D5-D19A-4C52-AE53-96CE1BE664F4}">
      <dsp:nvSpPr>
        <dsp:cNvPr id="0" name=""/>
        <dsp:cNvSpPr/>
      </dsp:nvSpPr>
      <dsp:spPr>
        <a:xfrm>
          <a:off x="2121408" y="2020284"/>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457EE4-EB47-447F-8767-C94EC6CE16FF}">
      <dsp:nvSpPr>
        <dsp:cNvPr id="0" name=""/>
        <dsp:cNvSpPr/>
      </dsp:nvSpPr>
      <dsp:spPr>
        <a:xfrm>
          <a:off x="2280513" y="2044335"/>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Tidak</a:t>
          </a:r>
          <a:r>
            <a:rPr lang="en-US" sz="1400" kern="1200" dirty="0"/>
            <a:t> </a:t>
          </a:r>
          <a:r>
            <a:rPr lang="en-US" sz="1400" kern="1200" dirty="0" err="1"/>
            <a:t>pernah</a:t>
          </a:r>
          <a:r>
            <a:rPr lang="en-US" sz="1400" kern="1200" dirty="0"/>
            <a:t> </a:t>
          </a:r>
          <a:r>
            <a:rPr lang="en-US" sz="1400" kern="1200" dirty="0" err="1"/>
            <a:t>terlibat</a:t>
          </a:r>
          <a:r>
            <a:rPr lang="en-US" sz="1400" kern="1200" dirty="0"/>
            <a:t> dalam </a:t>
          </a:r>
          <a:r>
            <a:rPr lang="en-US" sz="1400" kern="1200" dirty="0" err="1"/>
            <a:t>kegiatan</a:t>
          </a:r>
          <a:r>
            <a:rPr lang="en-US" sz="1400" kern="1200" dirty="0"/>
            <a:t> yang </a:t>
          </a:r>
          <a:r>
            <a:rPr lang="en-US" sz="1400" kern="1200" dirty="0" err="1"/>
            <a:t>mengkhianati</a:t>
          </a:r>
          <a:r>
            <a:rPr lang="en-US" sz="1400" kern="1200" dirty="0"/>
            <a:t> NKRI yang </a:t>
          </a:r>
          <a:r>
            <a:rPr lang="en-US" sz="1400" kern="1200" dirty="0" err="1"/>
            <a:t>berdasarkan</a:t>
          </a:r>
          <a:r>
            <a:rPr lang="en-US" sz="1400" kern="1200" dirty="0"/>
            <a:t> Pancasila </a:t>
          </a:r>
          <a:r>
            <a:rPr lang="en-US" sz="1400" kern="1200" dirty="0" err="1"/>
            <a:t>dan</a:t>
          </a:r>
          <a:r>
            <a:rPr lang="en-US" sz="1400" kern="1200" dirty="0"/>
            <a:t> UUD 1945 </a:t>
          </a:r>
          <a:r>
            <a:rPr lang="en-US" sz="1400" kern="1200" dirty="0" err="1"/>
            <a:t>atau</a:t>
          </a:r>
          <a:r>
            <a:rPr lang="en-US" sz="1400" kern="1200" dirty="0"/>
            <a:t> </a:t>
          </a:r>
          <a:r>
            <a:rPr lang="en-US" sz="1400" kern="1200" dirty="0" err="1"/>
            <a:t>terlibat</a:t>
          </a:r>
          <a:r>
            <a:rPr lang="en-US" sz="1400" kern="1200" dirty="0"/>
            <a:t> </a:t>
          </a:r>
          <a:r>
            <a:rPr lang="en-US" sz="1400" kern="1200" dirty="0" err="1"/>
            <a:t>organisasi</a:t>
          </a:r>
          <a:r>
            <a:rPr lang="en-US" sz="1400" kern="1200" dirty="0"/>
            <a:t> </a:t>
          </a:r>
          <a:r>
            <a:rPr lang="en-US" sz="1400" kern="1200" dirty="0" err="1"/>
            <a:t>terlarang</a:t>
          </a:r>
          <a:endParaRPr lang="en-US" sz="1400" kern="1200" dirty="0"/>
        </a:p>
      </dsp:txBody>
      <dsp:txXfrm>
        <a:off x="2280513" y="2044335"/>
        <a:ext cx="8326526" cy="481020"/>
      </dsp:txXfrm>
    </dsp:sp>
    <dsp:sp modelId="{2BFD134E-5C5E-475D-A0A0-DFE6B5F21DA4}">
      <dsp:nvSpPr>
        <dsp:cNvPr id="0" name=""/>
        <dsp:cNvSpPr/>
      </dsp:nvSpPr>
      <dsp:spPr>
        <a:xfrm>
          <a:off x="2121408" y="2525355"/>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0C8823-86F1-4CF2-B766-0878937D67D2}">
      <dsp:nvSpPr>
        <dsp:cNvPr id="0" name=""/>
        <dsp:cNvSpPr/>
      </dsp:nvSpPr>
      <dsp:spPr>
        <a:xfrm>
          <a:off x="2280513" y="2549406"/>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Mempunyai</a:t>
          </a:r>
          <a:r>
            <a:rPr lang="en-US" sz="1400" kern="1200" dirty="0"/>
            <a:t> </a:t>
          </a:r>
          <a:r>
            <a:rPr lang="en-US" sz="1400" kern="1200" dirty="0" err="1"/>
            <a:t>keahlian</a:t>
          </a:r>
          <a:r>
            <a:rPr lang="en-US" sz="1400" kern="1200" dirty="0"/>
            <a:t> di </a:t>
          </a:r>
          <a:r>
            <a:rPr lang="en-US" sz="1400" kern="1200" dirty="0" err="1"/>
            <a:t>bidang</a:t>
          </a:r>
          <a:r>
            <a:rPr lang="en-US" sz="1400" kern="1200" dirty="0"/>
            <a:t> </a:t>
          </a:r>
          <a:r>
            <a:rPr lang="en-US" sz="1400" kern="1200" dirty="0" err="1"/>
            <a:t>perpajakan</a:t>
          </a:r>
          <a:r>
            <a:rPr lang="en-US" sz="1400" kern="1200" dirty="0"/>
            <a:t> </a:t>
          </a:r>
          <a:r>
            <a:rPr lang="en-US" sz="1400" kern="1200" dirty="0" err="1"/>
            <a:t>dan</a:t>
          </a:r>
          <a:r>
            <a:rPr lang="en-US" sz="1400" kern="1200" dirty="0"/>
            <a:t> </a:t>
          </a:r>
          <a:r>
            <a:rPr lang="en-US" sz="1400" kern="1200" dirty="0" err="1"/>
            <a:t>berijazah</a:t>
          </a:r>
          <a:r>
            <a:rPr lang="en-US" sz="1400" kern="1200" dirty="0"/>
            <a:t> </a:t>
          </a:r>
          <a:r>
            <a:rPr lang="en-US" sz="1400" kern="1200" dirty="0" err="1"/>
            <a:t>sarjana</a:t>
          </a:r>
          <a:r>
            <a:rPr lang="en-US" sz="1400" kern="1200" dirty="0"/>
            <a:t> hokum </a:t>
          </a:r>
          <a:r>
            <a:rPr lang="en-US" sz="1400" kern="1200" dirty="0" err="1"/>
            <a:t>atau</a:t>
          </a:r>
          <a:r>
            <a:rPr lang="en-US" sz="1400" kern="1200" dirty="0"/>
            <a:t> </a:t>
          </a:r>
          <a:r>
            <a:rPr lang="en-US" sz="1400" kern="1200" dirty="0" err="1"/>
            <a:t>sarjana</a:t>
          </a:r>
          <a:r>
            <a:rPr lang="en-US" sz="1400" kern="1200" dirty="0"/>
            <a:t> lain </a:t>
          </a:r>
        </a:p>
      </dsp:txBody>
      <dsp:txXfrm>
        <a:off x="2280513" y="2549406"/>
        <a:ext cx="8326526" cy="481020"/>
      </dsp:txXfrm>
    </dsp:sp>
    <dsp:sp modelId="{34B1E748-D6D4-408E-B00C-5F89C2F5E627}">
      <dsp:nvSpPr>
        <dsp:cNvPr id="0" name=""/>
        <dsp:cNvSpPr/>
      </dsp:nvSpPr>
      <dsp:spPr>
        <a:xfrm>
          <a:off x="2121408" y="3030426"/>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D00456-7FDD-477D-BE26-3FCB681B520A}">
      <dsp:nvSpPr>
        <dsp:cNvPr id="0" name=""/>
        <dsp:cNvSpPr/>
      </dsp:nvSpPr>
      <dsp:spPr>
        <a:xfrm>
          <a:off x="2280513" y="3054477"/>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Berwibawa</a:t>
          </a:r>
          <a:r>
            <a:rPr lang="en-US" sz="1400" kern="1200" dirty="0"/>
            <a:t>, </a:t>
          </a:r>
          <a:r>
            <a:rPr lang="en-US" sz="1400" kern="1200" dirty="0" err="1"/>
            <a:t>jujur</a:t>
          </a:r>
          <a:r>
            <a:rPr lang="en-US" sz="1400" kern="1200" dirty="0"/>
            <a:t>, </a:t>
          </a:r>
          <a:r>
            <a:rPr lang="en-US" sz="1400" kern="1200" dirty="0" err="1"/>
            <a:t>adil</a:t>
          </a:r>
          <a:r>
            <a:rPr lang="en-US" sz="1400" kern="1200" dirty="0"/>
            <a:t>, </a:t>
          </a:r>
          <a:r>
            <a:rPr lang="en-US" sz="1400" kern="1200" dirty="0" err="1"/>
            <a:t>dan</a:t>
          </a:r>
          <a:r>
            <a:rPr lang="en-US" sz="1400" kern="1200" dirty="0"/>
            <a:t> </a:t>
          </a:r>
          <a:r>
            <a:rPr lang="en-US" sz="1400" kern="1200" dirty="0" err="1"/>
            <a:t>berkelakuan</a:t>
          </a:r>
          <a:r>
            <a:rPr lang="en-US" sz="1400" kern="1200" dirty="0"/>
            <a:t> </a:t>
          </a:r>
          <a:r>
            <a:rPr lang="en-US" sz="1400" kern="1200" dirty="0" err="1"/>
            <a:t>tidak</a:t>
          </a:r>
          <a:r>
            <a:rPr lang="en-US" sz="1400" kern="1200" dirty="0"/>
            <a:t> </a:t>
          </a:r>
          <a:r>
            <a:rPr lang="en-US" sz="1400" kern="1200" dirty="0" err="1"/>
            <a:t>tercela</a:t>
          </a:r>
          <a:endParaRPr lang="en-US" sz="1400" kern="1200" dirty="0"/>
        </a:p>
      </dsp:txBody>
      <dsp:txXfrm>
        <a:off x="2280513" y="3054477"/>
        <a:ext cx="8326526" cy="481020"/>
      </dsp:txXfrm>
    </dsp:sp>
    <dsp:sp modelId="{EAB00EB0-93FC-4F5A-A7A3-477D2385B6A4}">
      <dsp:nvSpPr>
        <dsp:cNvPr id="0" name=""/>
        <dsp:cNvSpPr/>
      </dsp:nvSpPr>
      <dsp:spPr>
        <a:xfrm>
          <a:off x="2121408" y="3535497"/>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30BAFA-8B0F-461D-AB83-C377A4C356F7}">
      <dsp:nvSpPr>
        <dsp:cNvPr id="0" name=""/>
        <dsp:cNvSpPr/>
      </dsp:nvSpPr>
      <dsp:spPr>
        <a:xfrm>
          <a:off x="2280513" y="3559548"/>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Tidak</a:t>
          </a:r>
          <a:r>
            <a:rPr lang="en-US" sz="1400" kern="1200" dirty="0"/>
            <a:t> </a:t>
          </a:r>
          <a:r>
            <a:rPr lang="en-US" sz="1400" kern="1200" dirty="0" err="1"/>
            <a:t>pernah</a:t>
          </a:r>
          <a:r>
            <a:rPr lang="en-US" sz="1400" kern="1200" dirty="0"/>
            <a:t> </a:t>
          </a:r>
          <a:r>
            <a:rPr lang="en-US" sz="1400" kern="1200" dirty="0" err="1"/>
            <a:t>dipidana</a:t>
          </a:r>
          <a:r>
            <a:rPr lang="en-US" sz="1400" kern="1200" dirty="0"/>
            <a:t> Karena </a:t>
          </a:r>
          <a:r>
            <a:rPr lang="en-US" sz="1400" kern="1200" dirty="0" err="1"/>
            <a:t>melakukan</a:t>
          </a:r>
          <a:r>
            <a:rPr lang="en-US" sz="1400" kern="1200" dirty="0"/>
            <a:t> </a:t>
          </a:r>
          <a:r>
            <a:rPr lang="en-US" sz="1400" kern="1200" dirty="0" err="1"/>
            <a:t>tindak</a:t>
          </a:r>
          <a:r>
            <a:rPr lang="en-US" sz="1400" kern="1200" dirty="0"/>
            <a:t> </a:t>
          </a:r>
          <a:r>
            <a:rPr lang="en-US" sz="1400" kern="1200" dirty="0" err="1"/>
            <a:t>pidana</a:t>
          </a:r>
          <a:r>
            <a:rPr lang="en-US" sz="1400" kern="1200" dirty="0"/>
            <a:t> </a:t>
          </a:r>
          <a:r>
            <a:rPr lang="en-US" sz="1400" kern="1200" dirty="0" err="1"/>
            <a:t>kejahatan</a:t>
          </a:r>
          <a:endParaRPr lang="en-US" sz="1400" kern="1200" dirty="0"/>
        </a:p>
      </dsp:txBody>
      <dsp:txXfrm>
        <a:off x="2280513" y="3559548"/>
        <a:ext cx="8326526" cy="481020"/>
      </dsp:txXfrm>
    </dsp:sp>
    <dsp:sp modelId="{27F43BF6-E235-4D03-AE50-6F086B973E46}">
      <dsp:nvSpPr>
        <dsp:cNvPr id="0" name=""/>
        <dsp:cNvSpPr/>
      </dsp:nvSpPr>
      <dsp:spPr>
        <a:xfrm>
          <a:off x="2121408" y="4040568"/>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E3CCA-717F-48D7-B6D0-758CB4AA67CD}">
      <dsp:nvSpPr>
        <dsp:cNvPr id="0" name=""/>
        <dsp:cNvSpPr/>
      </dsp:nvSpPr>
      <dsp:spPr>
        <a:xfrm>
          <a:off x="2280513" y="4064619"/>
          <a:ext cx="8326526" cy="481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err="1"/>
            <a:t>Sehat</a:t>
          </a:r>
          <a:r>
            <a:rPr lang="en-US" sz="1400" kern="1200" dirty="0"/>
            <a:t> </a:t>
          </a:r>
          <a:r>
            <a:rPr lang="en-US" sz="1400" kern="1200" dirty="0" err="1"/>
            <a:t>jasmani</a:t>
          </a:r>
          <a:r>
            <a:rPr lang="en-US" sz="1400" kern="1200" dirty="0"/>
            <a:t> </a:t>
          </a:r>
          <a:r>
            <a:rPr lang="en-US" sz="1400" kern="1200" dirty="0" err="1"/>
            <a:t>dan</a:t>
          </a:r>
          <a:r>
            <a:rPr lang="en-US" sz="1400" kern="1200" dirty="0"/>
            <a:t> </a:t>
          </a:r>
          <a:r>
            <a:rPr lang="en-US" sz="1400" kern="1200" dirty="0" err="1"/>
            <a:t>rohani</a:t>
          </a:r>
          <a:endParaRPr lang="en-US" sz="1400" kern="1200" dirty="0"/>
        </a:p>
      </dsp:txBody>
      <dsp:txXfrm>
        <a:off x="2280513" y="4064619"/>
        <a:ext cx="8326526" cy="481020"/>
      </dsp:txXfrm>
    </dsp:sp>
    <dsp:sp modelId="{F4229E71-4E5D-4B42-A2CD-9FD70801FC28}">
      <dsp:nvSpPr>
        <dsp:cNvPr id="0" name=""/>
        <dsp:cNvSpPr/>
      </dsp:nvSpPr>
      <dsp:spPr>
        <a:xfrm>
          <a:off x="2121408" y="4545639"/>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A18C-95D0-41DF-AB9E-7D7ECC50961A}">
      <dsp:nvSpPr>
        <dsp:cNvPr id="0" name=""/>
        <dsp:cNvSpPr/>
      </dsp:nvSpPr>
      <dsp:spPr>
        <a:xfrm>
          <a:off x="0" y="0"/>
          <a:ext cx="1060704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5F0F5B-8EB3-4C4D-AC51-96DC0B4CACB3}">
      <dsp:nvSpPr>
        <dsp:cNvPr id="0" name=""/>
        <dsp:cNvSpPr/>
      </dsp:nvSpPr>
      <dsp:spPr>
        <a:xfrm>
          <a:off x="0" y="0"/>
          <a:ext cx="2121408" cy="2285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Sekretaris/</a:t>
          </a:r>
          <a:r>
            <a:rPr lang="en-US" sz="1800" kern="1200" dirty="0" err="1" smtClean="0"/>
            <a:t>Wakil</a:t>
          </a:r>
          <a:r>
            <a:rPr lang="en-US" sz="1800" kern="1200" dirty="0" smtClean="0"/>
            <a:t> Sekretaris/Sekretaris </a:t>
          </a:r>
          <a:r>
            <a:rPr lang="en-US" sz="1800" kern="1200" dirty="0" err="1" smtClean="0"/>
            <a:t>Pengganti</a:t>
          </a:r>
          <a:r>
            <a:rPr lang="en-US" sz="1800" kern="1200" dirty="0" smtClean="0"/>
            <a:t> </a:t>
          </a:r>
          <a:r>
            <a:rPr lang="en-US" sz="1800" kern="1200" dirty="0" err="1" smtClean="0"/>
            <a:t>wajib</a:t>
          </a:r>
          <a:r>
            <a:rPr lang="en-US" sz="1800" kern="1200" dirty="0" smtClean="0"/>
            <a:t> </a:t>
          </a:r>
          <a:r>
            <a:rPr lang="en-US" sz="1800" kern="1200" dirty="0" err="1" smtClean="0"/>
            <a:t>diambil</a:t>
          </a:r>
          <a:r>
            <a:rPr lang="en-US" sz="1800" kern="1200" dirty="0" smtClean="0"/>
            <a:t> </a:t>
          </a:r>
          <a:r>
            <a:rPr lang="en-US" sz="1800" kern="1200" dirty="0" err="1" smtClean="0"/>
            <a:t>sumpah</a:t>
          </a:r>
          <a:r>
            <a:rPr lang="en-US" sz="1800" kern="1200" dirty="0" smtClean="0"/>
            <a:t> </a:t>
          </a:r>
          <a:r>
            <a:rPr lang="en-US" sz="1800" kern="1200" dirty="0" err="1" smtClean="0"/>
            <a:t>atau</a:t>
          </a:r>
          <a:r>
            <a:rPr lang="en-US" sz="1800" kern="1200" dirty="0" smtClean="0"/>
            <a:t> </a:t>
          </a:r>
          <a:r>
            <a:rPr lang="en-US" sz="1800" kern="1200" dirty="0" err="1" smtClean="0"/>
            <a:t>janjinya</a:t>
          </a:r>
          <a:r>
            <a:rPr lang="en-US" sz="1800" kern="1200" dirty="0" smtClean="0"/>
            <a:t> </a:t>
          </a:r>
          <a:r>
            <a:rPr lang="en-US" sz="1800" kern="1200" dirty="0" err="1" smtClean="0"/>
            <a:t>oleh</a:t>
          </a:r>
          <a:r>
            <a:rPr lang="en-US" sz="1800" kern="1200" dirty="0" smtClean="0"/>
            <a:t> </a:t>
          </a:r>
          <a:r>
            <a:rPr lang="en-US" sz="1800" kern="1200" dirty="0" err="1" smtClean="0"/>
            <a:t>Ketua</a:t>
          </a:r>
          <a:endParaRPr lang="en-US" sz="1800" kern="1200" dirty="0"/>
        </a:p>
      </dsp:txBody>
      <dsp:txXfrm>
        <a:off x="0" y="0"/>
        <a:ext cx="2121408" cy="2285682"/>
      </dsp:txXfrm>
    </dsp:sp>
    <dsp:sp modelId="{C813375B-C282-4917-BED7-DC0A5FFD19B7}">
      <dsp:nvSpPr>
        <dsp:cNvPr id="0" name=""/>
        <dsp:cNvSpPr/>
      </dsp:nvSpPr>
      <dsp:spPr>
        <a:xfrm>
          <a:off x="2280513" y="26869"/>
          <a:ext cx="8326526" cy="53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a:t>WNI</a:t>
          </a:r>
        </a:p>
      </dsp:txBody>
      <dsp:txXfrm>
        <a:off x="2280513" y="26869"/>
        <a:ext cx="8326526" cy="537380"/>
      </dsp:txXfrm>
    </dsp:sp>
    <dsp:sp modelId="{C3EBB223-A245-47E5-9501-C7DD3556BE96}">
      <dsp:nvSpPr>
        <dsp:cNvPr id="0" name=""/>
        <dsp:cNvSpPr/>
      </dsp:nvSpPr>
      <dsp:spPr>
        <a:xfrm>
          <a:off x="2121408" y="564249"/>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233037-217E-4101-BD84-F655B4A406AD}">
      <dsp:nvSpPr>
        <dsp:cNvPr id="0" name=""/>
        <dsp:cNvSpPr/>
      </dsp:nvSpPr>
      <dsp:spPr>
        <a:xfrm>
          <a:off x="2280513" y="591119"/>
          <a:ext cx="8326526" cy="53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a:t>B</a:t>
          </a:r>
          <a:r>
            <a:rPr lang="fi-FI" sz="2600" kern="1200" dirty="0"/>
            <a:t>ertakwa kepada Tuhan Yang Maha Esa</a:t>
          </a:r>
          <a:r>
            <a:rPr lang="en-US" sz="2600" kern="1200" dirty="0"/>
            <a:t>  </a:t>
          </a:r>
        </a:p>
      </dsp:txBody>
      <dsp:txXfrm>
        <a:off x="2280513" y="591119"/>
        <a:ext cx="8326526" cy="537380"/>
      </dsp:txXfrm>
    </dsp:sp>
    <dsp:sp modelId="{BC0367F5-3029-43B5-8C10-DAA825B951EB}">
      <dsp:nvSpPr>
        <dsp:cNvPr id="0" name=""/>
        <dsp:cNvSpPr/>
      </dsp:nvSpPr>
      <dsp:spPr>
        <a:xfrm>
          <a:off x="2121408" y="1128499"/>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9969E8-2417-441D-A1B4-A616B18A7B87}">
      <dsp:nvSpPr>
        <dsp:cNvPr id="0" name=""/>
        <dsp:cNvSpPr/>
      </dsp:nvSpPr>
      <dsp:spPr>
        <a:xfrm>
          <a:off x="2280513" y="1155368"/>
          <a:ext cx="8326526" cy="53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err="1"/>
            <a:t>Setia</a:t>
          </a:r>
          <a:r>
            <a:rPr lang="en-US" sz="2600" kern="1200" dirty="0"/>
            <a:t> </a:t>
          </a:r>
          <a:r>
            <a:rPr lang="en-US" sz="2600" kern="1200" dirty="0" err="1"/>
            <a:t>kepada</a:t>
          </a:r>
          <a:r>
            <a:rPr lang="en-US" sz="2600" kern="1200" dirty="0"/>
            <a:t> Pancasila </a:t>
          </a:r>
          <a:r>
            <a:rPr lang="en-US" sz="2600" kern="1200" dirty="0" err="1"/>
            <a:t>dan</a:t>
          </a:r>
          <a:r>
            <a:rPr lang="en-US" sz="2600" kern="1200" dirty="0"/>
            <a:t> UUD 1945 </a:t>
          </a:r>
        </a:p>
      </dsp:txBody>
      <dsp:txXfrm>
        <a:off x="2280513" y="1155368"/>
        <a:ext cx="8326526" cy="537380"/>
      </dsp:txXfrm>
    </dsp:sp>
    <dsp:sp modelId="{8D0068D5-D19A-4C52-AE53-96CE1BE664F4}">
      <dsp:nvSpPr>
        <dsp:cNvPr id="0" name=""/>
        <dsp:cNvSpPr/>
      </dsp:nvSpPr>
      <dsp:spPr>
        <a:xfrm>
          <a:off x="2121408" y="1692749"/>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D00456-7FDD-477D-BE26-3FCB681B520A}">
      <dsp:nvSpPr>
        <dsp:cNvPr id="0" name=""/>
        <dsp:cNvSpPr/>
      </dsp:nvSpPr>
      <dsp:spPr>
        <a:xfrm>
          <a:off x="2280513" y="1719618"/>
          <a:ext cx="8326526" cy="53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err="1"/>
            <a:t>Berwibawa</a:t>
          </a:r>
          <a:r>
            <a:rPr lang="en-US" sz="2600" kern="1200" dirty="0"/>
            <a:t>, </a:t>
          </a:r>
          <a:r>
            <a:rPr lang="en-US" sz="2600" kern="1200" dirty="0" err="1"/>
            <a:t>jujur</a:t>
          </a:r>
          <a:r>
            <a:rPr lang="en-US" sz="2600" kern="1200" dirty="0"/>
            <a:t>, </a:t>
          </a:r>
          <a:r>
            <a:rPr lang="en-US" sz="2600" kern="1200" dirty="0" err="1"/>
            <a:t>adil</a:t>
          </a:r>
          <a:r>
            <a:rPr lang="en-US" sz="2600" kern="1200" dirty="0"/>
            <a:t>, </a:t>
          </a:r>
          <a:r>
            <a:rPr lang="en-US" sz="2600" kern="1200" dirty="0" err="1"/>
            <a:t>dan</a:t>
          </a:r>
          <a:r>
            <a:rPr lang="en-US" sz="2600" kern="1200" dirty="0"/>
            <a:t> </a:t>
          </a:r>
          <a:r>
            <a:rPr lang="en-US" sz="2600" kern="1200" dirty="0" err="1"/>
            <a:t>berkelakuan</a:t>
          </a:r>
          <a:r>
            <a:rPr lang="en-US" sz="2600" kern="1200" dirty="0"/>
            <a:t> </a:t>
          </a:r>
          <a:r>
            <a:rPr lang="en-US" sz="2600" kern="1200" dirty="0" err="1"/>
            <a:t>tidak</a:t>
          </a:r>
          <a:r>
            <a:rPr lang="en-US" sz="2600" kern="1200" dirty="0"/>
            <a:t> </a:t>
          </a:r>
          <a:r>
            <a:rPr lang="en-US" sz="2600" kern="1200" dirty="0" err="1"/>
            <a:t>tercela</a:t>
          </a:r>
          <a:endParaRPr lang="en-US" sz="2600" kern="1200" dirty="0"/>
        </a:p>
      </dsp:txBody>
      <dsp:txXfrm>
        <a:off x="2280513" y="1719618"/>
        <a:ext cx="8326526" cy="537380"/>
      </dsp:txXfrm>
    </dsp:sp>
    <dsp:sp modelId="{EAB00EB0-93FC-4F5A-A7A3-477D2385B6A4}">
      <dsp:nvSpPr>
        <dsp:cNvPr id="0" name=""/>
        <dsp:cNvSpPr/>
      </dsp:nvSpPr>
      <dsp:spPr>
        <a:xfrm>
          <a:off x="2121408" y="2256999"/>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D441B9-91AE-4CBB-8586-E1F129A9A98C}">
      <dsp:nvSpPr>
        <dsp:cNvPr id="0" name=""/>
        <dsp:cNvSpPr/>
      </dsp:nvSpPr>
      <dsp:spPr>
        <a:xfrm>
          <a:off x="0" y="2285682"/>
          <a:ext cx="1060704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0859CE-CDCB-4C4B-BB53-B7C655822299}">
      <dsp:nvSpPr>
        <dsp:cNvPr id="0" name=""/>
        <dsp:cNvSpPr/>
      </dsp:nvSpPr>
      <dsp:spPr>
        <a:xfrm>
          <a:off x="0" y="2285682"/>
          <a:ext cx="2121408" cy="2285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endParaRPr lang="en-US" sz="1800" kern="1200" dirty="0"/>
        </a:p>
      </dsp:txBody>
      <dsp:txXfrm>
        <a:off x="0" y="2285682"/>
        <a:ext cx="2121408" cy="2285682"/>
      </dsp:txXfrm>
    </dsp:sp>
    <dsp:sp modelId="{73FC2F5C-4C3C-4445-AE6D-7B6D5FB58C63}">
      <dsp:nvSpPr>
        <dsp:cNvPr id="0" name=""/>
        <dsp:cNvSpPr/>
      </dsp:nvSpPr>
      <dsp:spPr>
        <a:xfrm>
          <a:off x="2280513" y="2338806"/>
          <a:ext cx="8326526" cy="106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fi-FI" sz="2600" kern="1200" dirty="0" smtClean="0"/>
            <a:t>berijazah Sarjana Hukum atau sarjana lain dan mempunyai </a:t>
          </a:r>
          <a:r>
            <a:rPr lang="en-US" sz="2600" kern="1200" dirty="0" err="1" smtClean="0"/>
            <a:t>pengetahuan</a:t>
          </a:r>
          <a:r>
            <a:rPr lang="en-US" sz="2600" kern="1200" dirty="0" smtClean="0"/>
            <a:t> di </a:t>
          </a:r>
          <a:r>
            <a:rPr lang="en-US" sz="2600" kern="1200" dirty="0" err="1" smtClean="0"/>
            <a:t>bidang</a:t>
          </a:r>
          <a:r>
            <a:rPr lang="en-US" sz="2600" kern="1200" dirty="0" smtClean="0"/>
            <a:t> </a:t>
          </a:r>
          <a:r>
            <a:rPr lang="en-US" sz="2600" kern="1200" dirty="0" err="1" smtClean="0"/>
            <a:t>perpajakan</a:t>
          </a:r>
          <a:r>
            <a:rPr lang="en-US" sz="2600" kern="1200" dirty="0" smtClean="0"/>
            <a:t>.</a:t>
          </a:r>
          <a:endParaRPr lang="en-US" sz="2600" kern="1200" dirty="0"/>
        </a:p>
      </dsp:txBody>
      <dsp:txXfrm>
        <a:off x="2280513" y="2338806"/>
        <a:ext cx="8326526" cy="1062485"/>
      </dsp:txXfrm>
    </dsp:sp>
    <dsp:sp modelId="{427EFBF9-9146-4D66-A825-705B3E26F248}">
      <dsp:nvSpPr>
        <dsp:cNvPr id="0" name=""/>
        <dsp:cNvSpPr/>
      </dsp:nvSpPr>
      <dsp:spPr>
        <a:xfrm>
          <a:off x="2121408" y="3401291"/>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E3CCA-717F-48D7-B6D0-758CB4AA67CD}">
      <dsp:nvSpPr>
        <dsp:cNvPr id="0" name=""/>
        <dsp:cNvSpPr/>
      </dsp:nvSpPr>
      <dsp:spPr>
        <a:xfrm>
          <a:off x="2280513" y="3454416"/>
          <a:ext cx="8326526" cy="106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err="1"/>
            <a:t>Sehat</a:t>
          </a:r>
          <a:r>
            <a:rPr lang="en-US" sz="2600" kern="1200" dirty="0"/>
            <a:t> </a:t>
          </a:r>
          <a:r>
            <a:rPr lang="en-US" sz="2600" kern="1200" dirty="0" err="1"/>
            <a:t>jasmani</a:t>
          </a:r>
          <a:r>
            <a:rPr lang="en-US" sz="2600" kern="1200" dirty="0"/>
            <a:t> </a:t>
          </a:r>
          <a:r>
            <a:rPr lang="en-US" sz="2600" kern="1200" dirty="0" err="1"/>
            <a:t>dan</a:t>
          </a:r>
          <a:r>
            <a:rPr lang="en-US" sz="2600" kern="1200" dirty="0"/>
            <a:t> </a:t>
          </a:r>
          <a:r>
            <a:rPr lang="en-US" sz="2600" kern="1200" dirty="0" err="1"/>
            <a:t>rohani</a:t>
          </a:r>
          <a:endParaRPr lang="en-US" sz="2600" kern="1200" dirty="0"/>
        </a:p>
      </dsp:txBody>
      <dsp:txXfrm>
        <a:off x="2280513" y="3454416"/>
        <a:ext cx="8326526" cy="1062485"/>
      </dsp:txXfrm>
    </dsp:sp>
    <dsp:sp modelId="{F4229E71-4E5D-4B42-A2CD-9FD70801FC28}">
      <dsp:nvSpPr>
        <dsp:cNvPr id="0" name=""/>
        <dsp:cNvSpPr/>
      </dsp:nvSpPr>
      <dsp:spPr>
        <a:xfrm>
          <a:off x="2121408" y="4516901"/>
          <a:ext cx="8485632"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5E4E1-5525-47B5-84F4-C4A0758A2EB8}">
      <dsp:nvSpPr>
        <dsp:cNvPr id="0" name=""/>
        <dsp:cNvSpPr/>
      </dsp:nvSpPr>
      <dsp:spPr>
        <a:xfrm>
          <a:off x="8543" y="1245322"/>
          <a:ext cx="2553467" cy="153208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a:t>Ketua</a:t>
          </a:r>
          <a:r>
            <a:rPr lang="en-US" sz="1900" kern="1200" dirty="0"/>
            <a:t> </a:t>
          </a:r>
          <a:r>
            <a:rPr lang="en-US" sz="1900" kern="1200" dirty="0" err="1"/>
            <a:t>menunjuk</a:t>
          </a:r>
          <a:endParaRPr lang="en-US" sz="1900" kern="1200" dirty="0"/>
        </a:p>
      </dsp:txBody>
      <dsp:txXfrm>
        <a:off x="53416" y="1290195"/>
        <a:ext cx="2463721" cy="1442334"/>
      </dsp:txXfrm>
    </dsp:sp>
    <dsp:sp modelId="{2A7B8381-1CDA-41A4-ABAD-0874A41CA7F3}">
      <dsp:nvSpPr>
        <dsp:cNvPr id="0" name=""/>
        <dsp:cNvSpPr/>
      </dsp:nvSpPr>
      <dsp:spPr>
        <a:xfrm>
          <a:off x="2817357" y="1694732"/>
          <a:ext cx="541335" cy="6332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2817357" y="1821384"/>
        <a:ext cx="378935" cy="379955"/>
      </dsp:txXfrm>
    </dsp:sp>
    <dsp:sp modelId="{B207B6BF-E84B-430C-9CDE-56AEEADB69A6}">
      <dsp:nvSpPr>
        <dsp:cNvPr id="0" name=""/>
        <dsp:cNvSpPr/>
      </dsp:nvSpPr>
      <dsp:spPr>
        <a:xfrm>
          <a:off x="3583397" y="1245322"/>
          <a:ext cx="2553467" cy="153208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a:t>Hakim</a:t>
          </a:r>
          <a:r>
            <a:rPr lang="en-US" sz="1900" kern="1200" baseline="0" dirty="0"/>
            <a:t> Ad Hoc</a:t>
          </a:r>
          <a:endParaRPr lang="en-US" sz="1900" kern="1200" dirty="0"/>
        </a:p>
      </dsp:txBody>
      <dsp:txXfrm>
        <a:off x="3628270" y="1290195"/>
        <a:ext cx="2463721" cy="1442334"/>
      </dsp:txXfrm>
    </dsp:sp>
    <dsp:sp modelId="{3360E384-CADB-4363-8DC2-D81636EE2D86}">
      <dsp:nvSpPr>
        <dsp:cNvPr id="0" name=""/>
        <dsp:cNvSpPr/>
      </dsp:nvSpPr>
      <dsp:spPr>
        <a:xfrm>
          <a:off x="6392211" y="1694732"/>
          <a:ext cx="541335" cy="6332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6392211" y="1821384"/>
        <a:ext cx="378935" cy="379955"/>
      </dsp:txXfrm>
    </dsp:sp>
    <dsp:sp modelId="{5999B2F8-1B4F-4278-AF47-050F31717B11}">
      <dsp:nvSpPr>
        <dsp:cNvPr id="0" name=""/>
        <dsp:cNvSpPr/>
      </dsp:nvSpPr>
      <dsp:spPr>
        <a:xfrm>
          <a:off x="7158251" y="1245322"/>
          <a:ext cx="2553467" cy="153208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sv-SE" sz="1900" kern="1200" dirty="0"/>
            <a:t>Dalam memeriksa dan memutus perkara Sengketa Pajak tertentu </a:t>
          </a:r>
          <a:r>
            <a:rPr lang="en-US" sz="1900" kern="1200" dirty="0"/>
            <a:t>yang </a:t>
          </a:r>
          <a:r>
            <a:rPr lang="en-US" sz="1900" kern="1200" dirty="0" err="1"/>
            <a:t>memerlukan</a:t>
          </a:r>
          <a:r>
            <a:rPr lang="en-US" sz="1900" kern="1200" dirty="0"/>
            <a:t> </a:t>
          </a:r>
          <a:r>
            <a:rPr lang="en-US" sz="1900" kern="1200" dirty="0" err="1"/>
            <a:t>keahlian</a:t>
          </a:r>
          <a:r>
            <a:rPr lang="en-US" sz="1900" kern="1200" dirty="0"/>
            <a:t> </a:t>
          </a:r>
          <a:r>
            <a:rPr lang="en-US" sz="1900" kern="1200" dirty="0" err="1"/>
            <a:t>khusus</a:t>
          </a:r>
          <a:endParaRPr lang="en-US" sz="1900" kern="1200" dirty="0"/>
        </a:p>
      </dsp:txBody>
      <dsp:txXfrm>
        <a:off x="7203124" y="1290195"/>
        <a:ext cx="2463721" cy="14423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A6E76-5C03-42A7-A53A-B2D04F34A4AE}">
      <dsp:nvSpPr>
        <dsp:cNvPr id="0" name=""/>
        <dsp:cNvSpPr/>
      </dsp:nvSpPr>
      <dsp:spPr>
        <a:xfrm>
          <a:off x="3888104" y="0"/>
          <a:ext cx="5832157" cy="402272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a:t>WNI</a:t>
          </a:r>
        </a:p>
        <a:p>
          <a:pPr marL="228600" lvl="1" indent="-228600" algn="l" defTabSz="933450">
            <a:lnSpc>
              <a:spcPct val="90000"/>
            </a:lnSpc>
            <a:spcBef>
              <a:spcPct val="0"/>
            </a:spcBef>
            <a:spcAft>
              <a:spcPct val="15000"/>
            </a:spcAft>
            <a:buChar char="••"/>
          </a:pPr>
          <a:r>
            <a:rPr lang="en-US" sz="2100" kern="1200" dirty="0" err="1"/>
            <a:t>Pengetahuan</a:t>
          </a:r>
          <a:r>
            <a:rPr lang="en-US" sz="2100" kern="1200" dirty="0"/>
            <a:t> </a:t>
          </a:r>
          <a:r>
            <a:rPr lang="en-US" sz="2100" kern="1200" dirty="0" err="1"/>
            <a:t>luas</a:t>
          </a:r>
          <a:r>
            <a:rPr lang="en-US" sz="2100" kern="1200" dirty="0"/>
            <a:t> </a:t>
          </a:r>
          <a:r>
            <a:rPr lang="en-US" sz="2100" kern="1200" dirty="0" err="1"/>
            <a:t>dan</a:t>
          </a:r>
          <a:r>
            <a:rPr lang="en-US" sz="2100" kern="1200" dirty="0"/>
            <a:t> </a:t>
          </a:r>
          <a:r>
            <a:rPr lang="en-US" sz="2100" kern="1200" dirty="0" err="1"/>
            <a:t>keahlian</a:t>
          </a:r>
          <a:r>
            <a:rPr lang="en-US" sz="2100" kern="1200" dirty="0"/>
            <a:t> </a:t>
          </a:r>
          <a:r>
            <a:rPr lang="en-US" sz="2100" kern="1200" dirty="0" err="1"/>
            <a:t>tentang</a:t>
          </a:r>
          <a:r>
            <a:rPr lang="en-US" sz="2100" kern="1200" dirty="0"/>
            <a:t> </a:t>
          </a:r>
          <a:r>
            <a:rPr lang="en-US" sz="2100" kern="1200" dirty="0" err="1"/>
            <a:t>peraturan</a:t>
          </a:r>
          <a:r>
            <a:rPr lang="en-US" sz="2100" kern="1200" dirty="0"/>
            <a:t> </a:t>
          </a:r>
          <a:r>
            <a:rPr lang="en-US" sz="2100" kern="1200" dirty="0" err="1"/>
            <a:t>perundang-undangan</a:t>
          </a:r>
          <a:r>
            <a:rPr lang="en-US" sz="2100" kern="1200" dirty="0"/>
            <a:t> </a:t>
          </a:r>
          <a:r>
            <a:rPr lang="en-US" sz="2100" kern="1200" dirty="0" err="1"/>
            <a:t>perpajakan</a:t>
          </a:r>
          <a:endParaRPr lang="en-US" sz="2100" kern="1200" dirty="0"/>
        </a:p>
        <a:p>
          <a:pPr marL="228600" lvl="1" indent="-228600" algn="l" defTabSz="933450">
            <a:lnSpc>
              <a:spcPct val="90000"/>
            </a:lnSpc>
            <a:spcBef>
              <a:spcPct val="0"/>
            </a:spcBef>
            <a:spcAft>
              <a:spcPct val="15000"/>
            </a:spcAft>
            <a:buChar char="••"/>
          </a:pPr>
          <a:r>
            <a:rPr lang="en-US" sz="2100" kern="1200" dirty="0" err="1"/>
            <a:t>Persyaratan</a:t>
          </a:r>
          <a:r>
            <a:rPr lang="en-US" sz="2100" kern="1200" dirty="0"/>
            <a:t> lain yang </a:t>
          </a:r>
          <a:r>
            <a:rPr lang="en-US" sz="2100" kern="1200" dirty="0" err="1"/>
            <a:t>ditetapkan</a:t>
          </a:r>
          <a:r>
            <a:rPr lang="en-US" sz="2100" kern="1200" dirty="0"/>
            <a:t> </a:t>
          </a:r>
          <a:r>
            <a:rPr lang="en-US" sz="2100" kern="1200" dirty="0" err="1"/>
            <a:t>oleh</a:t>
          </a:r>
          <a:r>
            <a:rPr lang="en-US" sz="2100" kern="1200" dirty="0"/>
            <a:t> Menteri</a:t>
          </a:r>
        </a:p>
        <a:p>
          <a:pPr marL="228600" lvl="1" indent="-228600" algn="l" defTabSz="933450">
            <a:lnSpc>
              <a:spcPct val="90000"/>
            </a:lnSpc>
            <a:spcBef>
              <a:spcPct val="0"/>
            </a:spcBef>
            <a:spcAft>
              <a:spcPct val="15000"/>
            </a:spcAft>
            <a:buChar char="••"/>
          </a:pPr>
          <a:endParaRPr lang="en-US" sz="2100" kern="1200" dirty="0"/>
        </a:p>
        <a:p>
          <a:pPr marL="228600" lvl="1" indent="-228600" algn="l" defTabSz="933450">
            <a:lnSpc>
              <a:spcPct val="90000"/>
            </a:lnSpc>
            <a:spcBef>
              <a:spcPct val="0"/>
            </a:spcBef>
            <a:spcAft>
              <a:spcPct val="15000"/>
            </a:spcAft>
            <a:buChar char="••"/>
          </a:pPr>
          <a:endParaRPr lang="en-US" sz="2100" kern="1200" dirty="0"/>
        </a:p>
        <a:p>
          <a:pPr marL="457200" lvl="2" indent="-228600" algn="l" defTabSz="933450">
            <a:lnSpc>
              <a:spcPct val="90000"/>
            </a:lnSpc>
            <a:spcBef>
              <a:spcPct val="0"/>
            </a:spcBef>
            <a:spcAft>
              <a:spcPct val="15000"/>
            </a:spcAft>
            <a:buChar char="••"/>
          </a:pPr>
          <a:endParaRPr lang="en-US" sz="2100" kern="1200" dirty="0"/>
        </a:p>
        <a:p>
          <a:pPr marL="457200" lvl="2" indent="-228600" algn="l" defTabSz="933450">
            <a:lnSpc>
              <a:spcPct val="90000"/>
            </a:lnSpc>
            <a:spcBef>
              <a:spcPct val="0"/>
            </a:spcBef>
            <a:spcAft>
              <a:spcPct val="15000"/>
            </a:spcAft>
            <a:buChar char="••"/>
          </a:pPr>
          <a:endParaRPr lang="en-US" sz="2100" kern="1200" dirty="0"/>
        </a:p>
      </dsp:txBody>
      <dsp:txXfrm>
        <a:off x="3888104" y="502841"/>
        <a:ext cx="4323635" cy="3017043"/>
      </dsp:txXfrm>
    </dsp:sp>
    <dsp:sp modelId="{0CDAB544-C95D-44CF-9870-0CBC9B74CDCB}">
      <dsp:nvSpPr>
        <dsp:cNvPr id="0" name=""/>
        <dsp:cNvSpPr/>
      </dsp:nvSpPr>
      <dsp:spPr>
        <a:xfrm>
          <a:off x="0" y="0"/>
          <a:ext cx="3888104" cy="40227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err="1"/>
            <a:t>Pihak</a:t>
          </a:r>
          <a:r>
            <a:rPr lang="en-US" sz="3100" kern="1200" dirty="0"/>
            <a:t> yang </a:t>
          </a:r>
          <a:r>
            <a:rPr lang="en-US" sz="3100" kern="1200" dirty="0" err="1"/>
            <a:t>bersengketa</a:t>
          </a:r>
          <a:r>
            <a:rPr lang="en-US" sz="3100" kern="1200" dirty="0"/>
            <a:t> </a:t>
          </a:r>
          <a:r>
            <a:rPr lang="en-US" sz="3100" kern="1200" dirty="0" err="1"/>
            <a:t>dapat</a:t>
          </a:r>
          <a:r>
            <a:rPr lang="en-US" sz="3100" kern="1200" dirty="0"/>
            <a:t> </a:t>
          </a:r>
          <a:r>
            <a:rPr lang="en-US" sz="3100" kern="1200" dirty="0" err="1"/>
            <a:t>didampingi</a:t>
          </a:r>
          <a:r>
            <a:rPr lang="en-US" sz="3100" kern="1200" dirty="0"/>
            <a:t>/</a:t>
          </a:r>
          <a:r>
            <a:rPr lang="en-US" sz="3100" kern="1200" dirty="0" err="1"/>
            <a:t>diwakili</a:t>
          </a:r>
          <a:r>
            <a:rPr lang="en-US" sz="3100" kern="1200" dirty="0"/>
            <a:t> </a:t>
          </a:r>
          <a:r>
            <a:rPr lang="en-US" sz="3100" kern="1200" dirty="0" err="1"/>
            <a:t>Kuasa</a:t>
          </a:r>
          <a:r>
            <a:rPr lang="en-US" sz="3100" kern="1200" dirty="0"/>
            <a:t> </a:t>
          </a:r>
          <a:r>
            <a:rPr lang="en-US" sz="3100" kern="1200" dirty="0" err="1"/>
            <a:t>Hukum</a:t>
          </a:r>
          <a:r>
            <a:rPr lang="en-US" sz="3100" kern="1200" dirty="0"/>
            <a:t> </a:t>
          </a:r>
          <a:r>
            <a:rPr lang="en-US" sz="3100" kern="1200" dirty="0" err="1"/>
            <a:t>dengan</a:t>
          </a:r>
          <a:r>
            <a:rPr lang="en-US" sz="3100" kern="1200" dirty="0"/>
            <a:t> Surat </a:t>
          </a:r>
          <a:r>
            <a:rPr lang="en-US" sz="3100" kern="1200" dirty="0" err="1"/>
            <a:t>Kuasa</a:t>
          </a:r>
          <a:r>
            <a:rPr lang="en-US" sz="3100" kern="1200" dirty="0"/>
            <a:t> </a:t>
          </a:r>
          <a:r>
            <a:rPr lang="en-US" sz="3100" kern="1200" dirty="0" err="1"/>
            <a:t>Khusus</a:t>
          </a:r>
          <a:endParaRPr lang="en-US" sz="3100" kern="1200" dirty="0"/>
        </a:p>
      </dsp:txBody>
      <dsp:txXfrm>
        <a:off x="189802" y="189802"/>
        <a:ext cx="3508500" cy="36431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FB084-7BB1-436D-817B-00BBD2FEFCFA}">
      <dsp:nvSpPr>
        <dsp:cNvPr id="0" name=""/>
        <dsp:cNvSpPr/>
      </dsp:nvSpPr>
      <dsp:spPr>
        <a:xfrm rot="5400000">
          <a:off x="-220680" y="221150"/>
          <a:ext cx="1471201" cy="1029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Banding</a:t>
          </a:r>
        </a:p>
      </dsp:txBody>
      <dsp:txXfrm rot="-5400000">
        <a:off x="1" y="515391"/>
        <a:ext cx="1029841" cy="441360"/>
      </dsp:txXfrm>
    </dsp:sp>
    <dsp:sp modelId="{545DE2B6-E2EC-462C-8674-39F0B2970DCA}">
      <dsp:nvSpPr>
        <dsp:cNvPr id="0" name=""/>
        <dsp:cNvSpPr/>
      </dsp:nvSpPr>
      <dsp:spPr>
        <a:xfrm rot="5400000">
          <a:off x="4896911" y="-3866599"/>
          <a:ext cx="956281" cy="869042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err="1"/>
            <a:t>Diajukan</a:t>
          </a:r>
          <a:r>
            <a:rPr lang="en-US" sz="1500" kern="1200" dirty="0"/>
            <a:t> </a:t>
          </a:r>
          <a:r>
            <a:rPr lang="en-US" sz="1500" kern="1200" dirty="0" err="1"/>
            <a:t>oleh</a:t>
          </a:r>
          <a:r>
            <a:rPr lang="en-US" sz="1500" kern="1200" dirty="0"/>
            <a:t> WP, </a:t>
          </a:r>
          <a:r>
            <a:rPr lang="en-US" sz="1500" kern="1200" dirty="0" err="1"/>
            <a:t>ahli</a:t>
          </a:r>
          <a:r>
            <a:rPr lang="en-US" sz="1500" kern="1200" dirty="0"/>
            <a:t> </a:t>
          </a:r>
          <a:r>
            <a:rPr lang="en-US" sz="1500" kern="1200" dirty="0" err="1"/>
            <a:t>warisnya</a:t>
          </a:r>
          <a:r>
            <a:rPr lang="en-US" sz="1500" kern="1200" dirty="0"/>
            <a:t>, </a:t>
          </a:r>
          <a:r>
            <a:rPr lang="en-US" sz="1500" kern="1200" dirty="0" err="1"/>
            <a:t>pengurus</a:t>
          </a:r>
          <a:r>
            <a:rPr lang="en-US" sz="1500" kern="1200" dirty="0"/>
            <a:t> </a:t>
          </a:r>
          <a:r>
            <a:rPr lang="en-US" sz="1500" kern="1200" dirty="0" err="1"/>
            <a:t>atau</a:t>
          </a:r>
          <a:r>
            <a:rPr lang="en-US" sz="1500" kern="1200" dirty="0"/>
            <a:t> </a:t>
          </a:r>
          <a:r>
            <a:rPr lang="en-US" sz="1500" kern="1200" dirty="0" err="1"/>
            <a:t>kuasa</a:t>
          </a:r>
          <a:r>
            <a:rPr lang="en-US" sz="1500" kern="1200" dirty="0"/>
            <a:t> </a:t>
          </a:r>
          <a:r>
            <a:rPr lang="en-US" sz="1500" kern="1200" dirty="0" err="1"/>
            <a:t>hukumnya</a:t>
          </a:r>
          <a:endParaRPr lang="en-US" sz="1500" kern="1200" dirty="0"/>
        </a:p>
        <a:p>
          <a:pPr marL="114300" lvl="1" indent="-114300" algn="l" defTabSz="666750">
            <a:lnSpc>
              <a:spcPct val="90000"/>
            </a:lnSpc>
            <a:spcBef>
              <a:spcPct val="0"/>
            </a:spcBef>
            <a:spcAft>
              <a:spcPct val="15000"/>
            </a:spcAft>
            <a:buChar char="••"/>
          </a:pPr>
          <a:r>
            <a:rPr lang="en-US" sz="1500" kern="1200" dirty="0" err="1"/>
            <a:t>Diajukan</a:t>
          </a:r>
          <a:r>
            <a:rPr lang="en-US" sz="1500" kern="1200" dirty="0"/>
            <a:t> dalam </a:t>
          </a:r>
          <a:r>
            <a:rPr lang="en-US" sz="1500" kern="1200" dirty="0" err="1"/>
            <a:t>jangka</a:t>
          </a:r>
          <a:r>
            <a:rPr lang="en-US" sz="1500" kern="1200" dirty="0"/>
            <a:t> </a:t>
          </a:r>
          <a:r>
            <a:rPr lang="en-US" sz="1500" kern="1200" dirty="0" err="1"/>
            <a:t>waktu</a:t>
          </a:r>
          <a:r>
            <a:rPr lang="en-US" sz="1500" kern="1200" dirty="0"/>
            <a:t> 3 </a:t>
          </a:r>
          <a:r>
            <a:rPr lang="en-US" sz="1500" kern="1200" dirty="0" err="1"/>
            <a:t>bulan</a:t>
          </a:r>
          <a:r>
            <a:rPr lang="en-US" sz="1500" kern="1200" dirty="0"/>
            <a:t> </a:t>
          </a:r>
          <a:r>
            <a:rPr lang="en-US" sz="1500" kern="1200" dirty="0" err="1"/>
            <a:t>sejak</a:t>
          </a:r>
          <a:r>
            <a:rPr lang="en-US" sz="1500" kern="1200" dirty="0"/>
            <a:t> </a:t>
          </a:r>
          <a:r>
            <a:rPr lang="en-US" sz="1500" kern="1200" dirty="0" err="1"/>
            <a:t>tanggal</a:t>
          </a:r>
          <a:r>
            <a:rPr lang="en-US" sz="1500" kern="1200" dirty="0"/>
            <a:t> </a:t>
          </a:r>
          <a:r>
            <a:rPr lang="en-US" sz="1500" kern="1200" dirty="0" err="1"/>
            <a:t>diterima</a:t>
          </a:r>
          <a:r>
            <a:rPr lang="en-US" sz="1500" kern="1200" dirty="0"/>
            <a:t> Keputusan yang </a:t>
          </a:r>
          <a:r>
            <a:rPr lang="en-US" sz="1500" kern="1200" dirty="0" err="1"/>
            <a:t>dibanding</a:t>
          </a:r>
          <a:endParaRPr lang="en-US" sz="1500" kern="1200" dirty="0"/>
        </a:p>
        <a:p>
          <a:pPr marL="114300" lvl="1" indent="-114300" algn="l" defTabSz="666750">
            <a:lnSpc>
              <a:spcPct val="90000"/>
            </a:lnSpc>
            <a:spcBef>
              <a:spcPct val="0"/>
            </a:spcBef>
            <a:spcAft>
              <a:spcPct val="15000"/>
            </a:spcAft>
            <a:buChar char="••"/>
          </a:pPr>
          <a:r>
            <a:rPr lang="en-US" sz="1500" kern="1200" dirty="0" err="1"/>
            <a:t>Diajukan</a:t>
          </a:r>
          <a:r>
            <a:rPr lang="en-US" sz="1500" kern="1200" dirty="0"/>
            <a:t> </a:t>
          </a:r>
          <a:r>
            <a:rPr lang="en-US" sz="1500" kern="1200" dirty="0" err="1"/>
            <a:t>apabila</a:t>
          </a:r>
          <a:r>
            <a:rPr lang="en-US" sz="1500" kern="1200" dirty="0"/>
            <a:t> </a:t>
          </a:r>
          <a:r>
            <a:rPr lang="en-US" sz="1500" kern="1200" dirty="0" err="1"/>
            <a:t>jumlah</a:t>
          </a:r>
          <a:r>
            <a:rPr lang="en-US" sz="1500" kern="1200" dirty="0"/>
            <a:t> yang </a:t>
          </a:r>
          <a:r>
            <a:rPr lang="en-US" sz="1500" kern="1200" dirty="0" err="1"/>
            <a:t>terutang</a:t>
          </a:r>
          <a:r>
            <a:rPr lang="en-US" sz="1500" kern="1200" dirty="0"/>
            <a:t> </a:t>
          </a:r>
          <a:r>
            <a:rPr lang="en-US" sz="1500" kern="1200" dirty="0" err="1"/>
            <a:t>dimaksud</a:t>
          </a:r>
          <a:r>
            <a:rPr lang="en-US" sz="1500" kern="1200" dirty="0"/>
            <a:t> </a:t>
          </a:r>
          <a:r>
            <a:rPr lang="en-US" sz="1500" kern="1200" dirty="0" err="1"/>
            <a:t>telah</a:t>
          </a:r>
          <a:r>
            <a:rPr lang="en-US" sz="1500" kern="1200" dirty="0"/>
            <a:t> </a:t>
          </a:r>
          <a:r>
            <a:rPr lang="en-US" sz="1500" kern="1200" dirty="0" err="1"/>
            <a:t>dibayar</a:t>
          </a:r>
          <a:r>
            <a:rPr lang="en-US" sz="1500" kern="1200" dirty="0"/>
            <a:t> </a:t>
          </a:r>
          <a:r>
            <a:rPr lang="en-US" sz="1500" kern="1200" dirty="0" err="1"/>
            <a:t>sebesar</a:t>
          </a:r>
          <a:r>
            <a:rPr lang="en-US" sz="1500" kern="1200" dirty="0"/>
            <a:t> 50% </a:t>
          </a:r>
        </a:p>
      </dsp:txBody>
      <dsp:txXfrm rot="-5400000">
        <a:off x="1029842" y="47152"/>
        <a:ext cx="8643738" cy="862917"/>
      </dsp:txXfrm>
    </dsp:sp>
    <dsp:sp modelId="{97EAC992-D327-421A-A503-04443D936E54}">
      <dsp:nvSpPr>
        <dsp:cNvPr id="0" name=""/>
        <dsp:cNvSpPr/>
      </dsp:nvSpPr>
      <dsp:spPr>
        <a:xfrm rot="5400000">
          <a:off x="-220680" y="1496441"/>
          <a:ext cx="1471201" cy="1029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Surat Banding</a:t>
          </a:r>
        </a:p>
      </dsp:txBody>
      <dsp:txXfrm rot="-5400000">
        <a:off x="1" y="1790682"/>
        <a:ext cx="1029841" cy="441360"/>
      </dsp:txXfrm>
    </dsp:sp>
    <dsp:sp modelId="{24CC5E16-3295-435E-9DFA-18B471F8A3D2}">
      <dsp:nvSpPr>
        <dsp:cNvPr id="0" name=""/>
        <dsp:cNvSpPr/>
      </dsp:nvSpPr>
      <dsp:spPr>
        <a:xfrm rot="5400000">
          <a:off x="4896911" y="-2591308"/>
          <a:ext cx="956281" cy="869042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1 (</a:t>
          </a:r>
          <a:r>
            <a:rPr lang="en-US" sz="1500" kern="1200" dirty="0" err="1"/>
            <a:t>satu</a:t>
          </a:r>
          <a:r>
            <a:rPr lang="en-US" sz="1500" kern="1200" dirty="0"/>
            <a:t>) Keputusan </a:t>
          </a:r>
          <a:r>
            <a:rPr lang="en-US" sz="1500" kern="1200" dirty="0" err="1"/>
            <a:t>diajukan</a:t>
          </a:r>
          <a:r>
            <a:rPr lang="en-US" sz="1500" kern="1200" dirty="0"/>
            <a:t> 1 (</a:t>
          </a:r>
          <a:r>
            <a:rPr lang="en-US" sz="1500" kern="1200" dirty="0" err="1"/>
            <a:t>satu</a:t>
          </a:r>
          <a:r>
            <a:rPr lang="en-US" sz="1500" kern="1200" dirty="0"/>
            <a:t>) Surat Banding</a:t>
          </a:r>
        </a:p>
        <a:p>
          <a:pPr marL="114300" lvl="1" indent="-114300" algn="l" defTabSz="666750">
            <a:lnSpc>
              <a:spcPct val="90000"/>
            </a:lnSpc>
            <a:spcBef>
              <a:spcPct val="0"/>
            </a:spcBef>
            <a:spcAft>
              <a:spcPct val="15000"/>
            </a:spcAft>
            <a:buChar char="••"/>
          </a:pPr>
          <a:r>
            <a:rPr lang="en-US" sz="1500" kern="1200" dirty="0" err="1"/>
            <a:t>Diajukan</a:t>
          </a:r>
          <a:r>
            <a:rPr lang="en-US" sz="1500" kern="1200" dirty="0"/>
            <a:t> </a:t>
          </a:r>
          <a:r>
            <a:rPr lang="en-US" sz="1500" kern="1200" dirty="0" err="1"/>
            <a:t>dengan</a:t>
          </a:r>
          <a:r>
            <a:rPr lang="en-US" sz="1500" kern="1200" dirty="0"/>
            <a:t> </a:t>
          </a:r>
          <a:r>
            <a:rPr lang="en-US" sz="1500" kern="1200" dirty="0" err="1"/>
            <a:t>disertai</a:t>
          </a:r>
          <a:r>
            <a:rPr lang="en-US" sz="1500" kern="1200" dirty="0"/>
            <a:t> </a:t>
          </a:r>
          <a:r>
            <a:rPr lang="en-US" sz="1500" kern="1200" dirty="0" err="1"/>
            <a:t>alasan-alasan</a:t>
          </a:r>
          <a:r>
            <a:rPr lang="en-US" sz="1500" kern="1200" dirty="0"/>
            <a:t> yang </a:t>
          </a:r>
          <a:r>
            <a:rPr lang="en-US" sz="1500" kern="1200" dirty="0" err="1"/>
            <a:t>jelas</a:t>
          </a:r>
          <a:r>
            <a:rPr lang="en-US" sz="1500" kern="1200" dirty="0"/>
            <a:t>, </a:t>
          </a:r>
          <a:r>
            <a:rPr lang="en-US" sz="1500" kern="1200" dirty="0" err="1"/>
            <a:t>dan</a:t>
          </a:r>
          <a:r>
            <a:rPr lang="en-US" sz="1500" kern="1200" dirty="0"/>
            <a:t> </a:t>
          </a:r>
          <a:r>
            <a:rPr lang="en-US" sz="1500" kern="1200" dirty="0" err="1"/>
            <a:t>dicantumkan</a:t>
          </a:r>
          <a:r>
            <a:rPr lang="en-US" sz="1500" kern="1200" dirty="0"/>
            <a:t> </a:t>
          </a:r>
          <a:r>
            <a:rPr lang="en-US" sz="1500" kern="1200" dirty="0" err="1"/>
            <a:t>tanggal</a:t>
          </a:r>
          <a:r>
            <a:rPr lang="en-US" sz="1500" kern="1200" dirty="0"/>
            <a:t> </a:t>
          </a:r>
          <a:r>
            <a:rPr lang="en-US" sz="1500" kern="1200" dirty="0" err="1"/>
            <a:t>diterima</a:t>
          </a:r>
          <a:r>
            <a:rPr lang="en-US" sz="1500" kern="1200" dirty="0"/>
            <a:t> </a:t>
          </a:r>
          <a:r>
            <a:rPr lang="en-US" sz="1500" kern="1200" dirty="0" err="1"/>
            <a:t>surat</a:t>
          </a:r>
          <a:r>
            <a:rPr lang="en-US" sz="1500" kern="1200" dirty="0"/>
            <a:t> </a:t>
          </a:r>
          <a:r>
            <a:rPr lang="en-US" sz="1500" kern="1200" dirty="0" err="1"/>
            <a:t>keputusan</a:t>
          </a:r>
          <a:r>
            <a:rPr lang="en-US" sz="1500" kern="1200" dirty="0"/>
            <a:t> yang </a:t>
          </a:r>
          <a:r>
            <a:rPr lang="en-US" sz="1500" kern="1200" dirty="0" err="1"/>
            <a:t>dibanding</a:t>
          </a:r>
          <a:endParaRPr lang="en-US" sz="1500" kern="1200" dirty="0"/>
        </a:p>
        <a:p>
          <a:pPr marL="114300" lvl="1" indent="-114300" algn="l" defTabSz="666750">
            <a:lnSpc>
              <a:spcPct val="90000"/>
            </a:lnSpc>
            <a:spcBef>
              <a:spcPct val="0"/>
            </a:spcBef>
            <a:spcAft>
              <a:spcPct val="15000"/>
            </a:spcAft>
            <a:buChar char="••"/>
          </a:pPr>
          <a:r>
            <a:rPr lang="en-US" sz="1500" kern="1200" dirty="0" err="1"/>
            <a:t>Dilampirkan</a:t>
          </a:r>
          <a:r>
            <a:rPr lang="en-US" sz="1500" kern="1200" dirty="0"/>
            <a:t> Salinan Keputusan yang </a:t>
          </a:r>
          <a:r>
            <a:rPr lang="en-US" sz="1500" kern="1200" dirty="0" err="1"/>
            <a:t>dibanding</a:t>
          </a:r>
          <a:endParaRPr lang="en-US" sz="1500" kern="1200" dirty="0"/>
        </a:p>
      </dsp:txBody>
      <dsp:txXfrm rot="-5400000">
        <a:off x="1029842" y="1322443"/>
        <a:ext cx="8643738" cy="862917"/>
      </dsp:txXfrm>
    </dsp:sp>
    <dsp:sp modelId="{A98BCEFA-E888-45C5-B183-793202CE3748}">
      <dsp:nvSpPr>
        <dsp:cNvPr id="0" name=""/>
        <dsp:cNvSpPr/>
      </dsp:nvSpPr>
      <dsp:spPr>
        <a:xfrm rot="5400000">
          <a:off x="-220680" y="2771733"/>
          <a:ext cx="1471201" cy="1029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t>Pencabutan</a:t>
          </a:r>
          <a:r>
            <a:rPr lang="en-US" sz="1600" kern="1200" dirty="0"/>
            <a:t> Banding</a:t>
          </a:r>
        </a:p>
      </dsp:txBody>
      <dsp:txXfrm rot="-5400000">
        <a:off x="1" y="3065974"/>
        <a:ext cx="1029841" cy="441360"/>
      </dsp:txXfrm>
    </dsp:sp>
    <dsp:sp modelId="{69E1A95A-5417-4CCE-AA50-3ACA900A4F3B}">
      <dsp:nvSpPr>
        <dsp:cNvPr id="0" name=""/>
        <dsp:cNvSpPr/>
      </dsp:nvSpPr>
      <dsp:spPr>
        <a:xfrm rot="5400000">
          <a:off x="4896911" y="-1316016"/>
          <a:ext cx="956281" cy="869042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err="1"/>
            <a:t>Penetapan</a:t>
          </a:r>
          <a:r>
            <a:rPr lang="en-US" sz="1500" kern="1200" dirty="0"/>
            <a:t> </a:t>
          </a:r>
          <a:r>
            <a:rPr lang="en-US" sz="1500" kern="1200" dirty="0" err="1"/>
            <a:t>ketua</a:t>
          </a:r>
          <a:r>
            <a:rPr lang="en-US" sz="1500" kern="1200" dirty="0"/>
            <a:t> dalam </a:t>
          </a:r>
          <a:r>
            <a:rPr lang="en-US" sz="1500" kern="1200" dirty="0" err="1"/>
            <a:t>hal</a:t>
          </a:r>
          <a:r>
            <a:rPr lang="en-US" sz="1500" kern="1200" dirty="0"/>
            <a:t> </a:t>
          </a:r>
          <a:r>
            <a:rPr lang="en-US" sz="1500" kern="1200" dirty="0" err="1"/>
            <a:t>surat</a:t>
          </a:r>
          <a:r>
            <a:rPr lang="en-US" sz="1500" kern="1200" dirty="0"/>
            <a:t> </a:t>
          </a:r>
          <a:r>
            <a:rPr lang="en-US" sz="1500" kern="1200" dirty="0" err="1"/>
            <a:t>pernyataan</a:t>
          </a:r>
          <a:r>
            <a:rPr lang="en-US" sz="1500" kern="1200" dirty="0"/>
            <a:t> </a:t>
          </a:r>
          <a:r>
            <a:rPr lang="en-US" sz="1500" kern="1200" dirty="0" err="1"/>
            <a:t>pencabutan</a:t>
          </a:r>
          <a:r>
            <a:rPr lang="en-US" sz="1500" kern="1200" dirty="0"/>
            <a:t> </a:t>
          </a:r>
          <a:r>
            <a:rPr lang="en-US" sz="1500" kern="1200" dirty="0" err="1"/>
            <a:t>diajukan</a:t>
          </a:r>
          <a:r>
            <a:rPr lang="en-US" sz="1500" kern="1200" dirty="0"/>
            <a:t> </a:t>
          </a:r>
          <a:r>
            <a:rPr lang="en-US" sz="1500" kern="1200" dirty="0" err="1"/>
            <a:t>sebelum</a:t>
          </a:r>
          <a:r>
            <a:rPr lang="en-US" sz="1500" kern="1200" dirty="0"/>
            <a:t> </a:t>
          </a:r>
          <a:r>
            <a:rPr lang="en-US" sz="1500" kern="1200" dirty="0" err="1"/>
            <a:t>sidang</a:t>
          </a:r>
          <a:r>
            <a:rPr lang="en-US" sz="1500" kern="1200" dirty="0"/>
            <a:t> </a:t>
          </a:r>
          <a:r>
            <a:rPr lang="en-US" sz="1500" kern="1200" dirty="0" err="1"/>
            <a:t>dilaksanakan</a:t>
          </a:r>
          <a:endParaRPr lang="en-US" sz="1500" kern="1200" dirty="0"/>
        </a:p>
        <a:p>
          <a:pPr marL="114300" lvl="1" indent="-114300" algn="l" defTabSz="666750">
            <a:lnSpc>
              <a:spcPct val="90000"/>
            </a:lnSpc>
            <a:spcBef>
              <a:spcPct val="0"/>
            </a:spcBef>
            <a:spcAft>
              <a:spcPct val="15000"/>
            </a:spcAft>
            <a:buChar char="••"/>
          </a:pPr>
          <a:r>
            <a:rPr lang="en-US" sz="1500" kern="1200" dirty="0" err="1"/>
            <a:t>Putusan</a:t>
          </a:r>
          <a:r>
            <a:rPr lang="en-US" sz="1500" kern="1200" dirty="0"/>
            <a:t> </a:t>
          </a:r>
          <a:r>
            <a:rPr lang="en-US" sz="1500" kern="1200" dirty="0" err="1"/>
            <a:t>Majelis</a:t>
          </a:r>
          <a:r>
            <a:rPr lang="en-US" sz="1500" kern="1200" dirty="0"/>
            <a:t>/Hakim Tunggal </a:t>
          </a:r>
          <a:r>
            <a:rPr lang="en-US" sz="1500" kern="1200" dirty="0" err="1"/>
            <a:t>melalui</a:t>
          </a:r>
          <a:r>
            <a:rPr lang="en-US" sz="1500" kern="1200" dirty="0"/>
            <a:t> </a:t>
          </a:r>
          <a:r>
            <a:rPr lang="en-US" sz="1500" kern="1200" dirty="0" err="1"/>
            <a:t>pemeriksaan</a:t>
          </a:r>
          <a:r>
            <a:rPr lang="en-US" sz="1500" kern="1200" dirty="0"/>
            <a:t> dalam </a:t>
          </a:r>
          <a:r>
            <a:rPr lang="en-US" sz="1500" kern="1200" dirty="0" err="1"/>
            <a:t>hal</a:t>
          </a:r>
          <a:r>
            <a:rPr lang="en-US" sz="1500" kern="1200" dirty="0"/>
            <a:t> </a:t>
          </a:r>
          <a:r>
            <a:rPr lang="en-US" sz="1500" kern="1200" dirty="0" err="1"/>
            <a:t>surat</a:t>
          </a:r>
          <a:r>
            <a:rPr lang="en-US" sz="1500" kern="1200" dirty="0"/>
            <a:t> </a:t>
          </a:r>
          <a:r>
            <a:rPr lang="en-US" sz="1500" kern="1200" dirty="0" err="1"/>
            <a:t>pernyataan</a:t>
          </a:r>
          <a:r>
            <a:rPr lang="en-US" sz="1500" kern="1200" dirty="0"/>
            <a:t> </a:t>
          </a:r>
          <a:r>
            <a:rPr lang="en-US" sz="1500" kern="1200" dirty="0" err="1"/>
            <a:t>pencabutan</a:t>
          </a:r>
          <a:r>
            <a:rPr lang="en-US" sz="1500" kern="1200" dirty="0"/>
            <a:t> </a:t>
          </a:r>
          <a:r>
            <a:rPr lang="en-US" sz="1500" kern="1200" dirty="0" err="1"/>
            <a:t>diajukan</a:t>
          </a:r>
          <a:r>
            <a:rPr lang="en-US" sz="1500" kern="1200" dirty="0"/>
            <a:t> dalam siding </a:t>
          </a:r>
          <a:r>
            <a:rPr lang="en-US" sz="1500" kern="1200" dirty="0" err="1"/>
            <a:t>atas</a:t>
          </a:r>
          <a:r>
            <a:rPr lang="en-US" sz="1500" kern="1200" dirty="0"/>
            <a:t> </a:t>
          </a:r>
          <a:r>
            <a:rPr lang="en-US" sz="1500" kern="1200" dirty="0" err="1"/>
            <a:t>persetujuan</a:t>
          </a:r>
          <a:r>
            <a:rPr lang="en-US" sz="1500" kern="1200" dirty="0"/>
            <a:t> </a:t>
          </a:r>
          <a:r>
            <a:rPr lang="en-US" sz="1500" kern="1200" dirty="0" err="1"/>
            <a:t>terbanding</a:t>
          </a:r>
          <a:endParaRPr lang="en-US" sz="1500" kern="1200" dirty="0"/>
        </a:p>
      </dsp:txBody>
      <dsp:txXfrm rot="-5400000">
        <a:off x="1029842" y="2597735"/>
        <a:ext cx="8643738" cy="8629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18FEC-F4B5-4E13-8CCA-9DF5E1D951C0}">
      <dsp:nvSpPr>
        <dsp:cNvPr id="0" name=""/>
        <dsp:cNvSpPr/>
      </dsp:nvSpPr>
      <dsp:spPr>
        <a:xfrm rot="5400000">
          <a:off x="-220680" y="221150"/>
          <a:ext cx="1471201" cy="1029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t>Gugatan</a:t>
          </a:r>
          <a:endParaRPr lang="en-US" sz="1600" kern="1200" dirty="0"/>
        </a:p>
      </dsp:txBody>
      <dsp:txXfrm rot="-5400000">
        <a:off x="1" y="515391"/>
        <a:ext cx="1029841" cy="441360"/>
      </dsp:txXfrm>
    </dsp:sp>
    <dsp:sp modelId="{99025BF2-E487-4B81-B948-8C19DEDCEDBA}">
      <dsp:nvSpPr>
        <dsp:cNvPr id="0" name=""/>
        <dsp:cNvSpPr/>
      </dsp:nvSpPr>
      <dsp:spPr>
        <a:xfrm rot="5400000">
          <a:off x="4896911" y="-3866599"/>
          <a:ext cx="956281" cy="869042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err="1"/>
            <a:t>Diajukan</a:t>
          </a:r>
          <a:r>
            <a:rPr lang="en-US" sz="1600" kern="1200" dirty="0"/>
            <a:t> </a:t>
          </a:r>
          <a:r>
            <a:rPr lang="en-US" sz="1600" kern="1200" dirty="0" err="1"/>
            <a:t>oleh</a:t>
          </a:r>
          <a:r>
            <a:rPr lang="en-US" sz="1600" kern="1200" dirty="0"/>
            <a:t> </a:t>
          </a:r>
          <a:r>
            <a:rPr lang="en-US" sz="1600" kern="1200" dirty="0" err="1"/>
            <a:t>penggugat</a:t>
          </a:r>
          <a:r>
            <a:rPr lang="en-US" sz="1600" kern="1200" dirty="0"/>
            <a:t>, </a:t>
          </a:r>
          <a:r>
            <a:rPr lang="en-US" sz="1600" kern="1200" dirty="0" err="1"/>
            <a:t>ahli</a:t>
          </a:r>
          <a:r>
            <a:rPr lang="en-US" sz="1600" kern="1200" dirty="0"/>
            <a:t> </a:t>
          </a:r>
          <a:r>
            <a:rPr lang="en-US" sz="1600" kern="1200" dirty="0" err="1"/>
            <a:t>waris</a:t>
          </a:r>
          <a:r>
            <a:rPr lang="en-US" sz="1600" kern="1200" dirty="0"/>
            <a:t>, </a:t>
          </a:r>
          <a:r>
            <a:rPr lang="en-US" sz="1600" kern="1200" dirty="0" err="1"/>
            <a:t>pengurus</a:t>
          </a:r>
          <a:r>
            <a:rPr lang="en-US" sz="1600" kern="1200" dirty="0"/>
            <a:t> </a:t>
          </a:r>
          <a:r>
            <a:rPr lang="en-US" sz="1600" kern="1200" dirty="0" err="1"/>
            <a:t>atau</a:t>
          </a:r>
          <a:r>
            <a:rPr lang="en-US" sz="1600" kern="1200" dirty="0"/>
            <a:t> </a:t>
          </a:r>
          <a:r>
            <a:rPr lang="en-US" sz="1600" kern="1200" dirty="0" err="1"/>
            <a:t>kuasa</a:t>
          </a:r>
          <a:r>
            <a:rPr lang="en-US" sz="1600" kern="1200" dirty="0"/>
            <a:t> </a:t>
          </a:r>
          <a:r>
            <a:rPr lang="en-US" sz="1600" kern="1200" dirty="0" err="1"/>
            <a:t>hukum</a:t>
          </a:r>
          <a:endParaRPr lang="en-US" sz="1600" kern="1200" dirty="0"/>
        </a:p>
        <a:p>
          <a:pPr marL="171450" lvl="1" indent="-171450" algn="l" defTabSz="711200">
            <a:lnSpc>
              <a:spcPct val="90000"/>
            </a:lnSpc>
            <a:spcBef>
              <a:spcPct val="0"/>
            </a:spcBef>
            <a:spcAft>
              <a:spcPct val="15000"/>
            </a:spcAft>
            <a:buChar char="••"/>
          </a:pPr>
          <a:r>
            <a:rPr lang="en-US" sz="1600" kern="1200" dirty="0" err="1"/>
            <a:t>Gugatan</a:t>
          </a:r>
          <a:r>
            <a:rPr lang="en-US" sz="1600" kern="1200" dirty="0"/>
            <a:t> </a:t>
          </a:r>
          <a:r>
            <a:rPr lang="en-US" sz="1600" kern="1200" dirty="0" err="1"/>
            <a:t>terhadap</a:t>
          </a:r>
          <a:r>
            <a:rPr lang="en-US" sz="1600" kern="1200" dirty="0"/>
            <a:t> </a:t>
          </a:r>
          <a:r>
            <a:rPr lang="en-US" sz="1600" kern="1200" dirty="0" err="1"/>
            <a:t>pelaksanaan</a:t>
          </a:r>
          <a:r>
            <a:rPr lang="en-US" sz="1600" kern="1200" dirty="0"/>
            <a:t> </a:t>
          </a:r>
          <a:r>
            <a:rPr lang="en-US" sz="1600" kern="1200" dirty="0" err="1"/>
            <a:t>penagihan</a:t>
          </a:r>
          <a:r>
            <a:rPr lang="en-US" sz="1600" kern="1200" dirty="0"/>
            <a:t> </a:t>
          </a:r>
          <a:r>
            <a:rPr lang="en-US" sz="1600" kern="1200" dirty="0" err="1"/>
            <a:t>pajak</a:t>
          </a:r>
          <a:r>
            <a:rPr lang="en-US" sz="1600" kern="1200" dirty="0"/>
            <a:t> </a:t>
          </a:r>
          <a:r>
            <a:rPr lang="en-US" sz="1600" kern="1200" dirty="0" err="1"/>
            <a:t>diajukan</a:t>
          </a:r>
          <a:r>
            <a:rPr lang="en-US" sz="1600" kern="1200" dirty="0"/>
            <a:t> dalam </a:t>
          </a:r>
          <a:r>
            <a:rPr lang="en-US" sz="1600" kern="1200" dirty="0" err="1"/>
            <a:t>jangka</a:t>
          </a:r>
          <a:r>
            <a:rPr lang="en-US" sz="1600" kern="1200" dirty="0"/>
            <a:t> </a:t>
          </a:r>
          <a:r>
            <a:rPr lang="en-US" sz="1600" kern="1200" dirty="0" err="1"/>
            <a:t>waktu</a:t>
          </a:r>
          <a:r>
            <a:rPr lang="en-US" sz="1600" kern="1200" dirty="0"/>
            <a:t> 14 </a:t>
          </a:r>
          <a:r>
            <a:rPr lang="en-US" sz="1600" kern="1200" dirty="0" err="1"/>
            <a:t>hari</a:t>
          </a:r>
          <a:r>
            <a:rPr lang="en-US" sz="1600" kern="1200" dirty="0"/>
            <a:t> </a:t>
          </a:r>
          <a:r>
            <a:rPr lang="en-US" sz="1600" kern="1200" dirty="0" err="1"/>
            <a:t>sejak</a:t>
          </a:r>
          <a:r>
            <a:rPr lang="en-US" sz="1600" kern="1200" dirty="0"/>
            <a:t> </a:t>
          </a:r>
          <a:r>
            <a:rPr lang="en-US" sz="1600" kern="1200" dirty="0" err="1"/>
            <a:t>tanggal</a:t>
          </a:r>
          <a:r>
            <a:rPr lang="en-US" sz="1600" kern="1200" dirty="0"/>
            <a:t> </a:t>
          </a:r>
          <a:r>
            <a:rPr lang="en-US" sz="1600" kern="1200" dirty="0" err="1"/>
            <a:t>pelaksanaan</a:t>
          </a:r>
          <a:r>
            <a:rPr lang="en-US" sz="1600" kern="1200" dirty="0"/>
            <a:t> </a:t>
          </a:r>
          <a:r>
            <a:rPr lang="en-US" sz="1600" kern="1200" dirty="0" err="1"/>
            <a:t>penagihan</a:t>
          </a:r>
          <a:r>
            <a:rPr lang="en-US" sz="1600" kern="1200" dirty="0"/>
            <a:t> &amp; </a:t>
          </a:r>
          <a:r>
            <a:rPr lang="en-US" sz="1600" kern="1200" dirty="0" err="1"/>
            <a:t>mengajukan</a:t>
          </a:r>
          <a:r>
            <a:rPr lang="en-US" sz="1600" kern="1200" dirty="0"/>
            <a:t> </a:t>
          </a:r>
          <a:r>
            <a:rPr lang="en-US" sz="1600" kern="1200" dirty="0" err="1"/>
            <a:t>gugatan</a:t>
          </a:r>
          <a:r>
            <a:rPr lang="en-US" sz="1600" kern="1200" dirty="0"/>
            <a:t> </a:t>
          </a:r>
          <a:r>
            <a:rPr lang="en-US" sz="1600" kern="1200" dirty="0" err="1"/>
            <a:t>terhadap</a:t>
          </a:r>
          <a:r>
            <a:rPr lang="en-US" sz="1600" kern="1200" dirty="0"/>
            <a:t> </a:t>
          </a:r>
          <a:r>
            <a:rPr lang="en-US" sz="1600" kern="1200" dirty="0" err="1"/>
            <a:t>keputusan</a:t>
          </a:r>
          <a:r>
            <a:rPr lang="en-US" sz="1600" kern="1200" dirty="0"/>
            <a:t> </a:t>
          </a:r>
          <a:r>
            <a:rPr lang="en-US" sz="1600" kern="1200" dirty="0" err="1"/>
            <a:t>selain</a:t>
          </a:r>
          <a:r>
            <a:rPr lang="en-US" sz="1600" kern="1200" dirty="0"/>
            <a:t> </a:t>
          </a:r>
          <a:r>
            <a:rPr lang="en-US" sz="1600" kern="1200" dirty="0" err="1"/>
            <a:t>gugatan</a:t>
          </a:r>
          <a:r>
            <a:rPr lang="en-US" sz="1600" kern="1200" dirty="0"/>
            <a:t> </a:t>
          </a:r>
          <a:r>
            <a:rPr lang="en-US" sz="1600" kern="1200" dirty="0" err="1"/>
            <a:t>diajukan</a:t>
          </a:r>
          <a:r>
            <a:rPr lang="en-US" sz="1600" kern="1200" dirty="0"/>
            <a:t> dalam </a:t>
          </a:r>
          <a:r>
            <a:rPr lang="en-US" sz="1600" kern="1200" dirty="0" err="1"/>
            <a:t>jangka</a:t>
          </a:r>
          <a:r>
            <a:rPr lang="en-US" sz="1600" kern="1200" dirty="0"/>
            <a:t> </a:t>
          </a:r>
          <a:r>
            <a:rPr lang="en-US" sz="1600" kern="1200" dirty="0" err="1"/>
            <a:t>waktu</a:t>
          </a:r>
          <a:r>
            <a:rPr lang="en-US" sz="1600" kern="1200" dirty="0"/>
            <a:t> 30 </a:t>
          </a:r>
          <a:r>
            <a:rPr lang="en-US" sz="1600" kern="1200" dirty="0" err="1"/>
            <a:t>hari</a:t>
          </a:r>
          <a:r>
            <a:rPr lang="en-US" sz="1600" kern="1200" dirty="0"/>
            <a:t> </a:t>
          </a:r>
          <a:r>
            <a:rPr lang="en-US" sz="1600" kern="1200" dirty="0" err="1"/>
            <a:t>sejak</a:t>
          </a:r>
          <a:r>
            <a:rPr lang="en-US" sz="1600" kern="1200" dirty="0"/>
            <a:t> </a:t>
          </a:r>
          <a:r>
            <a:rPr lang="en-US" sz="1600" kern="1200" dirty="0" err="1"/>
            <a:t>tanggal</a:t>
          </a:r>
          <a:r>
            <a:rPr lang="en-US" sz="1600" kern="1200" dirty="0"/>
            <a:t> </a:t>
          </a:r>
          <a:r>
            <a:rPr lang="en-US" sz="1600" kern="1200" dirty="0" err="1"/>
            <a:t>diterima</a:t>
          </a:r>
          <a:r>
            <a:rPr lang="en-US" sz="1600" kern="1200" dirty="0"/>
            <a:t> </a:t>
          </a:r>
          <a:r>
            <a:rPr lang="en-US" sz="1600" kern="1200" dirty="0" err="1"/>
            <a:t>keputusan</a:t>
          </a:r>
          <a:r>
            <a:rPr lang="en-US" sz="1600" kern="1200" dirty="0"/>
            <a:t> yang </a:t>
          </a:r>
          <a:r>
            <a:rPr lang="en-US" sz="1600" kern="1200" dirty="0" err="1"/>
            <a:t>digugat</a:t>
          </a:r>
          <a:endParaRPr lang="en-US" sz="1600" kern="1200" dirty="0"/>
        </a:p>
      </dsp:txBody>
      <dsp:txXfrm rot="-5400000">
        <a:off x="1029842" y="47152"/>
        <a:ext cx="8643738" cy="862917"/>
      </dsp:txXfrm>
    </dsp:sp>
    <dsp:sp modelId="{1166E8C3-80B8-4905-8C4E-8612E5BFEBE7}">
      <dsp:nvSpPr>
        <dsp:cNvPr id="0" name=""/>
        <dsp:cNvSpPr/>
      </dsp:nvSpPr>
      <dsp:spPr>
        <a:xfrm rot="5400000">
          <a:off x="-220680" y="1496441"/>
          <a:ext cx="1471201" cy="1029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Surat </a:t>
          </a:r>
          <a:r>
            <a:rPr lang="en-US" sz="1600" kern="1200" dirty="0" err="1"/>
            <a:t>Gugatan</a:t>
          </a:r>
          <a:endParaRPr lang="en-US" sz="1600" kern="1200" dirty="0"/>
        </a:p>
      </dsp:txBody>
      <dsp:txXfrm rot="-5400000">
        <a:off x="1" y="1790682"/>
        <a:ext cx="1029841" cy="441360"/>
      </dsp:txXfrm>
    </dsp:sp>
    <dsp:sp modelId="{72C8493C-8FA6-458F-81CD-5EE1BAD39183}">
      <dsp:nvSpPr>
        <dsp:cNvPr id="0" name=""/>
        <dsp:cNvSpPr/>
      </dsp:nvSpPr>
      <dsp:spPr>
        <a:xfrm rot="5400000">
          <a:off x="4896911" y="-2591308"/>
          <a:ext cx="956281" cy="869042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1 (</a:t>
          </a:r>
          <a:r>
            <a:rPr lang="en-US" sz="1600" kern="1200" dirty="0" err="1"/>
            <a:t>satu</a:t>
          </a:r>
          <a:r>
            <a:rPr lang="en-US" sz="1600" kern="1200" dirty="0"/>
            <a:t>) </a:t>
          </a:r>
          <a:r>
            <a:rPr lang="en-US" sz="1600" kern="1200" dirty="0" err="1"/>
            <a:t>pelaksanaan</a:t>
          </a:r>
          <a:r>
            <a:rPr lang="en-US" sz="1600" kern="1200" dirty="0"/>
            <a:t> </a:t>
          </a:r>
          <a:r>
            <a:rPr lang="en-US" sz="1600" kern="1200" dirty="0" err="1"/>
            <a:t>penagihan</a:t>
          </a:r>
          <a:r>
            <a:rPr lang="en-US" sz="1600" kern="1200" dirty="0"/>
            <a:t> </a:t>
          </a:r>
          <a:r>
            <a:rPr lang="en-US" sz="1600" kern="1200" dirty="0" err="1"/>
            <a:t>atau</a:t>
          </a:r>
          <a:r>
            <a:rPr lang="en-US" sz="1600" kern="1200" dirty="0"/>
            <a:t> 1 (</a:t>
          </a:r>
          <a:r>
            <a:rPr lang="en-US" sz="1600" kern="1200" dirty="0" err="1"/>
            <a:t>satu</a:t>
          </a:r>
          <a:r>
            <a:rPr lang="en-US" sz="1600" kern="1200" dirty="0"/>
            <a:t>) </a:t>
          </a:r>
          <a:r>
            <a:rPr lang="en-US" sz="1600" kern="1200" dirty="0" err="1"/>
            <a:t>keputusan</a:t>
          </a:r>
          <a:r>
            <a:rPr lang="en-US" sz="1600" kern="1200" dirty="0"/>
            <a:t> </a:t>
          </a:r>
          <a:r>
            <a:rPr lang="en-US" sz="1600" kern="1200" dirty="0" err="1"/>
            <a:t>diajukan</a:t>
          </a:r>
          <a:r>
            <a:rPr lang="en-US" sz="1600" kern="1200" dirty="0"/>
            <a:t> 1 (</a:t>
          </a:r>
          <a:r>
            <a:rPr lang="en-US" sz="1600" kern="1200" dirty="0" err="1"/>
            <a:t>satu</a:t>
          </a:r>
          <a:r>
            <a:rPr lang="en-US" sz="1600" kern="1200" dirty="0"/>
            <a:t>) </a:t>
          </a:r>
          <a:r>
            <a:rPr lang="en-US" sz="1600" kern="1200" dirty="0" err="1"/>
            <a:t>surat</a:t>
          </a:r>
          <a:r>
            <a:rPr lang="en-US" sz="1600" kern="1200" dirty="0"/>
            <a:t> </a:t>
          </a:r>
          <a:r>
            <a:rPr lang="en-US" sz="1600" kern="1200" dirty="0" err="1"/>
            <a:t>gugatan</a:t>
          </a:r>
          <a:endParaRPr lang="en-US" sz="1600" kern="1200" dirty="0"/>
        </a:p>
        <a:p>
          <a:pPr marL="171450" lvl="1" indent="-171450" algn="l" defTabSz="711200">
            <a:lnSpc>
              <a:spcPct val="90000"/>
            </a:lnSpc>
            <a:spcBef>
              <a:spcPct val="0"/>
            </a:spcBef>
            <a:spcAft>
              <a:spcPct val="15000"/>
            </a:spcAft>
            <a:buChar char="••"/>
          </a:pPr>
          <a:r>
            <a:rPr lang="en-US" sz="1600" kern="1200" dirty="0" err="1"/>
            <a:t>Diajukan</a:t>
          </a:r>
          <a:r>
            <a:rPr lang="en-US" sz="1600" kern="1200" dirty="0"/>
            <a:t> </a:t>
          </a:r>
          <a:r>
            <a:rPr lang="en-US" sz="1600" kern="1200" dirty="0" err="1"/>
            <a:t>dengan</a:t>
          </a:r>
          <a:r>
            <a:rPr lang="en-US" sz="1600" kern="1200" dirty="0"/>
            <a:t> </a:t>
          </a:r>
          <a:r>
            <a:rPr lang="en-US" sz="1600" kern="1200" dirty="0" err="1"/>
            <a:t>disertai</a:t>
          </a:r>
          <a:r>
            <a:rPr lang="en-US" sz="1600" kern="1200" dirty="0"/>
            <a:t> </a:t>
          </a:r>
          <a:r>
            <a:rPr lang="en-US" sz="1600" kern="1200" dirty="0" err="1"/>
            <a:t>alasan-alasan</a:t>
          </a:r>
          <a:r>
            <a:rPr lang="en-US" sz="1600" kern="1200" dirty="0"/>
            <a:t> yang </a:t>
          </a:r>
          <a:r>
            <a:rPr lang="en-US" sz="1600" kern="1200" dirty="0" err="1"/>
            <a:t>jelas</a:t>
          </a:r>
          <a:r>
            <a:rPr lang="en-US" sz="1600" kern="1200" dirty="0"/>
            <a:t>, </a:t>
          </a:r>
          <a:r>
            <a:rPr lang="en-US" sz="1600" kern="1200" dirty="0" err="1"/>
            <a:t>mencantumkan</a:t>
          </a:r>
          <a:r>
            <a:rPr lang="en-US" sz="1600" kern="1200" dirty="0"/>
            <a:t> </a:t>
          </a:r>
          <a:r>
            <a:rPr lang="en-US" sz="1600" kern="1200" dirty="0" err="1"/>
            <a:t>tanggal</a:t>
          </a:r>
          <a:r>
            <a:rPr lang="en-US" sz="1600" kern="1200" dirty="0"/>
            <a:t> </a:t>
          </a:r>
          <a:r>
            <a:rPr lang="en-US" sz="1600" kern="1200" dirty="0" err="1"/>
            <a:t>terima</a:t>
          </a:r>
          <a:r>
            <a:rPr lang="en-US" sz="1600" kern="1200" dirty="0"/>
            <a:t>, </a:t>
          </a:r>
          <a:r>
            <a:rPr lang="en-US" sz="1600" kern="1200" dirty="0" err="1"/>
            <a:t>pelaksanaan</a:t>
          </a:r>
          <a:r>
            <a:rPr lang="en-US" sz="1600" kern="1200" dirty="0"/>
            <a:t> </a:t>
          </a:r>
          <a:r>
            <a:rPr lang="en-US" sz="1600" kern="1200" dirty="0" err="1"/>
            <a:t>penagihan</a:t>
          </a:r>
          <a:r>
            <a:rPr lang="en-US" sz="1600" kern="1200" dirty="0"/>
            <a:t>, </a:t>
          </a:r>
          <a:r>
            <a:rPr lang="en-US" sz="1600" kern="1200" dirty="0" err="1"/>
            <a:t>atau</a:t>
          </a:r>
          <a:r>
            <a:rPr lang="en-US" sz="1600" kern="1200" dirty="0"/>
            <a:t> </a:t>
          </a:r>
          <a:r>
            <a:rPr lang="en-US" sz="1600" kern="1200" dirty="0" err="1"/>
            <a:t>keputusan</a:t>
          </a:r>
          <a:r>
            <a:rPr lang="en-US" sz="1600" kern="1200" dirty="0"/>
            <a:t> yang </a:t>
          </a:r>
          <a:r>
            <a:rPr lang="en-US" sz="1600" kern="1200" dirty="0" err="1"/>
            <a:t>digugat</a:t>
          </a:r>
          <a:r>
            <a:rPr lang="en-US" sz="1600" kern="1200" dirty="0"/>
            <a:t> </a:t>
          </a:r>
          <a:r>
            <a:rPr lang="en-US" sz="1600" kern="1200" dirty="0" err="1"/>
            <a:t>dan</a:t>
          </a:r>
          <a:r>
            <a:rPr lang="en-US" sz="1600" kern="1200" dirty="0"/>
            <a:t> </a:t>
          </a:r>
          <a:r>
            <a:rPr lang="en-US" sz="1600" kern="1200" dirty="0" err="1"/>
            <a:t>dilampiri</a:t>
          </a:r>
          <a:r>
            <a:rPr lang="en-US" sz="1600" kern="1200" dirty="0"/>
            <a:t> Salinan </a:t>
          </a:r>
          <a:r>
            <a:rPr lang="en-US" sz="1600" kern="1200" dirty="0" err="1"/>
            <a:t>dokumen</a:t>
          </a:r>
          <a:r>
            <a:rPr lang="en-US" sz="1600" kern="1200" dirty="0"/>
            <a:t> yang </a:t>
          </a:r>
          <a:r>
            <a:rPr lang="en-US" sz="1600" kern="1200" dirty="0" err="1"/>
            <a:t>digugat</a:t>
          </a:r>
          <a:endParaRPr lang="en-US" sz="1600" kern="1200" dirty="0"/>
        </a:p>
      </dsp:txBody>
      <dsp:txXfrm rot="-5400000">
        <a:off x="1029842" y="1322443"/>
        <a:ext cx="8643738" cy="862917"/>
      </dsp:txXfrm>
    </dsp:sp>
    <dsp:sp modelId="{45320C0B-ACBD-49AE-816C-A56E5BD59A8C}">
      <dsp:nvSpPr>
        <dsp:cNvPr id="0" name=""/>
        <dsp:cNvSpPr/>
      </dsp:nvSpPr>
      <dsp:spPr>
        <a:xfrm rot="5400000">
          <a:off x="-220680" y="2771733"/>
          <a:ext cx="1471201" cy="1029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t>Pencabutan</a:t>
          </a:r>
          <a:r>
            <a:rPr lang="en-US" sz="1600" kern="1200" dirty="0"/>
            <a:t> </a:t>
          </a:r>
          <a:r>
            <a:rPr lang="en-US" sz="1600" kern="1200" dirty="0" err="1"/>
            <a:t>Gugatan</a:t>
          </a:r>
          <a:endParaRPr lang="en-US" sz="1600" kern="1200" dirty="0"/>
        </a:p>
      </dsp:txBody>
      <dsp:txXfrm rot="-5400000">
        <a:off x="1" y="3065974"/>
        <a:ext cx="1029841" cy="441360"/>
      </dsp:txXfrm>
    </dsp:sp>
    <dsp:sp modelId="{AF1802E5-B547-4C01-A3AC-9FC6FD2B9A09}">
      <dsp:nvSpPr>
        <dsp:cNvPr id="0" name=""/>
        <dsp:cNvSpPr/>
      </dsp:nvSpPr>
      <dsp:spPr>
        <a:xfrm rot="5400000">
          <a:off x="4896911" y="-1316016"/>
          <a:ext cx="956281" cy="869042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err="1"/>
            <a:t>Penetapan</a:t>
          </a:r>
          <a:r>
            <a:rPr lang="en-US" sz="1600" kern="1200" dirty="0"/>
            <a:t> </a:t>
          </a:r>
          <a:r>
            <a:rPr lang="en-US" sz="1600" kern="1200" dirty="0" err="1"/>
            <a:t>ketua</a:t>
          </a:r>
          <a:r>
            <a:rPr lang="en-US" sz="1600" kern="1200" dirty="0"/>
            <a:t> dalam </a:t>
          </a:r>
          <a:r>
            <a:rPr lang="en-US" sz="1600" kern="1200" dirty="0" err="1"/>
            <a:t>hal</a:t>
          </a:r>
          <a:r>
            <a:rPr lang="en-US" sz="1600" kern="1200" dirty="0"/>
            <a:t> </a:t>
          </a:r>
          <a:r>
            <a:rPr lang="en-US" sz="1600" kern="1200" dirty="0" err="1"/>
            <a:t>surat</a:t>
          </a:r>
          <a:r>
            <a:rPr lang="en-US" sz="1600" kern="1200" dirty="0"/>
            <a:t> </a:t>
          </a:r>
          <a:r>
            <a:rPr lang="en-US" sz="1600" kern="1200" dirty="0" err="1"/>
            <a:t>pernyataan</a:t>
          </a:r>
          <a:r>
            <a:rPr lang="en-US" sz="1600" kern="1200" dirty="0"/>
            <a:t> </a:t>
          </a:r>
          <a:r>
            <a:rPr lang="en-US" sz="1600" kern="1200" dirty="0" err="1"/>
            <a:t>pencabutan</a:t>
          </a:r>
          <a:r>
            <a:rPr lang="en-US" sz="1600" kern="1200" dirty="0"/>
            <a:t> </a:t>
          </a:r>
          <a:r>
            <a:rPr lang="en-US" sz="1600" kern="1200" dirty="0" err="1"/>
            <a:t>diajukan</a:t>
          </a:r>
          <a:r>
            <a:rPr lang="en-US" sz="1600" kern="1200" dirty="0"/>
            <a:t> </a:t>
          </a:r>
          <a:r>
            <a:rPr lang="en-US" sz="1600" kern="1200" dirty="0" err="1"/>
            <a:t>sebelum</a:t>
          </a:r>
          <a:r>
            <a:rPr lang="en-US" sz="1600" kern="1200" dirty="0"/>
            <a:t> </a:t>
          </a:r>
          <a:r>
            <a:rPr lang="en-US" sz="1600" kern="1200" dirty="0" err="1"/>
            <a:t>sidang</a:t>
          </a:r>
          <a:r>
            <a:rPr lang="en-US" sz="1600" kern="1200" dirty="0"/>
            <a:t> </a:t>
          </a:r>
          <a:r>
            <a:rPr lang="en-US" sz="1600" kern="1200" dirty="0" err="1"/>
            <a:t>dilaksanakan</a:t>
          </a:r>
          <a:endParaRPr lang="en-US" sz="1600" kern="1200" dirty="0"/>
        </a:p>
        <a:p>
          <a:pPr marL="171450" lvl="1" indent="-171450" algn="l" defTabSz="711200">
            <a:lnSpc>
              <a:spcPct val="90000"/>
            </a:lnSpc>
            <a:spcBef>
              <a:spcPct val="0"/>
            </a:spcBef>
            <a:spcAft>
              <a:spcPct val="15000"/>
            </a:spcAft>
            <a:buChar char="••"/>
          </a:pPr>
          <a:r>
            <a:rPr lang="en-US" sz="1600" kern="1200" dirty="0" err="1"/>
            <a:t>Putusan</a:t>
          </a:r>
          <a:r>
            <a:rPr lang="en-US" sz="1600" kern="1200" dirty="0"/>
            <a:t> </a:t>
          </a:r>
          <a:r>
            <a:rPr lang="en-US" sz="1600" kern="1200" dirty="0" err="1"/>
            <a:t>Majelis</a:t>
          </a:r>
          <a:r>
            <a:rPr lang="en-US" sz="1600" kern="1200" dirty="0"/>
            <a:t>/Hakim Tunggal </a:t>
          </a:r>
          <a:r>
            <a:rPr lang="en-US" sz="1600" kern="1200" dirty="0" err="1"/>
            <a:t>melalui</a:t>
          </a:r>
          <a:r>
            <a:rPr lang="en-US" sz="1600" kern="1200" dirty="0"/>
            <a:t> </a:t>
          </a:r>
          <a:r>
            <a:rPr lang="en-US" sz="1600" kern="1200" dirty="0" err="1"/>
            <a:t>pemeriksaan</a:t>
          </a:r>
          <a:r>
            <a:rPr lang="en-US" sz="1600" kern="1200" dirty="0"/>
            <a:t> dalam </a:t>
          </a:r>
          <a:r>
            <a:rPr lang="en-US" sz="1600" kern="1200" dirty="0" err="1"/>
            <a:t>hal</a:t>
          </a:r>
          <a:r>
            <a:rPr lang="en-US" sz="1600" kern="1200" dirty="0"/>
            <a:t> </a:t>
          </a:r>
          <a:r>
            <a:rPr lang="en-US" sz="1600" kern="1200" dirty="0" err="1"/>
            <a:t>surat</a:t>
          </a:r>
          <a:r>
            <a:rPr lang="en-US" sz="1600" kern="1200" dirty="0"/>
            <a:t> </a:t>
          </a:r>
          <a:r>
            <a:rPr lang="en-US" sz="1600" kern="1200" dirty="0" err="1"/>
            <a:t>pernyataan</a:t>
          </a:r>
          <a:r>
            <a:rPr lang="en-US" sz="1600" kern="1200" dirty="0"/>
            <a:t> </a:t>
          </a:r>
          <a:r>
            <a:rPr lang="en-US" sz="1600" kern="1200" dirty="0" err="1"/>
            <a:t>pencabutan</a:t>
          </a:r>
          <a:r>
            <a:rPr lang="en-US" sz="1600" kern="1200" dirty="0"/>
            <a:t> </a:t>
          </a:r>
          <a:r>
            <a:rPr lang="en-US" sz="1600" kern="1200" dirty="0" err="1"/>
            <a:t>diajukan</a:t>
          </a:r>
          <a:r>
            <a:rPr lang="en-US" sz="1600" kern="1200" dirty="0"/>
            <a:t> dalam siding </a:t>
          </a:r>
          <a:r>
            <a:rPr lang="en-US" sz="1600" kern="1200" dirty="0" err="1"/>
            <a:t>atas</a:t>
          </a:r>
          <a:r>
            <a:rPr lang="en-US" sz="1600" kern="1200" dirty="0"/>
            <a:t> </a:t>
          </a:r>
          <a:r>
            <a:rPr lang="en-US" sz="1600" kern="1200" dirty="0" err="1"/>
            <a:t>persetujuan</a:t>
          </a:r>
          <a:r>
            <a:rPr lang="en-US" sz="1600" kern="1200" dirty="0"/>
            <a:t> </a:t>
          </a:r>
          <a:r>
            <a:rPr lang="en-US" sz="1600" kern="1200" dirty="0" err="1"/>
            <a:t>tergugat</a:t>
          </a:r>
          <a:r>
            <a:rPr lang="en-US" sz="1600" kern="1200" dirty="0"/>
            <a:t>.</a:t>
          </a:r>
        </a:p>
      </dsp:txBody>
      <dsp:txXfrm rot="-5400000">
        <a:off x="1029842" y="2597735"/>
        <a:ext cx="8643738" cy="8629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26ED6-41C1-4555-9D77-6909454C73FA}">
      <dsp:nvSpPr>
        <dsp:cNvPr id="0" name=""/>
        <dsp:cNvSpPr/>
      </dsp:nvSpPr>
      <dsp:spPr>
        <a:xfrm>
          <a:off x="8543" y="168078"/>
          <a:ext cx="2553467" cy="36865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Pengadilan</a:t>
          </a:r>
          <a:r>
            <a:rPr lang="en-US" sz="1800" kern="1200" dirty="0"/>
            <a:t> </a:t>
          </a:r>
          <a:r>
            <a:rPr lang="en-US" sz="1800" kern="1200" dirty="0" err="1"/>
            <a:t>Pajak</a:t>
          </a:r>
          <a:r>
            <a:rPr lang="en-US" sz="1800" kern="1200" dirty="0"/>
            <a:t> </a:t>
          </a:r>
          <a:r>
            <a:rPr lang="en-US" sz="1800" kern="1200" dirty="0" err="1"/>
            <a:t>meminta</a:t>
          </a:r>
          <a:r>
            <a:rPr lang="en-US" sz="1800" kern="1200" dirty="0"/>
            <a:t> </a:t>
          </a:r>
          <a:r>
            <a:rPr lang="en-US" sz="1800" kern="1200" dirty="0" err="1"/>
            <a:t>kepada</a:t>
          </a:r>
          <a:r>
            <a:rPr lang="en-US" sz="1800" kern="1200" dirty="0"/>
            <a:t> </a:t>
          </a:r>
          <a:r>
            <a:rPr lang="en-US" sz="1800" kern="1200" dirty="0" err="1"/>
            <a:t>terbanding</a:t>
          </a:r>
          <a:r>
            <a:rPr lang="en-US" sz="1800" kern="1200" dirty="0"/>
            <a:t> </a:t>
          </a:r>
          <a:r>
            <a:rPr lang="en-US" sz="1800" kern="1200" dirty="0" err="1"/>
            <a:t>atau</a:t>
          </a:r>
          <a:r>
            <a:rPr lang="en-US" sz="1800" kern="1200" dirty="0"/>
            <a:t> </a:t>
          </a:r>
          <a:r>
            <a:rPr lang="en-US" sz="1800" kern="1200" dirty="0" err="1"/>
            <a:t>tergugat</a:t>
          </a:r>
          <a:r>
            <a:rPr lang="en-US" sz="1800" kern="1200" dirty="0"/>
            <a:t> :</a:t>
          </a:r>
        </a:p>
        <a:p>
          <a:pPr lvl="0" algn="l" defTabSz="800100">
            <a:lnSpc>
              <a:spcPct val="90000"/>
            </a:lnSpc>
            <a:spcBef>
              <a:spcPct val="0"/>
            </a:spcBef>
            <a:spcAft>
              <a:spcPct val="35000"/>
            </a:spcAft>
          </a:pPr>
          <a:r>
            <a:rPr lang="en-US" sz="1800" kern="1200" dirty="0"/>
            <a:t>1. Surat </a:t>
          </a:r>
          <a:r>
            <a:rPr lang="en-US" sz="1800" kern="1200" dirty="0" err="1"/>
            <a:t>Uraian</a:t>
          </a:r>
          <a:r>
            <a:rPr lang="en-US" sz="1800" kern="1200" dirty="0"/>
            <a:t> Banding</a:t>
          </a:r>
        </a:p>
        <a:p>
          <a:pPr lvl="0" algn="l" defTabSz="800100">
            <a:lnSpc>
              <a:spcPct val="90000"/>
            </a:lnSpc>
            <a:spcBef>
              <a:spcPct val="0"/>
            </a:spcBef>
            <a:spcAft>
              <a:spcPct val="35000"/>
            </a:spcAft>
          </a:pPr>
          <a:r>
            <a:rPr lang="en-US" sz="1800" kern="1200" dirty="0"/>
            <a:t>2. Surat </a:t>
          </a:r>
          <a:r>
            <a:rPr lang="en-US" sz="1800" kern="1200" dirty="0" err="1"/>
            <a:t>Tanggapan</a:t>
          </a:r>
          <a:r>
            <a:rPr lang="en-US" sz="1800" kern="1200" dirty="0"/>
            <a:t> </a:t>
          </a:r>
          <a:r>
            <a:rPr lang="en-US" sz="1800" kern="1200" dirty="0" err="1"/>
            <a:t>atas</a:t>
          </a:r>
          <a:r>
            <a:rPr lang="en-US" sz="1800" kern="1200" dirty="0"/>
            <a:t> Surat Banding</a:t>
          </a:r>
        </a:p>
        <a:p>
          <a:pPr lvl="0" algn="l" defTabSz="800100">
            <a:lnSpc>
              <a:spcPct val="90000"/>
            </a:lnSpc>
            <a:spcBef>
              <a:spcPct val="0"/>
            </a:spcBef>
            <a:spcAft>
              <a:spcPct val="35000"/>
            </a:spcAft>
          </a:pPr>
          <a:r>
            <a:rPr lang="en-US" sz="1800" kern="1200" dirty="0"/>
            <a:t>3. Surat </a:t>
          </a:r>
          <a:r>
            <a:rPr lang="en-US" sz="1800" kern="1200" dirty="0" err="1"/>
            <a:t>Gugatan</a:t>
          </a:r>
          <a:endParaRPr lang="en-US" sz="1800" kern="1200" dirty="0"/>
        </a:p>
        <a:p>
          <a:pPr lvl="0" algn="l" defTabSz="800100">
            <a:lnSpc>
              <a:spcPct val="90000"/>
            </a:lnSpc>
            <a:spcBef>
              <a:spcPct val="0"/>
            </a:spcBef>
            <a:spcAft>
              <a:spcPct val="35000"/>
            </a:spcAft>
          </a:pPr>
          <a:endParaRPr lang="en-US" sz="1800" kern="1200" dirty="0"/>
        </a:p>
        <a:p>
          <a:pPr lvl="0" algn="l" defTabSz="800100">
            <a:lnSpc>
              <a:spcPct val="90000"/>
            </a:lnSpc>
            <a:spcBef>
              <a:spcPct val="0"/>
            </a:spcBef>
            <a:spcAft>
              <a:spcPct val="35000"/>
            </a:spcAft>
          </a:pPr>
          <a:r>
            <a:rPr lang="en-US" sz="1800" kern="1200" dirty="0" err="1"/>
            <a:t>Jangka</a:t>
          </a:r>
          <a:r>
            <a:rPr lang="en-US" sz="1800" kern="1200" dirty="0"/>
            <a:t> </a:t>
          </a:r>
          <a:r>
            <a:rPr lang="en-US" sz="1800" kern="1200" dirty="0" err="1"/>
            <a:t>waktu</a:t>
          </a:r>
          <a:r>
            <a:rPr lang="en-US" sz="1800" kern="1200" dirty="0"/>
            <a:t> 14 </a:t>
          </a:r>
          <a:r>
            <a:rPr lang="en-US" sz="1800" kern="1200" dirty="0" err="1"/>
            <a:t>hari</a:t>
          </a:r>
          <a:r>
            <a:rPr lang="en-US" sz="1800" kern="1200" dirty="0"/>
            <a:t> </a:t>
          </a:r>
          <a:r>
            <a:rPr lang="en-US" sz="1800" kern="1200" dirty="0" err="1"/>
            <a:t>sejak</a:t>
          </a:r>
          <a:r>
            <a:rPr lang="en-US" sz="1800" kern="1200" dirty="0"/>
            <a:t> </a:t>
          </a:r>
          <a:r>
            <a:rPr lang="en-US" sz="1800" kern="1200" dirty="0" err="1"/>
            <a:t>tanggal</a:t>
          </a:r>
          <a:r>
            <a:rPr lang="en-US" sz="1800" kern="1200" dirty="0"/>
            <a:t> </a:t>
          </a:r>
          <a:r>
            <a:rPr lang="en-US" sz="1800" kern="1200" dirty="0" err="1"/>
            <a:t>diterima</a:t>
          </a:r>
          <a:r>
            <a:rPr lang="en-US" sz="1800" kern="1200" dirty="0"/>
            <a:t> Surat Banding </a:t>
          </a:r>
          <a:r>
            <a:rPr lang="en-US" sz="1800" kern="1200" dirty="0" err="1"/>
            <a:t>atau</a:t>
          </a:r>
          <a:r>
            <a:rPr lang="en-US" sz="1800" kern="1200" dirty="0"/>
            <a:t> Surat </a:t>
          </a:r>
          <a:r>
            <a:rPr lang="en-US" sz="1800" kern="1200" dirty="0" err="1"/>
            <a:t>Gugatan</a:t>
          </a:r>
          <a:endParaRPr lang="en-US" sz="1800" kern="1200" dirty="0"/>
        </a:p>
      </dsp:txBody>
      <dsp:txXfrm>
        <a:off x="83331" y="242866"/>
        <a:ext cx="2403891" cy="3536992"/>
      </dsp:txXfrm>
    </dsp:sp>
    <dsp:sp modelId="{DFC1759F-F7E0-4445-ACF3-68DBC11192F5}">
      <dsp:nvSpPr>
        <dsp:cNvPr id="0" name=""/>
        <dsp:cNvSpPr/>
      </dsp:nvSpPr>
      <dsp:spPr>
        <a:xfrm>
          <a:off x="2817357" y="1694732"/>
          <a:ext cx="541335" cy="6332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817357" y="1821384"/>
        <a:ext cx="378935" cy="379955"/>
      </dsp:txXfrm>
    </dsp:sp>
    <dsp:sp modelId="{88162760-031A-443F-9AC9-CF5772FE0F17}">
      <dsp:nvSpPr>
        <dsp:cNvPr id="0" name=""/>
        <dsp:cNvSpPr/>
      </dsp:nvSpPr>
      <dsp:spPr>
        <a:xfrm>
          <a:off x="3583397" y="168078"/>
          <a:ext cx="2553467" cy="36865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Terbanding</a:t>
          </a:r>
          <a:r>
            <a:rPr lang="en-US" sz="1800" kern="1200" dirty="0"/>
            <a:t> </a:t>
          </a:r>
          <a:r>
            <a:rPr lang="en-US" sz="1800" kern="1200" dirty="0" err="1"/>
            <a:t>atau</a:t>
          </a:r>
          <a:r>
            <a:rPr lang="en-US" sz="1800" kern="1200" dirty="0"/>
            <a:t> </a:t>
          </a:r>
          <a:r>
            <a:rPr lang="en-US" sz="1800" kern="1200" dirty="0" err="1"/>
            <a:t>tergugat</a:t>
          </a:r>
          <a:r>
            <a:rPr lang="en-US" sz="1800" kern="1200" dirty="0"/>
            <a:t> </a:t>
          </a:r>
          <a:r>
            <a:rPr lang="en-US" sz="1800" kern="1200" dirty="0" err="1"/>
            <a:t>menyerahkan</a:t>
          </a:r>
          <a:r>
            <a:rPr lang="en-US" sz="1800" kern="1200" dirty="0"/>
            <a:t> :</a:t>
          </a:r>
        </a:p>
        <a:p>
          <a:pPr lvl="0" algn="l" defTabSz="800100">
            <a:lnSpc>
              <a:spcPct val="90000"/>
            </a:lnSpc>
            <a:spcBef>
              <a:spcPct val="0"/>
            </a:spcBef>
            <a:spcAft>
              <a:spcPct val="35000"/>
            </a:spcAft>
          </a:pPr>
          <a:r>
            <a:rPr lang="en-US" sz="1800" kern="1200" dirty="0"/>
            <a:t>1. Surat </a:t>
          </a:r>
          <a:r>
            <a:rPr lang="en-US" sz="1800" kern="1200" dirty="0" err="1"/>
            <a:t>Uraian</a:t>
          </a:r>
          <a:r>
            <a:rPr lang="en-US" sz="1800" kern="1200" dirty="0"/>
            <a:t> Banding</a:t>
          </a:r>
        </a:p>
        <a:p>
          <a:pPr lvl="0" algn="l" defTabSz="800100">
            <a:lnSpc>
              <a:spcPct val="90000"/>
            </a:lnSpc>
            <a:spcBef>
              <a:spcPct val="0"/>
            </a:spcBef>
            <a:spcAft>
              <a:spcPct val="35000"/>
            </a:spcAft>
          </a:pPr>
          <a:r>
            <a:rPr lang="en-US" sz="1800" kern="1200" dirty="0"/>
            <a:t>2. Surat </a:t>
          </a:r>
          <a:r>
            <a:rPr lang="en-US" sz="1800" kern="1200" dirty="0" err="1"/>
            <a:t>Tanggapan</a:t>
          </a:r>
          <a:endParaRPr lang="en-US" sz="1800" kern="1200" dirty="0"/>
        </a:p>
        <a:p>
          <a:pPr lvl="0" algn="l" defTabSz="800100">
            <a:lnSpc>
              <a:spcPct val="90000"/>
            </a:lnSpc>
            <a:spcBef>
              <a:spcPct val="0"/>
            </a:spcBef>
            <a:spcAft>
              <a:spcPct val="35000"/>
            </a:spcAft>
          </a:pPr>
          <a:endParaRPr lang="en-US" sz="1800" kern="1200" dirty="0"/>
        </a:p>
        <a:p>
          <a:pPr lvl="0" algn="l" defTabSz="800100">
            <a:lnSpc>
              <a:spcPct val="90000"/>
            </a:lnSpc>
            <a:spcBef>
              <a:spcPct val="0"/>
            </a:spcBef>
            <a:spcAft>
              <a:spcPct val="35000"/>
            </a:spcAft>
          </a:pPr>
          <a:r>
            <a:rPr lang="en-US" sz="1800" kern="1200" dirty="0" err="1"/>
            <a:t>Jangka</a:t>
          </a:r>
          <a:r>
            <a:rPr lang="en-US" sz="1800" kern="1200" dirty="0"/>
            <a:t> </a:t>
          </a:r>
          <a:r>
            <a:rPr lang="en-US" sz="1800" kern="1200" dirty="0" err="1"/>
            <a:t>Waktu</a:t>
          </a:r>
          <a:r>
            <a:rPr lang="en-US" sz="1800" kern="1200" dirty="0"/>
            <a:t> :</a:t>
          </a:r>
        </a:p>
        <a:p>
          <a:pPr lvl="0" algn="l" defTabSz="800100">
            <a:lnSpc>
              <a:spcPct val="90000"/>
            </a:lnSpc>
            <a:spcBef>
              <a:spcPct val="0"/>
            </a:spcBef>
            <a:spcAft>
              <a:spcPct val="35000"/>
            </a:spcAft>
          </a:pPr>
          <a:r>
            <a:rPr lang="en-US" sz="1800" kern="1200" dirty="0"/>
            <a:t>1. 3 </a:t>
          </a:r>
          <a:r>
            <a:rPr lang="en-US" sz="1800" kern="1200" dirty="0" err="1"/>
            <a:t>bulan</a:t>
          </a:r>
          <a:r>
            <a:rPr lang="en-US" sz="1800" kern="1200" dirty="0"/>
            <a:t> </a:t>
          </a:r>
          <a:r>
            <a:rPr lang="en-US" sz="1800" kern="1200" dirty="0" err="1"/>
            <a:t>sejak</a:t>
          </a:r>
          <a:r>
            <a:rPr lang="en-US" sz="1800" kern="1200" dirty="0"/>
            <a:t> </a:t>
          </a:r>
          <a:r>
            <a:rPr lang="en-US" sz="1800" kern="1200" dirty="0" err="1"/>
            <a:t>tanggal</a:t>
          </a:r>
          <a:r>
            <a:rPr lang="en-US" sz="1800" kern="1200" dirty="0"/>
            <a:t> </a:t>
          </a:r>
          <a:r>
            <a:rPr lang="en-US" sz="1800" kern="1200" dirty="0" err="1"/>
            <a:t>dikirim</a:t>
          </a:r>
          <a:r>
            <a:rPr lang="en-US" sz="1800" kern="1200" dirty="0"/>
            <a:t> </a:t>
          </a:r>
          <a:r>
            <a:rPr lang="en-US" sz="1800" kern="1200" dirty="0" err="1"/>
            <a:t>permintaan</a:t>
          </a:r>
          <a:r>
            <a:rPr lang="en-US" sz="1800" kern="1200" dirty="0"/>
            <a:t> Surat </a:t>
          </a:r>
          <a:r>
            <a:rPr lang="en-US" sz="1800" kern="1200" dirty="0" err="1"/>
            <a:t>Uraian</a:t>
          </a:r>
          <a:r>
            <a:rPr lang="en-US" sz="1800" kern="1200" dirty="0"/>
            <a:t> Banding</a:t>
          </a:r>
        </a:p>
        <a:p>
          <a:pPr lvl="0" algn="l" defTabSz="800100">
            <a:lnSpc>
              <a:spcPct val="90000"/>
            </a:lnSpc>
            <a:spcBef>
              <a:spcPct val="0"/>
            </a:spcBef>
            <a:spcAft>
              <a:spcPct val="35000"/>
            </a:spcAft>
          </a:pPr>
          <a:r>
            <a:rPr lang="en-US" sz="1800" kern="1200" dirty="0"/>
            <a:t>2. 1 </a:t>
          </a:r>
          <a:r>
            <a:rPr lang="en-US" sz="1800" kern="1200" dirty="0" err="1"/>
            <a:t>bulan</a:t>
          </a:r>
          <a:r>
            <a:rPr lang="en-US" sz="1800" kern="1200" dirty="0"/>
            <a:t> </a:t>
          </a:r>
          <a:r>
            <a:rPr lang="en-US" sz="1800" kern="1200" dirty="0" err="1"/>
            <a:t>sejak</a:t>
          </a:r>
          <a:r>
            <a:rPr lang="en-US" sz="1800" kern="1200" dirty="0"/>
            <a:t> </a:t>
          </a:r>
          <a:r>
            <a:rPr lang="en-US" sz="1800" kern="1200" dirty="0" err="1"/>
            <a:t>tanggal</a:t>
          </a:r>
          <a:r>
            <a:rPr lang="en-US" sz="1800" kern="1200" dirty="0"/>
            <a:t> </a:t>
          </a:r>
          <a:r>
            <a:rPr lang="en-US" sz="1800" kern="1200" dirty="0" err="1"/>
            <a:t>dikirim</a:t>
          </a:r>
          <a:r>
            <a:rPr lang="en-US" sz="1800" kern="1200" dirty="0"/>
            <a:t> </a:t>
          </a:r>
          <a:r>
            <a:rPr lang="en-US" sz="1800" kern="1200" dirty="0" err="1"/>
            <a:t>permintaan</a:t>
          </a:r>
          <a:r>
            <a:rPr lang="en-US" sz="1800" kern="1200" dirty="0"/>
            <a:t> Surat </a:t>
          </a:r>
          <a:r>
            <a:rPr lang="en-US" sz="1800" kern="1200" dirty="0" err="1"/>
            <a:t>Tanggapan</a:t>
          </a:r>
          <a:endParaRPr lang="en-US" sz="1800" kern="1200" dirty="0"/>
        </a:p>
      </dsp:txBody>
      <dsp:txXfrm>
        <a:off x="3658185" y="242866"/>
        <a:ext cx="2403891" cy="3536992"/>
      </dsp:txXfrm>
    </dsp:sp>
    <dsp:sp modelId="{DBC4A1DA-B1D2-4FEB-B02B-53B4E6889003}">
      <dsp:nvSpPr>
        <dsp:cNvPr id="0" name=""/>
        <dsp:cNvSpPr/>
      </dsp:nvSpPr>
      <dsp:spPr>
        <a:xfrm>
          <a:off x="6392211" y="1694732"/>
          <a:ext cx="541335" cy="6332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6392211" y="1821384"/>
        <a:ext cx="378935" cy="379955"/>
      </dsp:txXfrm>
    </dsp:sp>
    <dsp:sp modelId="{C3E9013F-47FB-4A2B-9B0E-CF8CFF9B284A}">
      <dsp:nvSpPr>
        <dsp:cNvPr id="0" name=""/>
        <dsp:cNvSpPr/>
      </dsp:nvSpPr>
      <dsp:spPr>
        <a:xfrm>
          <a:off x="7158251" y="168078"/>
          <a:ext cx="2553467" cy="36865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Pemohon</a:t>
          </a:r>
          <a:r>
            <a:rPr lang="en-US" sz="1800" kern="1200" dirty="0"/>
            <a:t> Banding </a:t>
          </a:r>
          <a:r>
            <a:rPr lang="en-US" sz="1800" kern="1200" dirty="0" err="1"/>
            <a:t>atau</a:t>
          </a:r>
          <a:r>
            <a:rPr lang="en-US" sz="1800" kern="1200" dirty="0"/>
            <a:t> </a:t>
          </a:r>
          <a:r>
            <a:rPr lang="en-US" sz="1800" kern="1200" dirty="0" err="1"/>
            <a:t>penggugat</a:t>
          </a:r>
          <a:r>
            <a:rPr lang="en-US" sz="1800" kern="1200" dirty="0"/>
            <a:t> </a:t>
          </a:r>
          <a:r>
            <a:rPr lang="en-US" sz="1800" kern="1200" dirty="0" err="1"/>
            <a:t>dapat</a:t>
          </a:r>
          <a:r>
            <a:rPr lang="en-US" sz="1800" kern="1200" dirty="0"/>
            <a:t> </a:t>
          </a:r>
          <a:r>
            <a:rPr lang="en-US" sz="1800" kern="1200" dirty="0" err="1"/>
            <a:t>menyerahkan</a:t>
          </a:r>
          <a:r>
            <a:rPr lang="en-US" sz="1800" kern="1200" dirty="0"/>
            <a:t> Surat </a:t>
          </a:r>
          <a:r>
            <a:rPr lang="en-US" sz="1800" kern="1200" dirty="0" err="1"/>
            <a:t>Bantahan</a:t>
          </a:r>
          <a:r>
            <a:rPr lang="en-US" sz="1800" kern="1200" dirty="0"/>
            <a:t> </a:t>
          </a:r>
          <a:r>
            <a:rPr lang="en-US" sz="1800" kern="1200" dirty="0" err="1"/>
            <a:t>kepada</a:t>
          </a:r>
          <a:r>
            <a:rPr lang="en-US" sz="1800" kern="1200" dirty="0"/>
            <a:t> </a:t>
          </a:r>
          <a:r>
            <a:rPr lang="en-US" sz="1800" kern="1200" dirty="0" err="1"/>
            <a:t>Pengadilan</a:t>
          </a:r>
          <a:r>
            <a:rPr lang="en-US" sz="1800" kern="1200" dirty="0"/>
            <a:t> </a:t>
          </a:r>
          <a:r>
            <a:rPr lang="en-US" sz="1800" kern="1200" dirty="0" err="1"/>
            <a:t>Pajak</a:t>
          </a:r>
          <a:r>
            <a:rPr lang="en-US" sz="1800" kern="1200" dirty="0"/>
            <a:t> dalam </a:t>
          </a:r>
          <a:r>
            <a:rPr lang="en-US" sz="1800" kern="1200" dirty="0" err="1"/>
            <a:t>jangka</a:t>
          </a:r>
          <a:r>
            <a:rPr lang="en-US" sz="1800" kern="1200" dirty="0"/>
            <a:t> </a:t>
          </a:r>
          <a:r>
            <a:rPr lang="en-US" sz="1800" kern="1200" dirty="0" err="1"/>
            <a:t>waktu</a:t>
          </a:r>
          <a:r>
            <a:rPr lang="en-US" sz="1800" kern="1200" dirty="0"/>
            <a:t> 30 </a:t>
          </a:r>
          <a:r>
            <a:rPr lang="en-US" sz="1800" kern="1200" dirty="0" err="1"/>
            <a:t>hari</a:t>
          </a:r>
          <a:r>
            <a:rPr lang="en-US" sz="1800" kern="1200" dirty="0"/>
            <a:t> </a:t>
          </a:r>
          <a:r>
            <a:rPr lang="en-US" sz="1800" kern="1200" dirty="0" err="1"/>
            <a:t>sejak</a:t>
          </a:r>
          <a:r>
            <a:rPr lang="en-US" sz="1800" kern="1200" dirty="0"/>
            <a:t> </a:t>
          </a:r>
          <a:r>
            <a:rPr lang="en-US" sz="1800" kern="1200" dirty="0" err="1"/>
            <a:t>tanggal</a:t>
          </a:r>
          <a:r>
            <a:rPr lang="en-US" sz="1800" kern="1200" dirty="0"/>
            <a:t> </a:t>
          </a:r>
          <a:r>
            <a:rPr lang="en-US" sz="1800" kern="1200" dirty="0" err="1"/>
            <a:t>diterima</a:t>
          </a:r>
          <a:r>
            <a:rPr lang="en-US" sz="1800" kern="1200" dirty="0"/>
            <a:t> </a:t>
          </a:r>
          <a:r>
            <a:rPr lang="en-US" sz="1800" kern="1200" dirty="0" err="1"/>
            <a:t>salinan</a:t>
          </a:r>
          <a:r>
            <a:rPr lang="en-US" sz="1800" kern="1200" dirty="0"/>
            <a:t> Surat </a:t>
          </a:r>
          <a:r>
            <a:rPr lang="en-US" sz="1800" kern="1200" dirty="0" err="1"/>
            <a:t>Uraian</a:t>
          </a:r>
          <a:r>
            <a:rPr lang="en-US" sz="1800" kern="1200" dirty="0"/>
            <a:t> Banding </a:t>
          </a:r>
          <a:r>
            <a:rPr lang="en-US" sz="1800" kern="1200" dirty="0" err="1"/>
            <a:t>atau</a:t>
          </a:r>
          <a:r>
            <a:rPr lang="en-US" sz="1800" kern="1200" dirty="0"/>
            <a:t> Surat </a:t>
          </a:r>
          <a:r>
            <a:rPr lang="en-US" sz="1800" kern="1200" dirty="0" err="1"/>
            <a:t>Tanggapan</a:t>
          </a:r>
          <a:r>
            <a:rPr lang="en-US" sz="1800" kern="1200" dirty="0"/>
            <a:t> </a:t>
          </a:r>
        </a:p>
      </dsp:txBody>
      <dsp:txXfrm>
        <a:off x="7233039" y="242866"/>
        <a:ext cx="2403891" cy="35369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26ED6-41C1-4555-9D77-6909454C73FA}">
      <dsp:nvSpPr>
        <dsp:cNvPr id="0" name=""/>
        <dsp:cNvSpPr/>
      </dsp:nvSpPr>
      <dsp:spPr>
        <a:xfrm>
          <a:off x="8543" y="190520"/>
          <a:ext cx="2553467" cy="364168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a:t>Pemohon</a:t>
          </a:r>
          <a:r>
            <a:rPr lang="en-US" sz="1800" kern="1200" dirty="0"/>
            <a:t> Banding </a:t>
          </a:r>
          <a:r>
            <a:rPr lang="en-US" sz="1800" kern="1200" dirty="0" err="1"/>
            <a:t>atau</a:t>
          </a:r>
          <a:r>
            <a:rPr lang="en-US" sz="1800" kern="1200" dirty="0"/>
            <a:t> </a:t>
          </a:r>
          <a:r>
            <a:rPr lang="en-US" sz="1800" kern="1200" dirty="0" err="1"/>
            <a:t>penggugat</a:t>
          </a:r>
          <a:r>
            <a:rPr lang="en-US" sz="1800" kern="1200" dirty="0"/>
            <a:t> </a:t>
          </a:r>
          <a:r>
            <a:rPr lang="en-US" sz="1800" kern="1200" dirty="0" err="1"/>
            <a:t>dapat</a:t>
          </a:r>
          <a:r>
            <a:rPr lang="en-US" sz="1800" kern="1200" dirty="0"/>
            <a:t> </a:t>
          </a:r>
          <a:r>
            <a:rPr lang="en-US" sz="1800" kern="1200" dirty="0" err="1"/>
            <a:t>memberitahukan</a:t>
          </a:r>
          <a:r>
            <a:rPr lang="en-US" sz="1800" kern="1200" dirty="0"/>
            <a:t> </a:t>
          </a:r>
          <a:r>
            <a:rPr lang="en-US" sz="1800" kern="1200" dirty="0" err="1"/>
            <a:t>kepada</a:t>
          </a:r>
          <a:r>
            <a:rPr lang="en-US" sz="1800" kern="1200" dirty="0"/>
            <a:t> </a:t>
          </a:r>
          <a:r>
            <a:rPr lang="en-US" sz="1800" kern="1200" dirty="0" err="1"/>
            <a:t>Ketua</a:t>
          </a:r>
          <a:r>
            <a:rPr lang="en-US" sz="1800" kern="1200" dirty="0"/>
            <a:t> </a:t>
          </a:r>
          <a:r>
            <a:rPr lang="en-US" sz="1800" kern="1200" dirty="0" err="1"/>
            <a:t>untuk</a:t>
          </a:r>
          <a:r>
            <a:rPr lang="en-US" sz="1800" kern="1200" dirty="0"/>
            <a:t> </a:t>
          </a:r>
          <a:r>
            <a:rPr lang="en-US" sz="1800" kern="1200" dirty="0" err="1"/>
            <a:t>hadir</a:t>
          </a:r>
          <a:r>
            <a:rPr lang="en-US" sz="1800" kern="1200" dirty="0"/>
            <a:t> dalam persidangan </a:t>
          </a:r>
          <a:r>
            <a:rPr lang="en-US" sz="1800" kern="1200" dirty="0" err="1"/>
            <a:t>guna</a:t>
          </a:r>
          <a:r>
            <a:rPr lang="en-US" sz="1800" kern="1200" dirty="0"/>
            <a:t> </a:t>
          </a:r>
          <a:r>
            <a:rPr lang="en-US" sz="1800" kern="1200" dirty="0" err="1"/>
            <a:t>memberikan</a:t>
          </a:r>
          <a:r>
            <a:rPr lang="en-US" sz="1800" kern="1200" dirty="0"/>
            <a:t> </a:t>
          </a:r>
          <a:r>
            <a:rPr lang="en-US" sz="1800" kern="1200" dirty="0" err="1"/>
            <a:t>keterangan</a:t>
          </a:r>
          <a:r>
            <a:rPr lang="en-US" sz="1800" kern="1200" dirty="0"/>
            <a:t> </a:t>
          </a:r>
          <a:r>
            <a:rPr lang="en-US" sz="1800" kern="1200" dirty="0" err="1"/>
            <a:t>lisan</a:t>
          </a:r>
          <a:endParaRPr lang="en-US" sz="1800" kern="1200" dirty="0"/>
        </a:p>
      </dsp:txBody>
      <dsp:txXfrm>
        <a:off x="83331" y="265308"/>
        <a:ext cx="2403891" cy="3492107"/>
      </dsp:txXfrm>
    </dsp:sp>
    <dsp:sp modelId="{DFC1759F-F7E0-4445-ACF3-68DBC11192F5}">
      <dsp:nvSpPr>
        <dsp:cNvPr id="0" name=""/>
        <dsp:cNvSpPr/>
      </dsp:nvSpPr>
      <dsp:spPr>
        <a:xfrm>
          <a:off x="2817357" y="1694732"/>
          <a:ext cx="541335" cy="6332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817357" y="1821384"/>
        <a:ext cx="378935" cy="379955"/>
      </dsp:txXfrm>
    </dsp:sp>
    <dsp:sp modelId="{88162760-031A-443F-9AC9-CF5772FE0F17}">
      <dsp:nvSpPr>
        <dsp:cNvPr id="0" name=""/>
        <dsp:cNvSpPr/>
      </dsp:nvSpPr>
      <dsp:spPr>
        <a:xfrm>
          <a:off x="3583397" y="190520"/>
          <a:ext cx="2553467" cy="364168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 </a:t>
          </a:r>
          <a:r>
            <a:rPr lang="en-US" sz="1800" kern="1200" dirty="0" err="1"/>
            <a:t>Ketua</a:t>
          </a:r>
          <a:r>
            <a:rPr lang="en-US" sz="1800" kern="1200" dirty="0"/>
            <a:t> </a:t>
          </a:r>
          <a:r>
            <a:rPr lang="en-US" sz="1800" kern="1200" dirty="0" err="1"/>
            <a:t>menunjuk</a:t>
          </a:r>
          <a:r>
            <a:rPr lang="en-US" sz="1800" kern="1200" dirty="0"/>
            <a:t> </a:t>
          </a:r>
          <a:r>
            <a:rPr lang="en-US" sz="1800" kern="1200" dirty="0" err="1"/>
            <a:t>Majelis</a:t>
          </a:r>
          <a:r>
            <a:rPr lang="en-US" sz="1800" kern="1200" dirty="0"/>
            <a:t> yang </a:t>
          </a:r>
          <a:r>
            <a:rPr lang="en-US" sz="1800" kern="1200" dirty="0" err="1"/>
            <a:t>terdiri</a:t>
          </a:r>
          <a:r>
            <a:rPr lang="en-US" sz="1800" kern="1200" dirty="0"/>
            <a:t> </a:t>
          </a:r>
          <a:r>
            <a:rPr lang="en-US" sz="1800" kern="1200" dirty="0" err="1"/>
            <a:t>dari</a:t>
          </a:r>
          <a:r>
            <a:rPr lang="en-US" sz="1800" kern="1200" dirty="0"/>
            <a:t> 3 orang Hakim Tunggal </a:t>
          </a:r>
          <a:r>
            <a:rPr lang="en-US" sz="1800" kern="1200" dirty="0" err="1"/>
            <a:t>untuk</a:t>
          </a:r>
          <a:r>
            <a:rPr lang="en-US" sz="1800" kern="1200" dirty="0"/>
            <a:t> </a:t>
          </a:r>
          <a:r>
            <a:rPr lang="en-US" sz="1800" kern="1200" dirty="0" err="1"/>
            <a:t>memeriksa</a:t>
          </a:r>
          <a:r>
            <a:rPr lang="en-US" sz="1800" kern="1200" dirty="0"/>
            <a:t> </a:t>
          </a:r>
          <a:r>
            <a:rPr lang="en-US" sz="1800" kern="1200" dirty="0" err="1"/>
            <a:t>dan</a:t>
          </a:r>
          <a:r>
            <a:rPr lang="en-US" sz="1800" kern="1200" dirty="0"/>
            <a:t> </a:t>
          </a:r>
          <a:r>
            <a:rPr lang="en-US" sz="1800" kern="1200" dirty="0" err="1"/>
            <a:t>memutus</a:t>
          </a:r>
          <a:r>
            <a:rPr lang="en-US" sz="1800" kern="1200" dirty="0"/>
            <a:t> </a:t>
          </a:r>
          <a:r>
            <a:rPr lang="en-US" sz="1800" kern="1200" dirty="0" err="1"/>
            <a:t>sengketa</a:t>
          </a:r>
          <a:endParaRPr lang="en-US" sz="1800" kern="1200" dirty="0"/>
        </a:p>
        <a:p>
          <a:pPr lvl="0" algn="l" defTabSz="800100">
            <a:lnSpc>
              <a:spcPct val="90000"/>
            </a:lnSpc>
            <a:spcBef>
              <a:spcPct val="0"/>
            </a:spcBef>
            <a:spcAft>
              <a:spcPct val="35000"/>
            </a:spcAft>
          </a:pPr>
          <a:endParaRPr lang="en-US" sz="1800" kern="1200" dirty="0"/>
        </a:p>
        <a:p>
          <a:pPr lvl="0" algn="l" defTabSz="800100">
            <a:lnSpc>
              <a:spcPct val="90000"/>
            </a:lnSpc>
            <a:spcBef>
              <a:spcPct val="0"/>
            </a:spcBef>
            <a:spcAft>
              <a:spcPct val="35000"/>
            </a:spcAft>
          </a:pPr>
          <a:r>
            <a:rPr lang="en-US" sz="1800" kern="1200" dirty="0"/>
            <a:t>- Dalam </a:t>
          </a:r>
          <a:r>
            <a:rPr lang="en-US" sz="1800" kern="1200" dirty="0" err="1"/>
            <a:t>hal</a:t>
          </a:r>
          <a:r>
            <a:rPr lang="en-US" sz="1800" kern="1200" dirty="0"/>
            <a:t> </a:t>
          </a:r>
          <a:r>
            <a:rPr lang="en-US" sz="1800" kern="1200" dirty="0" err="1"/>
            <a:t>pemeriksaan</a:t>
          </a:r>
          <a:r>
            <a:rPr lang="en-US" sz="1800" kern="1200" dirty="0"/>
            <a:t> </a:t>
          </a:r>
          <a:r>
            <a:rPr lang="en-US" sz="1800" kern="1200" dirty="0" err="1"/>
            <a:t>dilakukan</a:t>
          </a:r>
          <a:r>
            <a:rPr lang="en-US" sz="1800" kern="1200" dirty="0"/>
            <a:t> </a:t>
          </a:r>
          <a:r>
            <a:rPr lang="en-US" sz="1800" kern="1200" dirty="0" err="1"/>
            <a:t>oleh</a:t>
          </a:r>
          <a:r>
            <a:rPr lang="en-US" sz="1800" kern="1200" dirty="0"/>
            <a:t> </a:t>
          </a:r>
          <a:r>
            <a:rPr lang="en-US" sz="1800" kern="1200" dirty="0" err="1"/>
            <a:t>Majelis</a:t>
          </a:r>
          <a:r>
            <a:rPr lang="en-US" sz="1800" kern="1200" dirty="0"/>
            <a:t>, </a:t>
          </a:r>
          <a:r>
            <a:rPr lang="en-US" sz="1800" kern="1200" dirty="0" err="1"/>
            <a:t>Ketua</a:t>
          </a:r>
          <a:r>
            <a:rPr lang="en-US" sz="1800" kern="1200" dirty="0"/>
            <a:t> </a:t>
          </a:r>
          <a:r>
            <a:rPr lang="en-US" sz="1800" kern="1200" dirty="0" err="1"/>
            <a:t>menunjuk</a:t>
          </a:r>
          <a:r>
            <a:rPr lang="en-US" sz="1800" kern="1200" dirty="0"/>
            <a:t> </a:t>
          </a:r>
          <a:r>
            <a:rPr lang="en-US" sz="1800" kern="1200" dirty="0" err="1"/>
            <a:t>seorang</a:t>
          </a:r>
          <a:r>
            <a:rPr lang="en-US" sz="1800" kern="1200" dirty="0"/>
            <a:t> Hakim </a:t>
          </a:r>
          <a:r>
            <a:rPr lang="en-US" sz="1800" kern="1200" dirty="0" err="1"/>
            <a:t>sebagai</a:t>
          </a:r>
          <a:r>
            <a:rPr lang="en-US" sz="1800" kern="1200" dirty="0"/>
            <a:t> Hakim </a:t>
          </a:r>
          <a:r>
            <a:rPr lang="en-US" sz="1800" kern="1200" dirty="0" err="1"/>
            <a:t>Ketua</a:t>
          </a:r>
          <a:r>
            <a:rPr lang="en-US" sz="1800" kern="1200" dirty="0"/>
            <a:t> yang </a:t>
          </a:r>
          <a:r>
            <a:rPr lang="en-US" sz="1800" kern="1200" dirty="0" err="1"/>
            <a:t>memimpin</a:t>
          </a:r>
          <a:r>
            <a:rPr lang="en-US" sz="1800" kern="1200" dirty="0"/>
            <a:t> </a:t>
          </a:r>
          <a:r>
            <a:rPr lang="en-US" sz="1800" kern="1200" dirty="0" err="1"/>
            <a:t>pemeriksaan</a:t>
          </a:r>
          <a:r>
            <a:rPr lang="en-US" sz="1800" kern="1200" dirty="0"/>
            <a:t> </a:t>
          </a:r>
          <a:r>
            <a:rPr lang="en-US" sz="1800" kern="1200" dirty="0" err="1"/>
            <a:t>Sengketa</a:t>
          </a:r>
          <a:r>
            <a:rPr lang="en-US" sz="1800" kern="1200" dirty="0"/>
            <a:t> </a:t>
          </a:r>
          <a:r>
            <a:rPr lang="en-US" sz="1800" kern="1200" dirty="0" err="1"/>
            <a:t>Pajak</a:t>
          </a:r>
          <a:endParaRPr lang="en-US" sz="1800" kern="1200" dirty="0"/>
        </a:p>
      </dsp:txBody>
      <dsp:txXfrm>
        <a:off x="3658185" y="265308"/>
        <a:ext cx="2403891" cy="3492107"/>
      </dsp:txXfrm>
    </dsp:sp>
    <dsp:sp modelId="{DBC4A1DA-B1D2-4FEB-B02B-53B4E6889003}">
      <dsp:nvSpPr>
        <dsp:cNvPr id="0" name=""/>
        <dsp:cNvSpPr/>
      </dsp:nvSpPr>
      <dsp:spPr>
        <a:xfrm>
          <a:off x="6392211" y="1694732"/>
          <a:ext cx="541335" cy="6332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6392211" y="1821384"/>
        <a:ext cx="378935" cy="379955"/>
      </dsp:txXfrm>
    </dsp:sp>
    <dsp:sp modelId="{C3E9013F-47FB-4A2B-9B0E-CF8CFF9B284A}">
      <dsp:nvSpPr>
        <dsp:cNvPr id="0" name=""/>
        <dsp:cNvSpPr/>
      </dsp:nvSpPr>
      <dsp:spPr>
        <a:xfrm>
          <a:off x="7158251" y="190520"/>
          <a:ext cx="2553467" cy="364168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 </a:t>
          </a:r>
          <a:r>
            <a:rPr lang="en-US" sz="1800" kern="1200" dirty="0" err="1"/>
            <a:t>Majelis</a:t>
          </a:r>
          <a:r>
            <a:rPr lang="en-US" sz="1800" kern="1200" dirty="0"/>
            <a:t>/Hakim Tunggal </a:t>
          </a:r>
          <a:r>
            <a:rPr lang="en-US" sz="1800" kern="1200" dirty="0" err="1"/>
            <a:t>sudah</a:t>
          </a:r>
          <a:r>
            <a:rPr lang="en-US" sz="1800" kern="1200" dirty="0"/>
            <a:t> </a:t>
          </a:r>
          <a:r>
            <a:rPr lang="en-US" sz="1800" kern="1200" dirty="0" err="1"/>
            <a:t>mulai</a:t>
          </a:r>
          <a:r>
            <a:rPr lang="en-US" sz="1800" kern="1200" dirty="0"/>
            <a:t> </a:t>
          </a:r>
          <a:r>
            <a:rPr lang="en-US" sz="1800" kern="1200" dirty="0" err="1"/>
            <a:t>bersidang</a:t>
          </a:r>
          <a:r>
            <a:rPr lang="en-US" sz="1800" kern="1200" dirty="0"/>
            <a:t> dalam </a:t>
          </a:r>
          <a:r>
            <a:rPr lang="en-US" sz="1800" kern="1200" dirty="0" err="1"/>
            <a:t>jangka</a:t>
          </a:r>
          <a:r>
            <a:rPr lang="en-US" sz="1800" kern="1200" dirty="0"/>
            <a:t> </a:t>
          </a:r>
          <a:r>
            <a:rPr lang="en-US" sz="1800" kern="1200" dirty="0" err="1"/>
            <a:t>waktu</a:t>
          </a:r>
          <a:r>
            <a:rPr lang="en-US" sz="1800" kern="1200" dirty="0"/>
            <a:t> 6 </a:t>
          </a:r>
          <a:r>
            <a:rPr lang="en-US" sz="1800" kern="1200" dirty="0" err="1"/>
            <a:t>bln</a:t>
          </a:r>
          <a:r>
            <a:rPr lang="en-US" sz="1800" kern="1200" dirty="0"/>
            <a:t> </a:t>
          </a:r>
          <a:r>
            <a:rPr lang="en-US" sz="1800" kern="1200" dirty="0" err="1"/>
            <a:t>sejak</a:t>
          </a:r>
          <a:r>
            <a:rPr lang="en-US" sz="1800" kern="1200" dirty="0"/>
            <a:t> </a:t>
          </a:r>
          <a:r>
            <a:rPr lang="en-US" sz="1800" kern="1200" dirty="0" err="1"/>
            <a:t>tgl</a:t>
          </a:r>
          <a:r>
            <a:rPr lang="en-US" sz="1800" kern="1200" dirty="0"/>
            <a:t> </a:t>
          </a:r>
          <a:r>
            <a:rPr lang="en-US" sz="1800" kern="1200" dirty="0" err="1"/>
            <a:t>diterimanya</a:t>
          </a:r>
          <a:r>
            <a:rPr lang="en-US" sz="1800" kern="1200" dirty="0"/>
            <a:t> Surat Banding</a:t>
          </a:r>
        </a:p>
        <a:p>
          <a:pPr lvl="0" algn="l" defTabSz="800100">
            <a:lnSpc>
              <a:spcPct val="90000"/>
            </a:lnSpc>
            <a:spcBef>
              <a:spcPct val="0"/>
            </a:spcBef>
            <a:spcAft>
              <a:spcPct val="35000"/>
            </a:spcAft>
          </a:pPr>
          <a:endParaRPr lang="en-US" sz="1800" kern="1200" dirty="0"/>
        </a:p>
        <a:p>
          <a:pPr lvl="0" algn="l" defTabSz="800100">
            <a:lnSpc>
              <a:spcPct val="90000"/>
            </a:lnSpc>
            <a:spcBef>
              <a:spcPct val="0"/>
            </a:spcBef>
            <a:spcAft>
              <a:spcPct val="35000"/>
            </a:spcAft>
          </a:pPr>
          <a:r>
            <a:rPr lang="en-US" sz="1800" kern="1200" dirty="0"/>
            <a:t>- </a:t>
          </a:r>
          <a:r>
            <a:rPr lang="en-US" sz="1800" kern="1200" dirty="0" err="1"/>
            <a:t>Gugatan</a:t>
          </a:r>
          <a:r>
            <a:rPr lang="en-US" sz="1800" kern="1200" dirty="0"/>
            <a:t> </a:t>
          </a:r>
          <a:r>
            <a:rPr lang="en-US" sz="1800" kern="1200" dirty="0">
              <a:sym typeface="Wingdings" panose="05000000000000000000" pitchFamily="2" charset="2"/>
            </a:rPr>
            <a:t> </a:t>
          </a:r>
          <a:r>
            <a:rPr lang="en-US" sz="1800" kern="1200" dirty="0" err="1">
              <a:sym typeface="Wingdings" panose="05000000000000000000" pitchFamily="2" charset="2"/>
            </a:rPr>
            <a:t>Majelis</a:t>
          </a:r>
          <a:r>
            <a:rPr lang="en-US" sz="1800" kern="1200" dirty="0">
              <a:sym typeface="Wingdings" panose="05000000000000000000" pitchFamily="2" charset="2"/>
            </a:rPr>
            <a:t>/Hakim Tunggal </a:t>
          </a:r>
          <a:r>
            <a:rPr lang="en-US" sz="1800" kern="1200" dirty="0" err="1">
              <a:sym typeface="Wingdings" panose="05000000000000000000" pitchFamily="2" charset="2"/>
            </a:rPr>
            <a:t>sudah</a:t>
          </a:r>
          <a:r>
            <a:rPr lang="en-US" sz="1800" kern="1200" dirty="0">
              <a:sym typeface="Wingdings" panose="05000000000000000000" pitchFamily="2" charset="2"/>
            </a:rPr>
            <a:t> </a:t>
          </a:r>
          <a:r>
            <a:rPr lang="en-US" sz="1800" kern="1200" dirty="0" err="1">
              <a:sym typeface="Wingdings" panose="05000000000000000000" pitchFamily="2" charset="2"/>
            </a:rPr>
            <a:t>memulai</a:t>
          </a:r>
          <a:r>
            <a:rPr lang="en-US" sz="1800" kern="1200" dirty="0">
              <a:sym typeface="Wingdings" panose="05000000000000000000" pitchFamily="2" charset="2"/>
            </a:rPr>
            <a:t> </a:t>
          </a:r>
          <a:r>
            <a:rPr lang="en-US" sz="1800" kern="1200" dirty="0" err="1">
              <a:sym typeface="Wingdings" panose="05000000000000000000" pitchFamily="2" charset="2"/>
            </a:rPr>
            <a:t>sidang</a:t>
          </a:r>
          <a:r>
            <a:rPr lang="en-US" sz="1800" kern="1200" dirty="0">
              <a:sym typeface="Wingdings" panose="05000000000000000000" pitchFamily="2" charset="2"/>
            </a:rPr>
            <a:t> dalam </a:t>
          </a:r>
          <a:r>
            <a:rPr lang="en-US" sz="1800" kern="1200" dirty="0" err="1">
              <a:sym typeface="Wingdings" panose="05000000000000000000" pitchFamily="2" charset="2"/>
            </a:rPr>
            <a:t>jangka</a:t>
          </a:r>
          <a:r>
            <a:rPr lang="en-US" sz="1800" kern="1200" dirty="0">
              <a:sym typeface="Wingdings" panose="05000000000000000000" pitchFamily="2" charset="2"/>
            </a:rPr>
            <a:t> </a:t>
          </a:r>
          <a:r>
            <a:rPr lang="en-US" sz="1800" kern="1200" dirty="0" err="1">
              <a:sym typeface="Wingdings" panose="05000000000000000000" pitchFamily="2" charset="2"/>
            </a:rPr>
            <a:t>waktu</a:t>
          </a:r>
          <a:r>
            <a:rPr lang="en-US" sz="1800" kern="1200" dirty="0">
              <a:sym typeface="Wingdings" panose="05000000000000000000" pitchFamily="2" charset="2"/>
            </a:rPr>
            <a:t> 3 </a:t>
          </a:r>
          <a:r>
            <a:rPr lang="en-US" sz="1800" kern="1200" dirty="0" err="1">
              <a:sym typeface="Wingdings" panose="05000000000000000000" pitchFamily="2" charset="2"/>
            </a:rPr>
            <a:t>bln</a:t>
          </a:r>
          <a:r>
            <a:rPr lang="en-US" sz="1800" kern="1200" dirty="0">
              <a:sym typeface="Wingdings" panose="05000000000000000000" pitchFamily="2" charset="2"/>
            </a:rPr>
            <a:t> </a:t>
          </a:r>
          <a:r>
            <a:rPr lang="en-US" sz="1800" kern="1200" dirty="0" err="1">
              <a:sym typeface="Wingdings" panose="05000000000000000000" pitchFamily="2" charset="2"/>
            </a:rPr>
            <a:t>sejak</a:t>
          </a:r>
          <a:r>
            <a:rPr lang="en-US" sz="1800" kern="1200" dirty="0">
              <a:sym typeface="Wingdings" panose="05000000000000000000" pitchFamily="2" charset="2"/>
            </a:rPr>
            <a:t> </a:t>
          </a:r>
          <a:r>
            <a:rPr lang="en-US" sz="1800" kern="1200" dirty="0" err="1">
              <a:sym typeface="Wingdings" panose="05000000000000000000" pitchFamily="2" charset="2"/>
            </a:rPr>
            <a:t>tgl</a:t>
          </a:r>
          <a:r>
            <a:rPr lang="en-US" sz="1800" kern="1200" dirty="0">
              <a:sym typeface="Wingdings" panose="05000000000000000000" pitchFamily="2" charset="2"/>
            </a:rPr>
            <a:t> </a:t>
          </a:r>
          <a:r>
            <a:rPr lang="en-US" sz="1800" kern="1200" dirty="0" err="1">
              <a:sym typeface="Wingdings" panose="05000000000000000000" pitchFamily="2" charset="2"/>
            </a:rPr>
            <a:t>diterima</a:t>
          </a:r>
          <a:r>
            <a:rPr lang="en-US" sz="1800" kern="1200" dirty="0">
              <a:sym typeface="Wingdings" panose="05000000000000000000" pitchFamily="2" charset="2"/>
            </a:rPr>
            <a:t> Surat </a:t>
          </a:r>
          <a:r>
            <a:rPr lang="en-US" sz="1800" kern="1200" dirty="0" err="1">
              <a:sym typeface="Wingdings" panose="05000000000000000000" pitchFamily="2" charset="2"/>
            </a:rPr>
            <a:t>Gugatan</a:t>
          </a:r>
          <a:endParaRPr lang="en-US" sz="1800" kern="1200" dirty="0"/>
        </a:p>
      </dsp:txBody>
      <dsp:txXfrm>
        <a:off x="7233039" y="265308"/>
        <a:ext cx="2403891" cy="34921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D60AB-3610-49F1-91EB-4659EC853824}">
      <dsp:nvSpPr>
        <dsp:cNvPr id="0" name=""/>
        <dsp:cNvSpPr/>
      </dsp:nvSpPr>
      <dsp:spPr>
        <a:xfrm rot="16200000">
          <a:off x="-498974" y="500295"/>
          <a:ext cx="4435523" cy="3434931"/>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953" bIns="0" numCol="1" spcCol="1270" anchor="t" anchorCtr="0">
          <a:noAutofit/>
        </a:bodyPr>
        <a:lstStyle/>
        <a:p>
          <a:pPr lvl="0" algn="l" defTabSz="933450">
            <a:lnSpc>
              <a:spcPct val="90000"/>
            </a:lnSpc>
            <a:spcBef>
              <a:spcPct val="0"/>
            </a:spcBef>
            <a:spcAft>
              <a:spcPct val="35000"/>
            </a:spcAft>
          </a:pPr>
          <a:r>
            <a:rPr lang="en-US" sz="2100" kern="1200" dirty="0" err="1" smtClean="0"/>
            <a:t>Pemeriksaan</a:t>
          </a:r>
          <a:r>
            <a:rPr lang="en-US" sz="2100" kern="1200" dirty="0" smtClean="0"/>
            <a:t> </a:t>
          </a:r>
          <a:r>
            <a:rPr lang="en-US" sz="2100" kern="1200" dirty="0" err="1" smtClean="0"/>
            <a:t>dengan</a:t>
          </a:r>
          <a:r>
            <a:rPr lang="en-US" sz="2100" kern="1200" dirty="0" smtClean="0"/>
            <a:t> </a:t>
          </a:r>
          <a:r>
            <a:rPr lang="en-US" sz="2100" kern="1200" dirty="0" err="1" smtClean="0"/>
            <a:t>acara</a:t>
          </a:r>
          <a:r>
            <a:rPr lang="en-US" sz="2100" kern="1200" dirty="0" smtClean="0"/>
            <a:t> </a:t>
          </a:r>
          <a:r>
            <a:rPr lang="en-US" sz="2100" kern="1200" dirty="0" err="1" smtClean="0"/>
            <a:t>biasa</a:t>
          </a:r>
          <a:r>
            <a:rPr lang="en-US" sz="2100" kern="1200" dirty="0" smtClean="0"/>
            <a:t> </a:t>
          </a:r>
          <a:r>
            <a:rPr lang="en-US" sz="2100" kern="1200" dirty="0" err="1" smtClean="0"/>
            <a:t>dilakukan</a:t>
          </a:r>
          <a:r>
            <a:rPr lang="en-US" sz="2100" kern="1200" dirty="0" smtClean="0"/>
            <a:t> </a:t>
          </a:r>
          <a:r>
            <a:rPr lang="en-US" sz="2100" kern="1200" dirty="0" err="1" smtClean="0"/>
            <a:t>oleh</a:t>
          </a:r>
          <a:r>
            <a:rPr lang="en-US" sz="2100" kern="1200" dirty="0" smtClean="0"/>
            <a:t> </a:t>
          </a:r>
          <a:r>
            <a:rPr lang="en-US" sz="2100" kern="1200" dirty="0" err="1" smtClean="0"/>
            <a:t>Majelis</a:t>
          </a:r>
          <a:r>
            <a:rPr lang="en-US" sz="2100" kern="1200" dirty="0" smtClean="0"/>
            <a:t>.</a:t>
          </a:r>
          <a:endParaRPr lang="en-US" sz="2100" kern="1200" dirty="0"/>
        </a:p>
        <a:p>
          <a:pPr marL="171450" lvl="1" indent="-171450" algn="l" defTabSz="711200">
            <a:lnSpc>
              <a:spcPct val="90000"/>
            </a:lnSpc>
            <a:spcBef>
              <a:spcPct val="0"/>
            </a:spcBef>
            <a:spcAft>
              <a:spcPct val="15000"/>
            </a:spcAft>
            <a:buChar char="••"/>
          </a:pPr>
          <a:r>
            <a:rPr lang="en-US" sz="1600" kern="1200" dirty="0" smtClean="0"/>
            <a:t>Terbuka </a:t>
          </a:r>
          <a:r>
            <a:rPr lang="en-US" sz="1600" kern="1200" dirty="0" err="1" smtClean="0"/>
            <a:t>untuk</a:t>
          </a:r>
          <a:r>
            <a:rPr lang="en-US" sz="1600" kern="1200" dirty="0" smtClean="0"/>
            <a:t> </a:t>
          </a:r>
          <a:r>
            <a:rPr lang="en-US" sz="1600" kern="1200" dirty="0" err="1" smtClean="0"/>
            <a:t>umum</a:t>
          </a:r>
          <a:endParaRPr lang="en-US" sz="1600" kern="1200" dirty="0"/>
        </a:p>
        <a:p>
          <a:pPr marL="171450" lvl="1" indent="-171450" algn="l" defTabSz="711200">
            <a:lnSpc>
              <a:spcPct val="90000"/>
            </a:lnSpc>
            <a:spcBef>
              <a:spcPct val="0"/>
            </a:spcBef>
            <a:spcAft>
              <a:spcPct val="15000"/>
            </a:spcAft>
            <a:buChar char="••"/>
          </a:pPr>
          <a:r>
            <a:rPr lang="en-US" sz="1600" kern="1200" dirty="0" err="1" smtClean="0"/>
            <a:t>Majelis</a:t>
          </a:r>
          <a:r>
            <a:rPr lang="en-US" sz="1600" kern="1200" dirty="0" smtClean="0"/>
            <a:t> </a:t>
          </a:r>
          <a:r>
            <a:rPr lang="fi-FI" sz="1600" kern="1200" dirty="0" smtClean="0"/>
            <a:t>melakukan pemeriksaan mengenai kelengkapan dan/atau </a:t>
          </a:r>
          <a:r>
            <a:rPr lang="en-US" sz="1600" kern="1200" dirty="0" err="1" smtClean="0"/>
            <a:t>kejelasan</a:t>
          </a:r>
          <a:r>
            <a:rPr lang="en-US" sz="1600" kern="1200" dirty="0" smtClean="0"/>
            <a:t> Banding </a:t>
          </a:r>
          <a:r>
            <a:rPr lang="en-US" sz="1600" kern="1200" dirty="0" err="1" smtClean="0"/>
            <a:t>atau</a:t>
          </a:r>
          <a:r>
            <a:rPr lang="en-US" sz="1600" kern="1200" dirty="0" smtClean="0"/>
            <a:t> </a:t>
          </a:r>
          <a:r>
            <a:rPr lang="en-US" sz="1600" kern="1200" dirty="0" err="1" smtClean="0"/>
            <a:t>Gugatan</a:t>
          </a:r>
          <a:endParaRPr lang="en-US" sz="1600" kern="1200" dirty="0"/>
        </a:p>
        <a:p>
          <a:pPr marL="171450" lvl="1" indent="-171450" algn="l" defTabSz="711200">
            <a:lnSpc>
              <a:spcPct val="90000"/>
            </a:lnSpc>
            <a:spcBef>
              <a:spcPct val="0"/>
            </a:spcBef>
            <a:spcAft>
              <a:spcPct val="15000"/>
            </a:spcAft>
            <a:buChar char="••"/>
          </a:pPr>
          <a:r>
            <a:rPr lang="en-US" sz="1600" kern="1200" dirty="0" smtClean="0"/>
            <a:t>Hakim </a:t>
          </a:r>
          <a:r>
            <a:rPr lang="en-US" sz="1600" kern="1200" dirty="0" err="1" smtClean="0"/>
            <a:t>Ketua</a:t>
          </a:r>
          <a:r>
            <a:rPr lang="en-US" sz="1600" kern="1200" dirty="0" smtClean="0"/>
            <a:t>, Hakim </a:t>
          </a:r>
          <a:r>
            <a:rPr lang="en-US" sz="1600" kern="1200" dirty="0" err="1" smtClean="0"/>
            <a:t>Anggota</a:t>
          </a:r>
          <a:r>
            <a:rPr lang="en-US" sz="1600" kern="1200" dirty="0" smtClean="0"/>
            <a:t>, </a:t>
          </a:r>
          <a:r>
            <a:rPr lang="en-US" sz="1600" kern="1200" dirty="0" err="1" smtClean="0"/>
            <a:t>atau</a:t>
          </a:r>
          <a:r>
            <a:rPr lang="en-US" sz="1600" kern="1200" dirty="0" smtClean="0"/>
            <a:t> </a:t>
          </a:r>
          <a:r>
            <a:rPr lang="en-US" sz="1600" kern="1200" dirty="0" err="1" smtClean="0"/>
            <a:t>Panitera</a:t>
          </a:r>
          <a:r>
            <a:rPr lang="en-US" sz="1600" kern="1200" dirty="0" smtClean="0"/>
            <a:t> </a:t>
          </a:r>
          <a:r>
            <a:rPr lang="en-US" sz="1600" kern="1200" dirty="0" err="1" smtClean="0"/>
            <a:t>wajib</a:t>
          </a:r>
          <a:r>
            <a:rPr lang="en-US" sz="1600" kern="1200" dirty="0" smtClean="0"/>
            <a:t> </a:t>
          </a:r>
          <a:r>
            <a:rPr lang="en-US" sz="1600" kern="1200" dirty="0" err="1" smtClean="0"/>
            <a:t>mengundurkan</a:t>
          </a:r>
          <a:r>
            <a:rPr lang="en-US" sz="1600" kern="1200" dirty="0" smtClean="0"/>
            <a:t> </a:t>
          </a:r>
          <a:r>
            <a:rPr lang="en-US" sz="1600" kern="1200" dirty="0" err="1" smtClean="0"/>
            <a:t>diri</a:t>
          </a:r>
          <a:r>
            <a:rPr lang="en-US" sz="1600" kern="1200" dirty="0" smtClean="0"/>
            <a:t> </a:t>
          </a:r>
          <a:r>
            <a:rPr lang="en-US" sz="1600" kern="1200" dirty="0" err="1" smtClean="0"/>
            <a:t>dari</a:t>
          </a:r>
          <a:r>
            <a:rPr lang="en-US" sz="1600" kern="1200" dirty="0" smtClean="0"/>
            <a:t> </a:t>
          </a:r>
          <a:r>
            <a:rPr lang="en-US" sz="1600" kern="1200" dirty="0" err="1" smtClean="0"/>
            <a:t>suatu</a:t>
          </a:r>
          <a:r>
            <a:rPr lang="en-US" sz="1600" kern="1200" dirty="0" smtClean="0"/>
            <a:t> </a:t>
          </a:r>
          <a:r>
            <a:rPr lang="en-US" sz="1600" kern="1200" dirty="0" err="1" smtClean="0"/>
            <a:t>persidangan</a:t>
          </a:r>
          <a:r>
            <a:rPr lang="en-US" sz="1600" kern="1200" dirty="0" smtClean="0"/>
            <a:t> </a:t>
          </a:r>
          <a:r>
            <a:rPr lang="en-US" sz="1600" kern="1200" dirty="0" err="1" smtClean="0"/>
            <a:t>apabila</a:t>
          </a:r>
          <a:r>
            <a:rPr lang="en-US" sz="1600" kern="1200" dirty="0" smtClean="0"/>
            <a:t> </a:t>
          </a:r>
          <a:r>
            <a:rPr lang="en-US" sz="1600" kern="1200" dirty="0" err="1" smtClean="0"/>
            <a:t>terikat</a:t>
          </a:r>
          <a:r>
            <a:rPr lang="en-US" sz="1600" kern="1200" dirty="0" smtClean="0"/>
            <a:t> </a:t>
          </a:r>
          <a:r>
            <a:rPr lang="en-US" sz="1600" kern="1200" dirty="0" err="1" smtClean="0"/>
            <a:t>hubungan</a:t>
          </a:r>
          <a:r>
            <a:rPr lang="en-US" sz="1600" kern="1200" dirty="0" smtClean="0"/>
            <a:t> </a:t>
          </a:r>
          <a:r>
            <a:rPr lang="en-US" sz="1600" kern="1200" dirty="0" err="1" smtClean="0"/>
            <a:t>keluarga</a:t>
          </a:r>
          <a:endParaRPr lang="en-US" sz="1600" kern="1200" dirty="0"/>
        </a:p>
      </dsp:txBody>
      <dsp:txXfrm rot="5400000">
        <a:off x="1322" y="887104"/>
        <a:ext cx="3434931" cy="2661313"/>
      </dsp:txXfrm>
    </dsp:sp>
    <dsp:sp modelId="{F10611A9-CAD6-4321-9C5E-ECFDAC89D966}">
      <dsp:nvSpPr>
        <dsp:cNvPr id="0" name=""/>
        <dsp:cNvSpPr/>
      </dsp:nvSpPr>
      <dsp:spPr>
        <a:xfrm rot="16200000">
          <a:off x="3193575" y="500295"/>
          <a:ext cx="4435523" cy="3434931"/>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953" bIns="0" numCol="1" spcCol="1270" anchor="t" anchorCtr="0">
          <a:noAutofit/>
        </a:bodyPr>
        <a:lstStyle/>
        <a:p>
          <a:pPr lvl="0" algn="l" defTabSz="933450">
            <a:lnSpc>
              <a:spcPct val="90000"/>
            </a:lnSpc>
            <a:spcBef>
              <a:spcPct val="0"/>
            </a:spcBef>
            <a:spcAft>
              <a:spcPct val="35000"/>
            </a:spcAft>
          </a:pPr>
          <a:r>
            <a:rPr lang="en-US" sz="2100" kern="1200" dirty="0" smtClean="0"/>
            <a:t>Hakim </a:t>
          </a:r>
          <a:r>
            <a:rPr lang="en-US" sz="2100" kern="1200" dirty="0" err="1" smtClean="0"/>
            <a:t>Ketua</a:t>
          </a:r>
          <a:r>
            <a:rPr lang="en-US" sz="2100" kern="1200" dirty="0" smtClean="0"/>
            <a:t> </a:t>
          </a:r>
          <a:r>
            <a:rPr lang="en-US" sz="2100" kern="1200" dirty="0" err="1" smtClean="0"/>
            <a:t>memanggil</a:t>
          </a:r>
          <a:r>
            <a:rPr lang="en-US" sz="2100" kern="1200" dirty="0" smtClean="0"/>
            <a:t> </a:t>
          </a:r>
          <a:r>
            <a:rPr lang="en-US" sz="2100" kern="1200" dirty="0" err="1" smtClean="0"/>
            <a:t>terbanding</a:t>
          </a:r>
          <a:r>
            <a:rPr lang="en-US" sz="2100" kern="1200" dirty="0" smtClean="0"/>
            <a:t> </a:t>
          </a:r>
          <a:r>
            <a:rPr lang="en-US" sz="2100" kern="1200" dirty="0" err="1" smtClean="0"/>
            <a:t>atau</a:t>
          </a:r>
          <a:r>
            <a:rPr lang="en-US" sz="2100" kern="1200" dirty="0" smtClean="0"/>
            <a:t> </a:t>
          </a:r>
          <a:r>
            <a:rPr lang="en-US" sz="2100" kern="1200" dirty="0" err="1" smtClean="0"/>
            <a:t>tergugat</a:t>
          </a:r>
          <a:r>
            <a:rPr lang="en-US" sz="2100" kern="1200" dirty="0" smtClean="0"/>
            <a:t> </a:t>
          </a:r>
          <a:r>
            <a:rPr lang="en-US" sz="2100" kern="1200" dirty="0" err="1" smtClean="0"/>
            <a:t>dan</a:t>
          </a:r>
          <a:r>
            <a:rPr lang="en-US" sz="2100" kern="1200" dirty="0" smtClean="0"/>
            <a:t> </a:t>
          </a:r>
          <a:r>
            <a:rPr lang="en-US" sz="2100" kern="1200" dirty="0" err="1" smtClean="0"/>
            <a:t>dapat</a:t>
          </a:r>
          <a:r>
            <a:rPr lang="en-US" sz="2100" kern="1200" dirty="0" smtClean="0"/>
            <a:t> </a:t>
          </a:r>
          <a:r>
            <a:rPr lang="en-US" sz="2100" kern="1200" dirty="0" err="1" smtClean="0"/>
            <a:t>memanggil</a:t>
          </a:r>
          <a:r>
            <a:rPr lang="en-US" sz="2100" kern="1200" dirty="0" smtClean="0"/>
            <a:t> </a:t>
          </a:r>
          <a:r>
            <a:rPr lang="en-US" sz="2100" kern="1200" dirty="0" err="1" smtClean="0"/>
            <a:t>pemohon</a:t>
          </a:r>
          <a:r>
            <a:rPr lang="en-US" sz="2100" kern="1200" dirty="0" smtClean="0"/>
            <a:t> Banding </a:t>
          </a:r>
          <a:r>
            <a:rPr lang="en-US" sz="2100" kern="1200" dirty="0" err="1" smtClean="0"/>
            <a:t>atau</a:t>
          </a:r>
          <a:r>
            <a:rPr lang="en-US" sz="2100" kern="1200" dirty="0" smtClean="0"/>
            <a:t> </a:t>
          </a:r>
          <a:r>
            <a:rPr lang="en-US" sz="2100" kern="1200" dirty="0" err="1" smtClean="0"/>
            <a:t>penggugat</a:t>
          </a:r>
          <a:endParaRPr lang="en-US" sz="2100" kern="1200" dirty="0"/>
        </a:p>
        <a:p>
          <a:pPr marL="171450" lvl="1" indent="-171450" algn="l" defTabSz="711200">
            <a:lnSpc>
              <a:spcPct val="90000"/>
            </a:lnSpc>
            <a:spcBef>
              <a:spcPct val="0"/>
            </a:spcBef>
            <a:spcAft>
              <a:spcPct val="15000"/>
            </a:spcAft>
            <a:buChar char="••"/>
          </a:pPr>
          <a:r>
            <a:rPr lang="en-US" sz="1600" kern="1200" dirty="0" err="1" smtClean="0"/>
            <a:t>Menjelaskan</a:t>
          </a:r>
          <a:r>
            <a:rPr lang="en-US" sz="1600" kern="1200" dirty="0" smtClean="0"/>
            <a:t> </a:t>
          </a:r>
          <a:r>
            <a:rPr lang="en-US" sz="1600" kern="1200" dirty="0" err="1" smtClean="0"/>
            <a:t>masalah</a:t>
          </a:r>
          <a:r>
            <a:rPr lang="en-US" sz="1600" kern="1200" dirty="0" smtClean="0"/>
            <a:t> yang </a:t>
          </a:r>
          <a:r>
            <a:rPr lang="en-US" sz="1600" kern="1200" dirty="0" err="1" smtClean="0"/>
            <a:t>disengketakan</a:t>
          </a:r>
          <a:r>
            <a:rPr lang="en-US" sz="1600" kern="1200" dirty="0" smtClean="0"/>
            <a:t> </a:t>
          </a:r>
          <a:r>
            <a:rPr lang="en-US" sz="1600" kern="1200" dirty="0" err="1" smtClean="0"/>
            <a:t>kepadapihak-pihak</a:t>
          </a:r>
          <a:r>
            <a:rPr lang="en-US" sz="1600" kern="1200" dirty="0" smtClean="0"/>
            <a:t>  yang </a:t>
          </a:r>
          <a:r>
            <a:rPr lang="en-US" sz="1600" kern="1200" dirty="0" err="1" smtClean="0"/>
            <a:t>bersengketa</a:t>
          </a:r>
          <a:r>
            <a:rPr lang="en-US" sz="1600" kern="1200" dirty="0" smtClean="0"/>
            <a:t>  </a:t>
          </a:r>
          <a:r>
            <a:rPr lang="en-US" sz="1600" kern="1200" dirty="0" err="1" smtClean="0"/>
            <a:t>dan</a:t>
          </a:r>
          <a:r>
            <a:rPr lang="en-US" sz="1600" kern="1200" dirty="0" smtClean="0"/>
            <a:t> </a:t>
          </a:r>
          <a:r>
            <a:rPr lang="en-US" sz="1600" kern="1200" dirty="0" err="1" smtClean="0"/>
            <a:t>menanyakan</a:t>
          </a:r>
          <a:r>
            <a:rPr lang="en-US" sz="1600" kern="1200" dirty="0" smtClean="0"/>
            <a:t> </a:t>
          </a:r>
          <a:r>
            <a:rPr lang="en-US" sz="1600" kern="1200" dirty="0" err="1" smtClean="0"/>
            <a:t>kepada</a:t>
          </a:r>
          <a:r>
            <a:rPr lang="en-US" sz="1600" kern="1200" dirty="0" smtClean="0"/>
            <a:t> </a:t>
          </a:r>
          <a:r>
            <a:rPr lang="en-US" sz="1600" kern="1200" dirty="0" err="1" smtClean="0"/>
            <a:t>pembaning</a:t>
          </a:r>
          <a:r>
            <a:rPr lang="en-US" sz="1600" kern="1200" dirty="0" smtClean="0"/>
            <a:t>/</a:t>
          </a:r>
          <a:r>
            <a:rPr lang="en-US" sz="1600" kern="1200" dirty="0" err="1" smtClean="0"/>
            <a:t>penggugat</a:t>
          </a:r>
          <a:endParaRPr lang="en-US" sz="1600" kern="1200" dirty="0"/>
        </a:p>
      </dsp:txBody>
      <dsp:txXfrm rot="5400000">
        <a:off x="3693871" y="887104"/>
        <a:ext cx="3434931" cy="2661313"/>
      </dsp:txXfrm>
    </dsp:sp>
    <dsp:sp modelId="{CBB4D906-D074-4A56-974F-213F3D990803}">
      <dsp:nvSpPr>
        <dsp:cNvPr id="0" name=""/>
        <dsp:cNvSpPr/>
      </dsp:nvSpPr>
      <dsp:spPr>
        <a:xfrm rot="16200000">
          <a:off x="6886126" y="500295"/>
          <a:ext cx="4435523" cy="3434931"/>
        </a:xfrm>
        <a:prstGeom prst="flowChartManualOperati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953" bIns="0" numCol="1" spcCol="1270" anchor="ctr" anchorCtr="0">
          <a:noAutofit/>
        </a:bodyPr>
        <a:lstStyle/>
        <a:p>
          <a:pPr lvl="0" algn="ctr" defTabSz="933450">
            <a:lnSpc>
              <a:spcPct val="90000"/>
            </a:lnSpc>
            <a:spcBef>
              <a:spcPct val="0"/>
            </a:spcBef>
            <a:spcAft>
              <a:spcPct val="35000"/>
            </a:spcAft>
          </a:pPr>
          <a:r>
            <a:rPr lang="fi-FI" sz="2100" kern="1200" dirty="0" smtClean="0"/>
            <a:t>Atas permintaan salah satu pihak yang bersengketa, atau karena </a:t>
          </a:r>
          <a:r>
            <a:rPr lang="en-US" sz="2100" kern="1200" dirty="0" err="1" smtClean="0"/>
            <a:t>jabatan</a:t>
          </a:r>
          <a:r>
            <a:rPr lang="en-US" sz="2100" kern="1200" dirty="0" smtClean="0"/>
            <a:t>, Hakim </a:t>
          </a:r>
          <a:r>
            <a:rPr lang="en-US" sz="2100" kern="1200" dirty="0" err="1" smtClean="0"/>
            <a:t>Ketua</a:t>
          </a:r>
          <a:r>
            <a:rPr lang="en-US" sz="2100" kern="1200" dirty="0" smtClean="0"/>
            <a:t> </a:t>
          </a:r>
          <a:r>
            <a:rPr lang="en-US" sz="2100" kern="1200" dirty="0" err="1" smtClean="0"/>
            <a:t>dapat</a:t>
          </a:r>
          <a:r>
            <a:rPr lang="en-US" sz="2100" kern="1200" dirty="0" smtClean="0"/>
            <a:t> </a:t>
          </a:r>
          <a:r>
            <a:rPr lang="en-US" sz="2100" kern="1200" dirty="0" err="1" smtClean="0"/>
            <a:t>memerintahkan</a:t>
          </a:r>
          <a:r>
            <a:rPr lang="en-US" sz="2100" kern="1200" dirty="0" smtClean="0"/>
            <a:t> </a:t>
          </a:r>
          <a:r>
            <a:rPr lang="en-US" sz="2100" kern="1200" dirty="0" err="1" smtClean="0"/>
            <a:t>saksi</a:t>
          </a:r>
          <a:r>
            <a:rPr lang="en-US" sz="2100" kern="1200" dirty="0" smtClean="0"/>
            <a:t> </a:t>
          </a:r>
          <a:r>
            <a:rPr lang="en-US" sz="2100" kern="1200" dirty="0" err="1" smtClean="0"/>
            <a:t>untuk</a:t>
          </a:r>
          <a:r>
            <a:rPr lang="en-US" sz="2100" kern="1200" dirty="0" smtClean="0"/>
            <a:t> </a:t>
          </a:r>
          <a:r>
            <a:rPr lang="en-US" sz="2100" kern="1200" dirty="0" err="1" smtClean="0"/>
            <a:t>hadir</a:t>
          </a:r>
          <a:r>
            <a:rPr lang="en-US" sz="2100" kern="1200" dirty="0" smtClean="0"/>
            <a:t> </a:t>
          </a:r>
          <a:r>
            <a:rPr lang="sv-SE" sz="2100" kern="1200" dirty="0" smtClean="0"/>
            <a:t>dan didengar keterangannya dalam persidangan </a:t>
          </a:r>
        </a:p>
        <a:p>
          <a:pPr lvl="0" algn="ctr" defTabSz="933450">
            <a:lnSpc>
              <a:spcPct val="90000"/>
            </a:lnSpc>
            <a:spcBef>
              <a:spcPct val="0"/>
            </a:spcBef>
            <a:spcAft>
              <a:spcPct val="35000"/>
            </a:spcAft>
          </a:pPr>
          <a:r>
            <a:rPr lang="sv-SE" sz="2100" kern="1200" dirty="0" smtClean="0"/>
            <a:t>(</a:t>
          </a:r>
          <a:r>
            <a:rPr lang="en-US" sz="2100" kern="1200" dirty="0" err="1" smtClean="0"/>
            <a:t>Saksi</a:t>
          </a:r>
          <a:r>
            <a:rPr lang="en-US" sz="2100" kern="1200" dirty="0" smtClean="0"/>
            <a:t> </a:t>
          </a:r>
          <a:r>
            <a:rPr lang="en-US" sz="2100" kern="1200" dirty="0" err="1" smtClean="0"/>
            <a:t>diambil</a:t>
          </a:r>
          <a:r>
            <a:rPr lang="en-US" sz="2100" kern="1200" dirty="0" smtClean="0"/>
            <a:t> </a:t>
          </a:r>
          <a:r>
            <a:rPr lang="en-US" sz="2100" kern="1200" dirty="0" err="1" smtClean="0"/>
            <a:t>sumpah</a:t>
          </a:r>
          <a:r>
            <a:rPr lang="en-US" sz="2100" kern="1200" dirty="0" smtClean="0"/>
            <a:t> </a:t>
          </a:r>
          <a:r>
            <a:rPr lang="en-US" sz="2100" kern="1200" dirty="0" err="1" smtClean="0"/>
            <a:t>atau</a:t>
          </a:r>
          <a:r>
            <a:rPr lang="en-US" sz="2100" kern="1200" dirty="0" smtClean="0"/>
            <a:t> </a:t>
          </a:r>
          <a:r>
            <a:rPr lang="en-US" sz="2100" kern="1200" dirty="0" err="1" smtClean="0"/>
            <a:t>janji</a:t>
          </a:r>
          <a:r>
            <a:rPr lang="en-US" sz="2100" kern="1200" dirty="0" smtClean="0"/>
            <a:t>)</a:t>
          </a:r>
          <a:endParaRPr lang="en-US" sz="2100" kern="1200" dirty="0"/>
        </a:p>
      </dsp:txBody>
      <dsp:txXfrm rot="5400000">
        <a:off x="7386422" y="887104"/>
        <a:ext cx="3434931" cy="26613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18FEC-F4B5-4E13-8CCA-9DF5E1D951C0}">
      <dsp:nvSpPr>
        <dsp:cNvPr id="0" name=""/>
        <dsp:cNvSpPr/>
      </dsp:nvSpPr>
      <dsp:spPr>
        <a:xfrm rot="5400000">
          <a:off x="-322917" y="324830"/>
          <a:ext cx="2152786" cy="150695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id-ID" sz="3200" kern="1200" dirty="0" smtClean="0"/>
            <a:t>Banding</a:t>
          </a:r>
          <a:endParaRPr lang="en-US" sz="3200" kern="1200" dirty="0"/>
        </a:p>
      </dsp:txBody>
      <dsp:txXfrm rot="-5400000">
        <a:off x="1" y="755387"/>
        <a:ext cx="1506950" cy="645836"/>
      </dsp:txXfrm>
    </dsp:sp>
    <dsp:sp modelId="{99025BF2-E487-4B81-B948-8C19DEDCEDBA}">
      <dsp:nvSpPr>
        <dsp:cNvPr id="0" name=""/>
        <dsp:cNvSpPr/>
      </dsp:nvSpPr>
      <dsp:spPr>
        <a:xfrm rot="5400000">
          <a:off x="4913950" y="-3405087"/>
          <a:ext cx="1399311" cy="82133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id-ID" sz="1800" kern="1200" dirty="0" smtClean="0"/>
            <a:t>Diambil dalam jangka waktu 12 (dua belas) bulan sejak Surat Banding diterima.  </a:t>
          </a:r>
          <a:endParaRPr lang="en-US" sz="1800" kern="1200" dirty="0"/>
        </a:p>
        <a:p>
          <a:pPr marL="171450" lvl="1" indent="-171450" algn="l" defTabSz="800100">
            <a:lnSpc>
              <a:spcPct val="90000"/>
            </a:lnSpc>
            <a:spcBef>
              <a:spcPct val="0"/>
            </a:spcBef>
            <a:spcAft>
              <a:spcPct val="15000"/>
            </a:spcAft>
            <a:buChar char="••"/>
          </a:pPr>
          <a:r>
            <a:rPr lang="id-ID" sz="1800" kern="1200" dirty="0" smtClean="0"/>
            <a:t>Dalam hal-hal khusus, jangka waktu diperpanjang paling lama 3 (tiga) bulan.</a:t>
          </a:r>
          <a:endParaRPr lang="en-US" sz="1800" kern="1200" dirty="0"/>
        </a:p>
        <a:p>
          <a:pPr marL="171450" lvl="1" indent="-171450" algn="l" defTabSz="800100">
            <a:lnSpc>
              <a:spcPct val="90000"/>
            </a:lnSpc>
            <a:spcBef>
              <a:spcPct val="0"/>
            </a:spcBef>
            <a:spcAft>
              <a:spcPct val="15000"/>
            </a:spcAft>
            <a:buChar char="••"/>
          </a:pPr>
          <a:r>
            <a:rPr lang="id-ID" sz="1800" kern="1200" dirty="0" smtClean="0"/>
            <a:t>Gugatan tidak diputus dalam jangka waktu. Pengadilan Pajak wajib mengambil putusan melalui pemeriksaan dengan acara cepat dalam jangka waktu 1 (satu) bulan sejak jangka waktu 6 (enam) bulan dimaksud dilampaui</a:t>
          </a:r>
          <a:endParaRPr lang="en-US" sz="1800" kern="1200" dirty="0"/>
        </a:p>
      </dsp:txBody>
      <dsp:txXfrm rot="-5400000">
        <a:off x="1506951" y="70221"/>
        <a:ext cx="8145002" cy="1262693"/>
      </dsp:txXfrm>
    </dsp:sp>
    <dsp:sp modelId="{1166E8C3-80B8-4905-8C4E-8612E5BFEBE7}">
      <dsp:nvSpPr>
        <dsp:cNvPr id="0" name=""/>
        <dsp:cNvSpPr/>
      </dsp:nvSpPr>
      <dsp:spPr>
        <a:xfrm rot="5400000">
          <a:off x="-322917" y="2190944"/>
          <a:ext cx="2152786" cy="150695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err="1" smtClean="0"/>
            <a:t>Gugatan</a:t>
          </a:r>
          <a:endParaRPr lang="en-US" sz="3200" kern="1200" dirty="0"/>
        </a:p>
      </dsp:txBody>
      <dsp:txXfrm rot="-5400000">
        <a:off x="1" y="2621501"/>
        <a:ext cx="1506950" cy="645836"/>
      </dsp:txXfrm>
    </dsp:sp>
    <dsp:sp modelId="{72C8493C-8FA6-458F-81CD-5EE1BAD39183}">
      <dsp:nvSpPr>
        <dsp:cNvPr id="0" name=""/>
        <dsp:cNvSpPr/>
      </dsp:nvSpPr>
      <dsp:spPr>
        <a:xfrm rot="5400000">
          <a:off x="4913950" y="-1538973"/>
          <a:ext cx="1399311" cy="82133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id-ID" sz="1800" kern="1200" dirty="0" smtClean="0"/>
            <a:t>Diambil dalam jangka waktu 6 (enam) bulan sejak Surat Gugatan diterima. </a:t>
          </a:r>
          <a:endParaRPr lang="en-US" sz="1800" kern="1200" dirty="0"/>
        </a:p>
        <a:p>
          <a:pPr marL="171450" lvl="1" indent="-171450" algn="l" defTabSz="800100">
            <a:lnSpc>
              <a:spcPct val="90000"/>
            </a:lnSpc>
            <a:spcBef>
              <a:spcPct val="0"/>
            </a:spcBef>
            <a:spcAft>
              <a:spcPct val="15000"/>
            </a:spcAft>
            <a:buChar char="••"/>
          </a:pPr>
          <a:r>
            <a:rPr lang="id-ID" sz="1800" kern="1200" dirty="0" smtClean="0"/>
            <a:t>Dalam hal-hal khusus, jangka waktu diperpanjang paling lama 3 (tiga) bulan.</a:t>
          </a:r>
          <a:endParaRPr lang="en-US" sz="1800" kern="1200" dirty="0"/>
        </a:p>
      </dsp:txBody>
      <dsp:txXfrm rot="-5400000">
        <a:off x="1506951" y="1936335"/>
        <a:ext cx="8145002" cy="126269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4/22/2017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4/22/2017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4/22/2017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4/22/2017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4/22/2017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4/22/2017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4/22/2017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4/22/2017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4/22/2017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4/22/2017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4/22/2017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4/22/2017</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Pembahasan</a:t>
            </a:r>
            <a:r>
              <a:rPr lang="en-US" dirty="0"/>
              <a:t> </a:t>
            </a:r>
            <a:r>
              <a:rPr lang="en-US" dirty="0" err="1"/>
              <a:t>kasus</a:t>
            </a:r>
            <a:r>
              <a:rPr lang="en-US" dirty="0"/>
              <a:t> dalam </a:t>
            </a:r>
            <a:r>
              <a:rPr lang="en-US" dirty="0" err="1"/>
              <a:t>pengadilan</a:t>
            </a:r>
            <a:r>
              <a:rPr lang="en-US" dirty="0"/>
              <a:t> </a:t>
            </a:r>
            <a:r>
              <a:rPr lang="en-US" dirty="0" err="1"/>
              <a:t>pajak</a:t>
            </a:r>
            <a:endParaRPr lang="en-US" dirty="0"/>
          </a:p>
        </p:txBody>
      </p:sp>
      <p:sp>
        <p:nvSpPr>
          <p:cNvPr id="3" name="Subtitle 2"/>
          <p:cNvSpPr>
            <a:spLocks noGrp="1"/>
          </p:cNvSpPr>
          <p:nvPr>
            <p:ph type="subTitle" idx="1"/>
          </p:nvPr>
        </p:nvSpPr>
        <p:spPr/>
        <p:txBody>
          <a:bodyPr/>
          <a:lstStyle/>
          <a:p>
            <a:pPr marL="342900" indent="-342900">
              <a:buAutoNum type="arabicPeriod"/>
            </a:pPr>
            <a:r>
              <a:rPr lang="en-US" dirty="0" err="1"/>
              <a:t>Aderua</a:t>
            </a:r>
            <a:r>
              <a:rPr lang="en-US" dirty="0"/>
              <a:t> </a:t>
            </a:r>
            <a:r>
              <a:rPr lang="en-US" dirty="0" err="1"/>
              <a:t>Katinus</a:t>
            </a:r>
            <a:endParaRPr lang="en-US" dirty="0"/>
          </a:p>
          <a:p>
            <a:pPr marL="342900" indent="-342900">
              <a:buAutoNum type="arabicPeriod"/>
            </a:pPr>
            <a:r>
              <a:rPr lang="en-US" dirty="0" err="1"/>
              <a:t>Adryan</a:t>
            </a:r>
            <a:r>
              <a:rPr lang="en-US" dirty="0"/>
              <a:t> </a:t>
            </a:r>
            <a:r>
              <a:rPr lang="en-US" dirty="0" err="1"/>
              <a:t>Hermawan</a:t>
            </a:r>
            <a:endParaRPr lang="en-US" dirty="0"/>
          </a:p>
          <a:p>
            <a:pPr marL="342900" indent="-342900">
              <a:buAutoNum type="arabicPeriod"/>
            </a:pPr>
            <a:r>
              <a:rPr lang="en-US" dirty="0" err="1"/>
              <a:t>Anajmi</a:t>
            </a:r>
            <a:r>
              <a:rPr lang="en-US" dirty="0"/>
              <a:t> </a:t>
            </a:r>
            <a:r>
              <a:rPr lang="en-US" dirty="0" err="1"/>
              <a:t>Nurintyo</a:t>
            </a:r>
            <a:r>
              <a:rPr lang="en-US" dirty="0"/>
              <a:t> </a:t>
            </a:r>
            <a:r>
              <a:rPr lang="en-US" dirty="0" err="1"/>
              <a:t>Islami</a:t>
            </a:r>
            <a:endParaRPr lang="en-US" dirty="0"/>
          </a:p>
          <a:p>
            <a:pPr marL="342900" indent="-342900">
              <a:buAutoNum type="arabicPeriod"/>
            </a:pPr>
            <a:r>
              <a:rPr lang="en-US" dirty="0"/>
              <a:t>Anita </a:t>
            </a:r>
            <a:r>
              <a:rPr lang="en-US" dirty="0" err="1"/>
              <a:t>Kusuma</a:t>
            </a:r>
            <a:r>
              <a:rPr lang="en-US" dirty="0"/>
              <a:t> </a:t>
            </a:r>
            <a:r>
              <a:rPr lang="en-US" dirty="0" err="1"/>
              <a:t>Putri</a:t>
            </a:r>
            <a:endParaRPr lang="en-US" dirty="0"/>
          </a:p>
          <a:p>
            <a:pPr marL="342900" indent="-342900">
              <a:buAutoNum type="arabicPeriod"/>
            </a:pPr>
            <a:endParaRPr lang="en-US" dirty="0"/>
          </a:p>
        </p:txBody>
      </p:sp>
    </p:spTree>
    <p:extLst>
      <p:ext uri="{BB962C8B-B14F-4D97-AF65-F5344CB8AC3E}">
        <p14:creationId xmlns:p14="http://schemas.microsoft.com/office/powerpoint/2010/main" val="3605690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Pengadilan</a:t>
            </a:r>
            <a:r>
              <a:rPr lang="en-US" dirty="0"/>
              <a:t> </a:t>
            </a:r>
            <a:r>
              <a:rPr lang="en-US" dirty="0" err="1"/>
              <a:t>Pajak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7702406"/>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628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Susunan</a:t>
            </a:r>
            <a:r>
              <a:rPr lang="en-US" dirty="0"/>
              <a:t> </a:t>
            </a:r>
            <a:r>
              <a:rPr lang="en-US" dirty="0" err="1"/>
              <a:t>pengaDILAN</a:t>
            </a:r>
            <a:r>
              <a:rPr lang="en-US" dirty="0"/>
              <a:t> PAJAK</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84396417"/>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01116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Syarat-syarat</a:t>
            </a:r>
            <a:r>
              <a:rPr lang="en-US" dirty="0"/>
              <a:t> hakim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83075310"/>
              </p:ext>
            </p:extLst>
          </p:nvPr>
        </p:nvGraphicFramePr>
        <p:xfrm>
          <a:off x="754380" y="1737360"/>
          <a:ext cx="10607040" cy="4571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59727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Syarat-syarat</a:t>
            </a:r>
            <a:r>
              <a:rPr lang="en-US" dirty="0"/>
              <a:t> </a:t>
            </a:r>
            <a:r>
              <a:rPr lang="en-US" dirty="0" smtClean="0"/>
              <a:t>SEKRETARIS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3320886"/>
              </p:ext>
            </p:extLst>
          </p:nvPr>
        </p:nvGraphicFramePr>
        <p:xfrm>
          <a:off x="754380" y="1737360"/>
          <a:ext cx="10607040" cy="4571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70898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Hakim ad hoc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374304"/>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73220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Tugas</a:t>
            </a:r>
            <a:r>
              <a:rPr lang="en-US" dirty="0"/>
              <a:t> </a:t>
            </a:r>
            <a:r>
              <a:rPr lang="en-US" dirty="0" err="1"/>
              <a:t>dan</a:t>
            </a:r>
            <a:r>
              <a:rPr lang="en-US" dirty="0"/>
              <a:t> </a:t>
            </a:r>
            <a:r>
              <a:rPr lang="en-US" dirty="0" err="1"/>
              <a:t>wewenang</a:t>
            </a:r>
            <a:r>
              <a:rPr lang="en-US" dirty="0"/>
              <a:t> PENGADILAN PAJAK</a:t>
            </a:r>
          </a:p>
        </p:txBody>
      </p:sp>
      <p:sp>
        <p:nvSpPr>
          <p:cNvPr id="3" name="Content Placeholder 2"/>
          <p:cNvSpPr>
            <a:spLocks noGrp="1"/>
          </p:cNvSpPr>
          <p:nvPr>
            <p:ph idx="1"/>
          </p:nvPr>
        </p:nvSpPr>
        <p:spPr/>
        <p:txBody>
          <a:bodyPr/>
          <a:lstStyle/>
          <a:p>
            <a:pPr marL="457200" indent="-457200">
              <a:buFont typeface="+mj-lt"/>
              <a:buAutoNum type="arabicPeriod"/>
            </a:pPr>
            <a:r>
              <a:rPr lang="en-US" dirty="0" err="1"/>
              <a:t>Memeriksa</a:t>
            </a:r>
            <a:r>
              <a:rPr lang="en-US" dirty="0"/>
              <a:t> </a:t>
            </a:r>
            <a:r>
              <a:rPr lang="en-US" dirty="0" err="1"/>
              <a:t>dan</a:t>
            </a:r>
            <a:r>
              <a:rPr lang="en-US" dirty="0"/>
              <a:t> </a:t>
            </a:r>
            <a:r>
              <a:rPr lang="en-US" dirty="0" err="1"/>
              <a:t>memutus</a:t>
            </a:r>
            <a:r>
              <a:rPr lang="en-US" dirty="0"/>
              <a:t> </a:t>
            </a:r>
            <a:r>
              <a:rPr lang="en-US" dirty="0" err="1"/>
              <a:t>Sengketa</a:t>
            </a:r>
            <a:r>
              <a:rPr lang="en-US" dirty="0"/>
              <a:t> </a:t>
            </a:r>
            <a:r>
              <a:rPr lang="en-US" dirty="0" err="1"/>
              <a:t>Pajak</a:t>
            </a:r>
            <a:endParaRPr lang="en-US" dirty="0"/>
          </a:p>
          <a:p>
            <a:pPr marL="457200" indent="-457200">
              <a:buFont typeface="+mj-lt"/>
              <a:buAutoNum type="arabicPeriod"/>
            </a:pPr>
            <a:r>
              <a:rPr lang="en-US" dirty="0"/>
              <a:t>Banding </a:t>
            </a:r>
            <a:r>
              <a:rPr lang="en-US" dirty="0">
                <a:sym typeface="Wingdings" panose="05000000000000000000" pitchFamily="2" charset="2"/>
              </a:rPr>
              <a:t></a:t>
            </a:r>
            <a:r>
              <a:rPr lang="en-US" dirty="0" err="1">
                <a:sym typeface="Wingdings" panose="05000000000000000000" pitchFamily="2" charset="2"/>
              </a:rPr>
              <a:t>Memeriksa</a:t>
            </a:r>
            <a:r>
              <a:rPr lang="en-US" dirty="0">
                <a:sym typeface="Wingdings" panose="05000000000000000000" pitchFamily="2" charset="2"/>
              </a:rPr>
              <a:t> </a:t>
            </a:r>
            <a:r>
              <a:rPr lang="en-US" dirty="0" err="1">
                <a:sym typeface="Wingdings" panose="05000000000000000000" pitchFamily="2" charset="2"/>
              </a:rPr>
              <a:t>dan</a:t>
            </a:r>
            <a:r>
              <a:rPr lang="en-US" dirty="0">
                <a:sym typeface="Wingdings" panose="05000000000000000000" pitchFamily="2" charset="2"/>
              </a:rPr>
              <a:t> </a:t>
            </a:r>
            <a:r>
              <a:rPr lang="en-US" dirty="0" err="1">
                <a:sym typeface="Wingdings" panose="05000000000000000000" pitchFamily="2" charset="2"/>
              </a:rPr>
              <a:t>memutus</a:t>
            </a:r>
            <a:r>
              <a:rPr lang="en-US" dirty="0">
                <a:sym typeface="Wingdings" panose="05000000000000000000" pitchFamily="2" charset="2"/>
              </a:rPr>
              <a:t> </a:t>
            </a:r>
            <a:r>
              <a:rPr lang="en-US" dirty="0" err="1">
                <a:sym typeface="Wingdings" panose="05000000000000000000" pitchFamily="2" charset="2"/>
              </a:rPr>
              <a:t>sengketa</a:t>
            </a:r>
            <a:r>
              <a:rPr lang="en-US" dirty="0">
                <a:sym typeface="Wingdings" panose="05000000000000000000" pitchFamily="2" charset="2"/>
              </a:rPr>
              <a:t> </a:t>
            </a:r>
            <a:r>
              <a:rPr lang="en-US" dirty="0" err="1">
                <a:sym typeface="Wingdings" panose="05000000000000000000" pitchFamily="2" charset="2"/>
              </a:rPr>
              <a:t>atas</a:t>
            </a:r>
            <a:r>
              <a:rPr lang="en-US" dirty="0">
                <a:sym typeface="Wingdings" panose="05000000000000000000" pitchFamily="2" charset="2"/>
              </a:rPr>
              <a:t> </a:t>
            </a:r>
            <a:r>
              <a:rPr lang="en-US" dirty="0" err="1">
                <a:sym typeface="Wingdings" panose="05000000000000000000" pitchFamily="2" charset="2"/>
              </a:rPr>
              <a:t>keputusan</a:t>
            </a:r>
            <a:r>
              <a:rPr lang="en-US" dirty="0">
                <a:sym typeface="Wingdings" panose="05000000000000000000" pitchFamily="2" charset="2"/>
              </a:rPr>
              <a:t> </a:t>
            </a:r>
            <a:r>
              <a:rPr lang="en-US" dirty="0" err="1">
                <a:sym typeface="Wingdings" panose="05000000000000000000" pitchFamily="2" charset="2"/>
              </a:rPr>
              <a:t>keberatan</a:t>
            </a:r>
            <a:endParaRPr lang="en-US" dirty="0">
              <a:sym typeface="Wingdings" panose="05000000000000000000" pitchFamily="2" charset="2"/>
            </a:endParaRPr>
          </a:p>
          <a:p>
            <a:pPr marL="457200" indent="-457200">
              <a:buFont typeface="+mj-lt"/>
              <a:buAutoNum type="arabicPeriod"/>
            </a:pPr>
            <a:r>
              <a:rPr lang="en-US" dirty="0" err="1">
                <a:sym typeface="Wingdings" panose="05000000000000000000" pitchFamily="2" charset="2"/>
              </a:rPr>
              <a:t>Gugatan</a:t>
            </a:r>
            <a:r>
              <a:rPr lang="en-US" dirty="0">
                <a:sym typeface="Wingdings" panose="05000000000000000000" pitchFamily="2" charset="2"/>
              </a:rPr>
              <a:t> </a:t>
            </a:r>
            <a:r>
              <a:rPr lang="en-US" dirty="0" err="1">
                <a:sym typeface="Wingdings" panose="05000000000000000000" pitchFamily="2" charset="2"/>
              </a:rPr>
              <a:t>Memeriksa</a:t>
            </a:r>
            <a:r>
              <a:rPr lang="en-US" dirty="0">
                <a:sym typeface="Wingdings" panose="05000000000000000000" pitchFamily="2" charset="2"/>
              </a:rPr>
              <a:t> </a:t>
            </a:r>
            <a:r>
              <a:rPr lang="en-US" dirty="0" err="1">
                <a:sym typeface="Wingdings" panose="05000000000000000000" pitchFamily="2" charset="2"/>
              </a:rPr>
              <a:t>dan</a:t>
            </a:r>
            <a:r>
              <a:rPr lang="en-US" dirty="0">
                <a:sym typeface="Wingdings" panose="05000000000000000000" pitchFamily="2" charset="2"/>
              </a:rPr>
              <a:t> </a:t>
            </a:r>
            <a:r>
              <a:rPr lang="en-US" dirty="0" err="1">
                <a:sym typeface="Wingdings" panose="05000000000000000000" pitchFamily="2" charset="2"/>
              </a:rPr>
              <a:t>memutus</a:t>
            </a:r>
            <a:r>
              <a:rPr lang="en-US" dirty="0">
                <a:sym typeface="Wingdings" panose="05000000000000000000" pitchFamily="2" charset="2"/>
              </a:rPr>
              <a:t> </a:t>
            </a:r>
            <a:r>
              <a:rPr lang="en-US" dirty="0" err="1">
                <a:sym typeface="Wingdings" panose="05000000000000000000" pitchFamily="2" charset="2"/>
              </a:rPr>
              <a:t>sengketa</a:t>
            </a:r>
            <a:r>
              <a:rPr lang="en-US" dirty="0">
                <a:sym typeface="Wingdings" panose="05000000000000000000" pitchFamily="2" charset="2"/>
              </a:rPr>
              <a:t> </a:t>
            </a:r>
            <a:r>
              <a:rPr lang="en-US" dirty="0" err="1">
                <a:sym typeface="Wingdings" panose="05000000000000000000" pitchFamily="2" charset="2"/>
              </a:rPr>
              <a:t>atas</a:t>
            </a:r>
            <a:r>
              <a:rPr lang="en-US" dirty="0">
                <a:sym typeface="Wingdings" panose="05000000000000000000" pitchFamily="2" charset="2"/>
              </a:rPr>
              <a:t> </a:t>
            </a:r>
            <a:r>
              <a:rPr lang="en-US" dirty="0" err="1">
                <a:sym typeface="Wingdings" panose="05000000000000000000" pitchFamily="2" charset="2"/>
              </a:rPr>
              <a:t>pelaksanaan</a:t>
            </a:r>
            <a:r>
              <a:rPr lang="en-US" dirty="0">
                <a:sym typeface="Wingdings" panose="05000000000000000000" pitchFamily="2" charset="2"/>
              </a:rPr>
              <a:t> </a:t>
            </a:r>
            <a:r>
              <a:rPr lang="en-US" dirty="0" err="1">
                <a:sym typeface="Wingdings" panose="05000000000000000000" pitchFamily="2" charset="2"/>
              </a:rPr>
              <a:t>penagihan</a:t>
            </a:r>
            <a:r>
              <a:rPr lang="en-US" dirty="0">
                <a:sym typeface="Wingdings" panose="05000000000000000000" pitchFamily="2" charset="2"/>
              </a:rPr>
              <a:t> </a:t>
            </a:r>
            <a:r>
              <a:rPr lang="en-US" dirty="0" err="1">
                <a:sym typeface="Wingdings" panose="05000000000000000000" pitchFamily="2" charset="2"/>
              </a:rPr>
              <a:t>Pajak</a:t>
            </a:r>
            <a:r>
              <a:rPr lang="en-US" dirty="0">
                <a:sym typeface="Wingdings" panose="05000000000000000000" pitchFamily="2" charset="2"/>
              </a:rPr>
              <a:t> 	          	</a:t>
            </a:r>
            <a:r>
              <a:rPr lang="en-US" dirty="0" err="1">
                <a:sym typeface="Wingdings" panose="05000000000000000000" pitchFamily="2" charset="2"/>
              </a:rPr>
              <a:t>atau</a:t>
            </a:r>
            <a:r>
              <a:rPr lang="en-US" dirty="0">
                <a:sym typeface="Wingdings" panose="05000000000000000000" pitchFamily="2" charset="2"/>
              </a:rPr>
              <a:t> Keputusan </a:t>
            </a:r>
            <a:r>
              <a:rPr lang="en-US" dirty="0" err="1">
                <a:sym typeface="Wingdings" panose="05000000000000000000" pitchFamily="2" charset="2"/>
              </a:rPr>
              <a:t>pembetulan</a:t>
            </a:r>
            <a:r>
              <a:rPr lang="en-US" dirty="0">
                <a:sym typeface="Wingdings" panose="05000000000000000000" pitchFamily="2" charset="2"/>
              </a:rPr>
              <a:t> </a:t>
            </a:r>
            <a:r>
              <a:rPr lang="en-US" dirty="0" err="1">
                <a:sym typeface="Wingdings" panose="05000000000000000000" pitchFamily="2" charset="2"/>
              </a:rPr>
              <a:t>atau</a:t>
            </a:r>
            <a:r>
              <a:rPr lang="en-US" dirty="0">
                <a:sym typeface="Wingdings" panose="05000000000000000000" pitchFamily="2" charset="2"/>
              </a:rPr>
              <a:t> Keputusan </a:t>
            </a:r>
            <a:r>
              <a:rPr lang="en-US" dirty="0" err="1">
                <a:sym typeface="Wingdings" panose="05000000000000000000" pitchFamily="2" charset="2"/>
              </a:rPr>
              <a:t>lainnya</a:t>
            </a:r>
            <a:endParaRPr lang="en-US" dirty="0">
              <a:sym typeface="Wingdings" panose="05000000000000000000" pitchFamily="2" charset="2"/>
            </a:endParaRPr>
          </a:p>
          <a:p>
            <a:pPr marL="457200" indent="-457200">
              <a:buFont typeface="+mj-lt"/>
              <a:buAutoNum type="arabicPeriod"/>
            </a:pPr>
            <a:r>
              <a:rPr lang="en-US" dirty="0" err="1">
                <a:sym typeface="Wingdings" panose="05000000000000000000" pitchFamily="2" charset="2"/>
              </a:rPr>
              <a:t>Mengawasi</a:t>
            </a:r>
            <a:r>
              <a:rPr lang="en-US" dirty="0">
                <a:sym typeface="Wingdings" panose="05000000000000000000" pitchFamily="2" charset="2"/>
              </a:rPr>
              <a:t> </a:t>
            </a:r>
            <a:r>
              <a:rPr lang="en-US" dirty="0" err="1">
                <a:sym typeface="Wingdings" panose="05000000000000000000" pitchFamily="2" charset="2"/>
              </a:rPr>
              <a:t>kuasa</a:t>
            </a:r>
            <a:r>
              <a:rPr lang="en-US" dirty="0">
                <a:sym typeface="Wingdings" panose="05000000000000000000" pitchFamily="2" charset="2"/>
              </a:rPr>
              <a:t> </a:t>
            </a:r>
            <a:r>
              <a:rPr lang="en-US" dirty="0" err="1">
                <a:sym typeface="Wingdings" panose="05000000000000000000" pitchFamily="2" charset="2"/>
              </a:rPr>
              <a:t>hukum</a:t>
            </a:r>
            <a:r>
              <a:rPr lang="en-US" dirty="0">
                <a:sym typeface="Wingdings" panose="05000000000000000000" pitchFamily="2" charset="2"/>
              </a:rPr>
              <a:t> yang </a:t>
            </a:r>
            <a:r>
              <a:rPr lang="en-US" dirty="0" err="1">
                <a:sym typeface="Wingdings" panose="05000000000000000000" pitchFamily="2" charset="2"/>
              </a:rPr>
              <a:t>memberikan</a:t>
            </a:r>
            <a:r>
              <a:rPr lang="en-US" dirty="0">
                <a:sym typeface="Wingdings" panose="05000000000000000000" pitchFamily="2" charset="2"/>
              </a:rPr>
              <a:t> </a:t>
            </a:r>
            <a:r>
              <a:rPr lang="en-US" dirty="0" err="1">
                <a:sym typeface="Wingdings" panose="05000000000000000000" pitchFamily="2" charset="2"/>
              </a:rPr>
              <a:t>bantuan</a:t>
            </a:r>
            <a:r>
              <a:rPr lang="en-US" dirty="0">
                <a:sym typeface="Wingdings" panose="05000000000000000000" pitchFamily="2" charset="2"/>
              </a:rPr>
              <a:t> </a:t>
            </a:r>
            <a:r>
              <a:rPr lang="en-US" dirty="0" err="1">
                <a:sym typeface="Wingdings" panose="05000000000000000000" pitchFamily="2" charset="2"/>
              </a:rPr>
              <a:t>hukum</a:t>
            </a:r>
            <a:r>
              <a:rPr lang="en-US" dirty="0">
                <a:sym typeface="Wingdings" panose="05000000000000000000" pitchFamily="2" charset="2"/>
              </a:rPr>
              <a:t> </a:t>
            </a:r>
            <a:r>
              <a:rPr lang="en-US" dirty="0" err="1">
                <a:sym typeface="Wingdings" panose="05000000000000000000" pitchFamily="2" charset="2"/>
              </a:rPr>
              <a:t>kepada</a:t>
            </a:r>
            <a:r>
              <a:rPr lang="en-US" dirty="0">
                <a:sym typeface="Wingdings" panose="05000000000000000000" pitchFamily="2" charset="2"/>
              </a:rPr>
              <a:t> </a:t>
            </a:r>
            <a:r>
              <a:rPr lang="en-US" dirty="0" err="1">
                <a:sym typeface="Wingdings" panose="05000000000000000000" pitchFamily="2" charset="2"/>
              </a:rPr>
              <a:t>pihak-pihak</a:t>
            </a:r>
            <a:r>
              <a:rPr lang="en-US" dirty="0">
                <a:sym typeface="Wingdings" panose="05000000000000000000" pitchFamily="2" charset="2"/>
              </a:rPr>
              <a:t>     yang </a:t>
            </a:r>
            <a:r>
              <a:rPr lang="en-US" dirty="0" err="1">
                <a:sym typeface="Wingdings" panose="05000000000000000000" pitchFamily="2" charset="2"/>
              </a:rPr>
              <a:t>bersengketa</a:t>
            </a:r>
            <a:r>
              <a:rPr lang="en-US" dirty="0">
                <a:sym typeface="Wingdings" panose="05000000000000000000" pitchFamily="2" charset="2"/>
              </a:rPr>
              <a:t> dalam </a:t>
            </a:r>
            <a:r>
              <a:rPr lang="en-US" dirty="0" err="1">
                <a:sym typeface="Wingdings" panose="05000000000000000000" pitchFamily="2" charset="2"/>
              </a:rPr>
              <a:t>sidang-sidang</a:t>
            </a:r>
            <a:r>
              <a:rPr lang="en-US" dirty="0">
                <a:sym typeface="Wingdings" panose="05000000000000000000" pitchFamily="2" charset="2"/>
              </a:rPr>
              <a:t> </a:t>
            </a:r>
            <a:r>
              <a:rPr lang="en-US" dirty="0" err="1">
                <a:sym typeface="Wingdings" panose="05000000000000000000" pitchFamily="2" charset="2"/>
              </a:rPr>
              <a:t>Pengadilan</a:t>
            </a:r>
            <a:r>
              <a:rPr lang="en-US" dirty="0">
                <a:sym typeface="Wingdings" panose="05000000000000000000" pitchFamily="2" charset="2"/>
              </a:rPr>
              <a:t> </a:t>
            </a:r>
            <a:r>
              <a:rPr lang="en-US" dirty="0" err="1">
                <a:sym typeface="Wingdings" panose="05000000000000000000" pitchFamily="2" charset="2"/>
              </a:rPr>
              <a:t>Pajak</a:t>
            </a:r>
            <a:r>
              <a:rPr lang="en-US" dirty="0">
                <a:sym typeface="Wingdings" panose="05000000000000000000" pitchFamily="2" charset="2"/>
              </a:rPr>
              <a:t> </a:t>
            </a:r>
            <a:endParaRPr lang="en-US" dirty="0"/>
          </a:p>
        </p:txBody>
      </p:sp>
    </p:spTree>
    <p:extLst>
      <p:ext uri="{BB962C8B-B14F-4D97-AF65-F5344CB8AC3E}">
        <p14:creationId xmlns:p14="http://schemas.microsoft.com/office/powerpoint/2010/main" val="2313925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57654967"/>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81398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BANDING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22380056"/>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5614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gugatan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13955049"/>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3373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dirty="0"/>
              <a:t>Persiapan persidangan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9373964"/>
              </p:ext>
            </p:extLst>
          </p:nvPr>
        </p:nvGraphicFramePr>
        <p:xfrm>
          <a:off x="1023938" y="2084832"/>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8156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Persiapan persidangan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1937021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6633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Pemeriksaan</a:t>
            </a:r>
            <a:r>
              <a:rPr lang="en-US" dirty="0" smtClean="0"/>
              <a:t> </a:t>
            </a:r>
            <a:r>
              <a:rPr lang="en-US" dirty="0" err="1" smtClean="0"/>
              <a:t>dengan</a:t>
            </a:r>
            <a:r>
              <a:rPr lang="en-US" dirty="0" smtClean="0"/>
              <a:t> </a:t>
            </a:r>
            <a:r>
              <a:rPr lang="en-US" dirty="0" err="1" smtClean="0"/>
              <a:t>acara</a:t>
            </a:r>
            <a:r>
              <a:rPr lang="en-US" dirty="0" smtClean="0"/>
              <a:t> BIASA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23782134"/>
              </p:ext>
            </p:extLst>
          </p:nvPr>
        </p:nvGraphicFramePr>
        <p:xfrm>
          <a:off x="668740" y="2047164"/>
          <a:ext cx="10822675" cy="4435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1073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Pemeriksaan</a:t>
            </a:r>
            <a:r>
              <a:rPr lang="en-US" dirty="0"/>
              <a:t> </a:t>
            </a:r>
            <a:r>
              <a:rPr lang="en-US" dirty="0" err="1"/>
              <a:t>dengan</a:t>
            </a:r>
            <a:r>
              <a:rPr lang="en-US" dirty="0"/>
              <a:t> </a:t>
            </a:r>
            <a:r>
              <a:rPr lang="en-US" dirty="0" err="1"/>
              <a:t>acara</a:t>
            </a:r>
            <a:r>
              <a:rPr lang="en-US" dirty="0"/>
              <a:t> </a:t>
            </a:r>
            <a:r>
              <a:rPr lang="en-US" dirty="0" smtClean="0"/>
              <a:t>BIASA</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dirty="0"/>
              <a:t> </a:t>
            </a:r>
            <a:r>
              <a:rPr lang="en-US" dirty="0" err="1"/>
              <a:t>Apabila</a:t>
            </a:r>
            <a:r>
              <a:rPr lang="en-US" dirty="0"/>
              <a:t> </a:t>
            </a:r>
            <a:r>
              <a:rPr lang="en-US" dirty="0" err="1"/>
              <a:t>suatu</a:t>
            </a:r>
            <a:r>
              <a:rPr lang="en-US" dirty="0"/>
              <a:t> </a:t>
            </a:r>
            <a:r>
              <a:rPr lang="en-US" dirty="0" err="1"/>
              <a:t>sengketa</a:t>
            </a:r>
            <a:r>
              <a:rPr lang="en-US" dirty="0"/>
              <a:t> </a:t>
            </a:r>
            <a:r>
              <a:rPr lang="en-US" dirty="0" err="1"/>
              <a:t>tidak</a:t>
            </a:r>
            <a:r>
              <a:rPr lang="en-US" dirty="0"/>
              <a:t> </a:t>
            </a:r>
            <a:r>
              <a:rPr lang="en-US" dirty="0" err="1"/>
              <a:t>dapat</a:t>
            </a:r>
            <a:r>
              <a:rPr lang="en-US" dirty="0"/>
              <a:t> </a:t>
            </a:r>
            <a:r>
              <a:rPr lang="en-US" dirty="0" err="1"/>
              <a:t>diselesaikan</a:t>
            </a:r>
            <a:r>
              <a:rPr lang="en-US" dirty="0"/>
              <a:t> </a:t>
            </a:r>
            <a:r>
              <a:rPr lang="en-US" dirty="0" err="1"/>
              <a:t>pada</a:t>
            </a:r>
            <a:r>
              <a:rPr lang="en-US" dirty="0"/>
              <a:t> 1 (</a:t>
            </a:r>
            <a:r>
              <a:rPr lang="en-US" dirty="0" err="1" smtClean="0"/>
              <a:t>satu</a:t>
            </a:r>
            <a:r>
              <a:rPr lang="en-US" dirty="0" smtClean="0"/>
              <a:t>) </a:t>
            </a:r>
            <a:r>
              <a:rPr lang="en-US" dirty="0" err="1" smtClean="0"/>
              <a:t>hari</a:t>
            </a:r>
            <a:r>
              <a:rPr lang="en-US" dirty="0" smtClean="0"/>
              <a:t> </a:t>
            </a:r>
            <a:r>
              <a:rPr lang="en-US" dirty="0" err="1"/>
              <a:t>persidangan</a:t>
            </a:r>
            <a:r>
              <a:rPr lang="en-US" dirty="0"/>
              <a:t>, </a:t>
            </a:r>
            <a:r>
              <a:rPr lang="en-US" dirty="0" err="1"/>
              <a:t>pemeriksaan</a:t>
            </a:r>
            <a:r>
              <a:rPr lang="en-US" dirty="0"/>
              <a:t> </a:t>
            </a:r>
            <a:r>
              <a:rPr lang="en-US" dirty="0" err="1"/>
              <a:t>dilanjutkan</a:t>
            </a:r>
            <a:r>
              <a:rPr lang="en-US" dirty="0"/>
              <a:t> </a:t>
            </a:r>
            <a:r>
              <a:rPr lang="en-US" dirty="0" err="1"/>
              <a:t>pada</a:t>
            </a:r>
            <a:r>
              <a:rPr lang="en-US" dirty="0"/>
              <a:t> </a:t>
            </a:r>
            <a:r>
              <a:rPr lang="en-US" dirty="0" err="1"/>
              <a:t>hari</a:t>
            </a:r>
            <a:r>
              <a:rPr lang="en-US" dirty="0"/>
              <a:t> </a:t>
            </a:r>
            <a:r>
              <a:rPr lang="en-US" dirty="0" err="1" smtClean="0"/>
              <a:t>persidangan</a:t>
            </a:r>
            <a:r>
              <a:rPr lang="en-US" dirty="0" smtClean="0"/>
              <a:t> </a:t>
            </a:r>
            <a:r>
              <a:rPr lang="en-US" dirty="0" err="1" smtClean="0"/>
              <a:t>berikutnya</a:t>
            </a:r>
            <a:r>
              <a:rPr lang="en-US" dirty="0" smtClean="0"/>
              <a:t> </a:t>
            </a:r>
            <a:r>
              <a:rPr lang="en-US" dirty="0"/>
              <a:t>yang </a:t>
            </a:r>
            <a:r>
              <a:rPr lang="en-US" dirty="0" err="1" smtClean="0"/>
              <a:t>ditetapkan</a:t>
            </a:r>
            <a:endParaRPr lang="en-US" dirty="0"/>
          </a:p>
          <a:p>
            <a:pPr>
              <a:buFont typeface="Arial" pitchFamily="34" charset="0"/>
              <a:buChar char="•"/>
            </a:pPr>
            <a:r>
              <a:rPr lang="en-US" dirty="0"/>
              <a:t> </a:t>
            </a:r>
            <a:r>
              <a:rPr lang="en-US" dirty="0" err="1"/>
              <a:t>Dalam</a:t>
            </a:r>
            <a:r>
              <a:rPr lang="en-US" dirty="0"/>
              <a:t> </a:t>
            </a:r>
            <a:r>
              <a:rPr lang="en-US" dirty="0" err="1"/>
              <a:t>hal</a:t>
            </a:r>
            <a:r>
              <a:rPr lang="en-US" dirty="0"/>
              <a:t> </a:t>
            </a:r>
            <a:r>
              <a:rPr lang="en-US" dirty="0" err="1"/>
              <a:t>terbanding</a:t>
            </a:r>
            <a:r>
              <a:rPr lang="en-US" dirty="0"/>
              <a:t> </a:t>
            </a:r>
            <a:r>
              <a:rPr lang="en-US" dirty="0" err="1"/>
              <a:t>atau</a:t>
            </a:r>
            <a:r>
              <a:rPr lang="en-US" dirty="0"/>
              <a:t> </a:t>
            </a:r>
            <a:r>
              <a:rPr lang="en-US" dirty="0" err="1"/>
              <a:t>tergugat</a:t>
            </a:r>
            <a:r>
              <a:rPr lang="en-US" dirty="0"/>
              <a:t> </a:t>
            </a:r>
            <a:r>
              <a:rPr lang="en-US" dirty="0" err="1"/>
              <a:t>tidak</a:t>
            </a:r>
            <a:r>
              <a:rPr lang="en-US" dirty="0"/>
              <a:t> </a:t>
            </a:r>
            <a:r>
              <a:rPr lang="en-US" dirty="0" err="1"/>
              <a:t>hadir</a:t>
            </a:r>
            <a:r>
              <a:rPr lang="en-US" dirty="0"/>
              <a:t> </a:t>
            </a:r>
            <a:r>
              <a:rPr lang="en-US" dirty="0" err="1"/>
              <a:t>pada</a:t>
            </a:r>
            <a:r>
              <a:rPr lang="en-US" dirty="0"/>
              <a:t> </a:t>
            </a:r>
            <a:r>
              <a:rPr lang="en-US" dirty="0" err="1" smtClean="0"/>
              <a:t>persidangan</a:t>
            </a:r>
            <a:r>
              <a:rPr lang="en-US" dirty="0" smtClean="0"/>
              <a:t> </a:t>
            </a:r>
            <a:r>
              <a:rPr lang="en-US" dirty="0" err="1" smtClean="0"/>
              <a:t>tanpa</a:t>
            </a:r>
            <a:r>
              <a:rPr lang="en-US" dirty="0" smtClean="0"/>
              <a:t> </a:t>
            </a:r>
            <a:r>
              <a:rPr lang="en-US" dirty="0" err="1"/>
              <a:t>alasan</a:t>
            </a:r>
            <a:r>
              <a:rPr lang="en-US" dirty="0"/>
              <a:t> yang </a:t>
            </a:r>
            <a:r>
              <a:rPr lang="en-US" dirty="0" err="1"/>
              <a:t>dapat</a:t>
            </a:r>
            <a:r>
              <a:rPr lang="en-US" dirty="0"/>
              <a:t> </a:t>
            </a:r>
            <a:r>
              <a:rPr lang="en-US" dirty="0" err="1"/>
              <a:t>dipertanggungjawabkan</a:t>
            </a:r>
            <a:r>
              <a:rPr lang="en-US" dirty="0"/>
              <a:t>, </a:t>
            </a:r>
            <a:r>
              <a:rPr lang="en-US" dirty="0" err="1"/>
              <a:t>sekalipun</a:t>
            </a:r>
            <a:r>
              <a:rPr lang="en-US" dirty="0"/>
              <a:t> </a:t>
            </a:r>
            <a:r>
              <a:rPr lang="en-US" dirty="0" err="1" smtClean="0"/>
              <a:t>ia</a:t>
            </a:r>
            <a:r>
              <a:rPr lang="en-US" dirty="0" smtClean="0"/>
              <a:t> </a:t>
            </a:r>
            <a:r>
              <a:rPr lang="en-US" dirty="0" err="1" smtClean="0"/>
              <a:t>telah</a:t>
            </a:r>
            <a:r>
              <a:rPr lang="en-US" dirty="0" smtClean="0"/>
              <a:t> </a:t>
            </a:r>
            <a:r>
              <a:rPr lang="en-US" dirty="0" err="1"/>
              <a:t>diberi</a:t>
            </a:r>
            <a:r>
              <a:rPr lang="en-US" dirty="0"/>
              <a:t> </a:t>
            </a:r>
            <a:r>
              <a:rPr lang="en-US" dirty="0" err="1"/>
              <a:t>tahu</a:t>
            </a:r>
            <a:r>
              <a:rPr lang="en-US" dirty="0"/>
              <a:t> </a:t>
            </a:r>
            <a:r>
              <a:rPr lang="en-US" dirty="0" err="1"/>
              <a:t>secara</a:t>
            </a:r>
            <a:r>
              <a:rPr lang="en-US" dirty="0"/>
              <a:t> </a:t>
            </a:r>
            <a:r>
              <a:rPr lang="en-US" dirty="0" err="1"/>
              <a:t>patut</a:t>
            </a:r>
            <a:r>
              <a:rPr lang="en-US" dirty="0"/>
              <a:t>, </a:t>
            </a:r>
            <a:r>
              <a:rPr lang="en-US" dirty="0" err="1"/>
              <a:t>persidangan</a:t>
            </a:r>
            <a:r>
              <a:rPr lang="en-US" dirty="0"/>
              <a:t> </a:t>
            </a:r>
            <a:r>
              <a:rPr lang="en-US" dirty="0" err="1"/>
              <a:t>dapat</a:t>
            </a:r>
            <a:r>
              <a:rPr lang="en-US" dirty="0"/>
              <a:t> </a:t>
            </a:r>
            <a:r>
              <a:rPr lang="en-US" dirty="0" err="1" smtClean="0"/>
              <a:t>dilanjutkan</a:t>
            </a:r>
            <a:r>
              <a:rPr lang="en-US" dirty="0" smtClean="0"/>
              <a:t> </a:t>
            </a:r>
            <a:r>
              <a:rPr lang="en-US" dirty="0" err="1" smtClean="0"/>
              <a:t>tanpa</a:t>
            </a:r>
            <a:r>
              <a:rPr lang="en-US" dirty="0" smtClean="0"/>
              <a:t> </a:t>
            </a:r>
            <a:r>
              <a:rPr lang="en-US" dirty="0" err="1"/>
              <a:t>dihadiri</a:t>
            </a:r>
            <a:r>
              <a:rPr lang="en-US" dirty="0"/>
              <a:t> </a:t>
            </a:r>
            <a:r>
              <a:rPr lang="en-US" dirty="0" err="1"/>
              <a:t>oleh</a:t>
            </a:r>
            <a:r>
              <a:rPr lang="en-US" dirty="0"/>
              <a:t> </a:t>
            </a:r>
            <a:r>
              <a:rPr lang="en-US" dirty="0" err="1"/>
              <a:t>terbanding</a:t>
            </a:r>
            <a:r>
              <a:rPr lang="en-US" dirty="0"/>
              <a:t> </a:t>
            </a:r>
            <a:r>
              <a:rPr lang="en-US" dirty="0" err="1"/>
              <a:t>atau</a:t>
            </a:r>
            <a:r>
              <a:rPr lang="en-US" dirty="0"/>
              <a:t> </a:t>
            </a:r>
            <a:r>
              <a:rPr lang="en-US" dirty="0" err="1" smtClean="0"/>
              <a:t>tergugat</a:t>
            </a:r>
            <a:endParaRPr lang="en-US" dirty="0" smtClean="0"/>
          </a:p>
          <a:p>
            <a:pPr>
              <a:buFont typeface="Arial" pitchFamily="34" charset="0"/>
              <a:buChar char="•"/>
            </a:pPr>
            <a:r>
              <a:rPr lang="en-US" dirty="0"/>
              <a:t>  </a:t>
            </a:r>
            <a:r>
              <a:rPr lang="en-US" dirty="0" err="1" smtClean="0"/>
              <a:t>Persidangan</a:t>
            </a:r>
            <a:r>
              <a:rPr lang="en-US" dirty="0" smtClean="0"/>
              <a:t> </a:t>
            </a:r>
            <a:r>
              <a:rPr lang="en-US" dirty="0" err="1"/>
              <a:t>dapat</a:t>
            </a:r>
            <a:r>
              <a:rPr lang="en-US" dirty="0"/>
              <a:t> </a:t>
            </a:r>
            <a:r>
              <a:rPr lang="en-US" dirty="0" err="1" smtClean="0"/>
              <a:t>dilanjutkan</a:t>
            </a:r>
            <a:r>
              <a:rPr lang="en-US" dirty="0" smtClean="0"/>
              <a:t> </a:t>
            </a:r>
            <a:r>
              <a:rPr lang="en-US" dirty="0" err="1" smtClean="0"/>
              <a:t>tanpa</a:t>
            </a:r>
            <a:r>
              <a:rPr lang="en-US" dirty="0" smtClean="0"/>
              <a:t> </a:t>
            </a:r>
            <a:r>
              <a:rPr lang="en-US" dirty="0" err="1"/>
              <a:t>dihadiri</a:t>
            </a:r>
            <a:r>
              <a:rPr lang="en-US" dirty="0"/>
              <a:t> </a:t>
            </a:r>
            <a:r>
              <a:rPr lang="en-US" dirty="0" err="1"/>
              <a:t>oleh</a:t>
            </a:r>
            <a:r>
              <a:rPr lang="en-US" dirty="0"/>
              <a:t> </a:t>
            </a:r>
            <a:r>
              <a:rPr lang="en-US" dirty="0" err="1"/>
              <a:t>terbanding</a:t>
            </a:r>
            <a:r>
              <a:rPr lang="en-US" dirty="0"/>
              <a:t> </a:t>
            </a:r>
            <a:r>
              <a:rPr lang="en-US" dirty="0" err="1"/>
              <a:t>atau</a:t>
            </a:r>
            <a:r>
              <a:rPr lang="en-US" dirty="0"/>
              <a:t> </a:t>
            </a:r>
            <a:r>
              <a:rPr lang="en-US" dirty="0" err="1"/>
              <a:t>tergugat</a:t>
            </a:r>
            <a:endParaRPr lang="en-US" dirty="0"/>
          </a:p>
        </p:txBody>
      </p:sp>
    </p:spTree>
    <p:extLst>
      <p:ext uri="{BB962C8B-B14F-4D97-AF65-F5344CB8AC3E}">
        <p14:creationId xmlns:p14="http://schemas.microsoft.com/office/powerpoint/2010/main" val="621423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Pemeriksaan</a:t>
            </a:r>
            <a:r>
              <a:rPr lang="en-US" dirty="0"/>
              <a:t> </a:t>
            </a:r>
            <a:r>
              <a:rPr lang="en-US" dirty="0" err="1"/>
              <a:t>dengan</a:t>
            </a:r>
            <a:r>
              <a:rPr lang="en-US" dirty="0"/>
              <a:t> </a:t>
            </a:r>
            <a:r>
              <a:rPr lang="en-US" dirty="0" err="1"/>
              <a:t>Acara</a:t>
            </a:r>
            <a:r>
              <a:rPr lang="en-US" dirty="0"/>
              <a:t> </a:t>
            </a:r>
            <a:r>
              <a:rPr lang="en-US" dirty="0" err="1"/>
              <a:t>Cepat</a:t>
            </a:r>
            <a:endParaRPr lang="en-US" dirty="0"/>
          </a:p>
        </p:txBody>
      </p:sp>
      <p:sp>
        <p:nvSpPr>
          <p:cNvPr id="3" name="Content Placeholder 2"/>
          <p:cNvSpPr>
            <a:spLocks noGrp="1"/>
          </p:cNvSpPr>
          <p:nvPr>
            <p:ph idx="1"/>
          </p:nvPr>
        </p:nvSpPr>
        <p:spPr>
          <a:xfrm>
            <a:off x="764275" y="1910687"/>
            <a:ext cx="10795379" cy="4398673"/>
          </a:xfrm>
        </p:spPr>
        <p:txBody>
          <a:bodyPr>
            <a:normAutofit fontScale="92500"/>
          </a:bodyPr>
          <a:lstStyle/>
          <a:p>
            <a:pPr>
              <a:buFont typeface="Arial" pitchFamily="34" charset="0"/>
              <a:buChar char="•"/>
            </a:pPr>
            <a:r>
              <a:rPr lang="en-US" dirty="0"/>
              <a:t> </a:t>
            </a:r>
            <a:r>
              <a:rPr lang="sv-SE" dirty="0"/>
              <a:t>Pemeriksaan dengan acara cepat dilakukan oleh Majelis atau </a:t>
            </a:r>
            <a:r>
              <a:rPr lang="sv-SE" dirty="0" smtClean="0"/>
              <a:t>Hakim Tunggal</a:t>
            </a:r>
          </a:p>
          <a:p>
            <a:pPr>
              <a:buFont typeface="Arial" pitchFamily="34" charset="0"/>
              <a:buChar char="•"/>
            </a:pPr>
            <a:r>
              <a:rPr lang="sv-SE" dirty="0"/>
              <a:t> Pemeriksaan dengan acara cepat dilakukan terhadap:</a:t>
            </a:r>
          </a:p>
          <a:p>
            <a:pPr marL="457200" indent="-457200">
              <a:buFont typeface="+mj-lt"/>
              <a:buAutoNum type="alphaLcParenR"/>
            </a:pPr>
            <a:r>
              <a:rPr lang="sv-SE" dirty="0" smtClean="0"/>
              <a:t>Sengketa </a:t>
            </a:r>
            <a:r>
              <a:rPr lang="sv-SE" dirty="0"/>
              <a:t>Pajak </a:t>
            </a:r>
            <a:r>
              <a:rPr lang="sv-SE" dirty="0" smtClean="0"/>
              <a:t>tertentu;</a:t>
            </a:r>
          </a:p>
          <a:p>
            <a:pPr marL="457200" indent="-457200">
              <a:buFont typeface="+mj-lt"/>
              <a:buAutoNum type="alphaLcParenR"/>
            </a:pPr>
            <a:r>
              <a:rPr lang="sv-SE" dirty="0" smtClean="0"/>
              <a:t>Gugatan </a:t>
            </a:r>
            <a:r>
              <a:rPr lang="sv-SE" dirty="0"/>
              <a:t>yang tidak diputus dalam jangka waktu </a:t>
            </a:r>
            <a:r>
              <a:rPr lang="sv-SE" dirty="0" smtClean="0"/>
              <a:t>sebagaimana dimaksud dalam Pasal </a:t>
            </a:r>
            <a:r>
              <a:rPr lang="sv-SE" dirty="0"/>
              <a:t>81 ayat (2</a:t>
            </a:r>
            <a:r>
              <a:rPr lang="sv-SE" dirty="0" smtClean="0"/>
              <a:t>);</a:t>
            </a:r>
          </a:p>
          <a:p>
            <a:pPr marL="457200" indent="-457200">
              <a:buFont typeface="+mj-lt"/>
              <a:buAutoNum type="alphaLcParenR"/>
            </a:pPr>
            <a:r>
              <a:rPr lang="sv-SE" dirty="0" smtClean="0"/>
              <a:t>tidak </a:t>
            </a:r>
            <a:r>
              <a:rPr lang="sv-SE" dirty="0"/>
              <a:t>dipenuhinya salah satu ketentuan sebagaimana </a:t>
            </a:r>
            <a:r>
              <a:rPr lang="sv-SE" dirty="0" smtClean="0"/>
              <a:t>dimaksud dalam </a:t>
            </a:r>
            <a:r>
              <a:rPr lang="sv-SE" dirty="0"/>
              <a:t>Pasal 84 ayat (1) atau kesalahan tulis </a:t>
            </a:r>
            <a:r>
              <a:rPr lang="sv-SE" dirty="0" smtClean="0"/>
              <a:t>dan/atau kesalahan </a:t>
            </a:r>
            <a:r>
              <a:rPr lang="sv-SE" dirty="0"/>
              <a:t>hitung, dalam putusan Pengadilan </a:t>
            </a:r>
            <a:r>
              <a:rPr lang="sv-SE" dirty="0" smtClean="0"/>
              <a:t>Pajak;</a:t>
            </a:r>
          </a:p>
          <a:p>
            <a:pPr marL="457200" indent="-457200">
              <a:buFont typeface="+mj-lt"/>
              <a:buAutoNum type="alphaLcParenR"/>
            </a:pPr>
            <a:r>
              <a:rPr lang="sv-SE" dirty="0" smtClean="0"/>
              <a:t>sengketa </a:t>
            </a:r>
            <a:r>
              <a:rPr lang="sv-SE" dirty="0"/>
              <a:t>yang berdasarkan pertimbangan hukum </a:t>
            </a:r>
            <a:r>
              <a:rPr lang="sv-SE" dirty="0" smtClean="0"/>
              <a:t>bukan merupakan </a:t>
            </a:r>
            <a:r>
              <a:rPr lang="sv-SE" dirty="0"/>
              <a:t>wewenang Pengadilan Pajak</a:t>
            </a:r>
            <a:r>
              <a:rPr lang="sv-SE" dirty="0" smtClean="0"/>
              <a:t>.</a:t>
            </a:r>
          </a:p>
          <a:p>
            <a:pPr>
              <a:buFont typeface="Arial" pitchFamily="34" charset="0"/>
              <a:buChar char="•"/>
            </a:pPr>
            <a:r>
              <a:rPr lang="sv-SE" dirty="0"/>
              <a:t> Pemeriksaan dengan acara cepat terhadap Sengketa </a:t>
            </a:r>
            <a:r>
              <a:rPr lang="sv-SE" dirty="0" smtClean="0"/>
              <a:t>Pajak dilakukan </a:t>
            </a:r>
            <a:r>
              <a:rPr lang="sv-SE" dirty="0"/>
              <a:t>tanpa </a:t>
            </a:r>
            <a:r>
              <a:rPr lang="sv-SE" dirty="0" smtClean="0"/>
              <a:t>Surat Uraian </a:t>
            </a:r>
            <a:r>
              <a:rPr lang="sv-SE" dirty="0"/>
              <a:t>Banding atau Surat Tanggapan dan tanpa Surat </a:t>
            </a:r>
            <a:r>
              <a:rPr lang="sv-SE" dirty="0" smtClean="0"/>
              <a:t>Bantahan</a:t>
            </a:r>
          </a:p>
          <a:p>
            <a:pPr>
              <a:buFont typeface="Arial" pitchFamily="34" charset="0"/>
              <a:buChar char="•"/>
            </a:pPr>
            <a:r>
              <a:rPr lang="sv-SE" dirty="0"/>
              <a:t> Semua ketentuan mengenai pemeriksaan dengan acara biasa </a:t>
            </a:r>
            <a:r>
              <a:rPr lang="sv-SE" dirty="0" smtClean="0"/>
              <a:t>berlaku juga </a:t>
            </a:r>
            <a:r>
              <a:rPr lang="sv-SE" dirty="0"/>
              <a:t>untuk pemeriksaan dengan acara cepat</a:t>
            </a:r>
            <a:endParaRPr lang="en-US" dirty="0"/>
          </a:p>
        </p:txBody>
      </p:sp>
    </p:spTree>
    <p:extLst>
      <p:ext uri="{BB962C8B-B14F-4D97-AF65-F5344CB8AC3E}">
        <p14:creationId xmlns:p14="http://schemas.microsoft.com/office/powerpoint/2010/main" val="3950186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PEMBUKTIAN</a:t>
            </a:r>
            <a:endParaRPr lang="id-ID" dirty="0"/>
          </a:p>
        </p:txBody>
      </p:sp>
      <p:sp>
        <p:nvSpPr>
          <p:cNvPr id="3" name="Content Placeholder 2"/>
          <p:cNvSpPr>
            <a:spLocks noGrp="1"/>
          </p:cNvSpPr>
          <p:nvPr>
            <p:ph idx="1"/>
          </p:nvPr>
        </p:nvSpPr>
        <p:spPr/>
        <p:txBody>
          <a:bodyPr/>
          <a:lstStyle/>
          <a:p>
            <a:pPr marL="457200" indent="-457200">
              <a:buFont typeface="+mj-lt"/>
              <a:buAutoNum type="alphaLcParenR"/>
            </a:pPr>
            <a:r>
              <a:rPr lang="id-ID" dirty="0" smtClean="0"/>
              <a:t>surat </a:t>
            </a:r>
            <a:r>
              <a:rPr lang="id-ID" dirty="0"/>
              <a:t>atau </a:t>
            </a:r>
            <a:r>
              <a:rPr lang="id-ID" dirty="0" smtClean="0"/>
              <a:t>tulisan</a:t>
            </a:r>
          </a:p>
          <a:p>
            <a:pPr marL="457200" indent="-457200">
              <a:buFont typeface="+mj-lt"/>
              <a:buAutoNum type="alphaLcParenR"/>
            </a:pPr>
            <a:r>
              <a:rPr lang="id-ID" dirty="0" smtClean="0"/>
              <a:t>keterangan ahli</a:t>
            </a:r>
          </a:p>
          <a:p>
            <a:pPr marL="457200" indent="-457200">
              <a:buFont typeface="+mj-lt"/>
              <a:buAutoNum type="alphaLcParenR"/>
            </a:pPr>
            <a:r>
              <a:rPr lang="id-ID" dirty="0" smtClean="0"/>
              <a:t>keterangan </a:t>
            </a:r>
            <a:r>
              <a:rPr lang="id-ID" dirty="0"/>
              <a:t>para </a:t>
            </a:r>
            <a:r>
              <a:rPr lang="id-ID" dirty="0" smtClean="0"/>
              <a:t>saksi</a:t>
            </a:r>
          </a:p>
          <a:p>
            <a:pPr marL="457200" indent="-457200">
              <a:buFont typeface="+mj-lt"/>
              <a:buAutoNum type="alphaLcParenR"/>
            </a:pPr>
            <a:r>
              <a:rPr lang="id-ID" dirty="0" smtClean="0"/>
              <a:t>pengakuan </a:t>
            </a:r>
            <a:r>
              <a:rPr lang="id-ID" dirty="0"/>
              <a:t>para </a:t>
            </a:r>
            <a:r>
              <a:rPr lang="id-ID" dirty="0" smtClean="0"/>
              <a:t>pihak</a:t>
            </a:r>
          </a:p>
          <a:p>
            <a:pPr marL="457200" indent="-457200">
              <a:buFont typeface="+mj-lt"/>
              <a:buAutoNum type="alphaLcParenR"/>
            </a:pPr>
            <a:r>
              <a:rPr lang="id-ID" dirty="0" smtClean="0"/>
              <a:t>pengetahuan Hakim</a:t>
            </a:r>
          </a:p>
          <a:p>
            <a:pPr marL="457200" indent="-457200">
              <a:buFont typeface="+mj-lt"/>
              <a:buAutoNum type="alphaLcParenR"/>
            </a:pPr>
            <a:r>
              <a:rPr lang="id-ID" dirty="0" smtClean="0"/>
              <a:t>Keadaan </a:t>
            </a:r>
            <a:r>
              <a:rPr lang="id-ID" dirty="0"/>
              <a:t>yang telah diketahui oleh umum tidak perlu dibuktikan.</a:t>
            </a:r>
          </a:p>
        </p:txBody>
      </p:sp>
    </p:spTree>
    <p:extLst>
      <p:ext uri="{BB962C8B-B14F-4D97-AF65-F5344CB8AC3E}">
        <p14:creationId xmlns:p14="http://schemas.microsoft.com/office/powerpoint/2010/main" val="1775639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putusan</a:t>
            </a:r>
            <a:endParaRPr lang="id-ID" dirty="0"/>
          </a:p>
        </p:txBody>
      </p:sp>
      <p:sp>
        <p:nvSpPr>
          <p:cNvPr id="3" name="Content Placeholder 2"/>
          <p:cNvSpPr>
            <a:spLocks noGrp="1"/>
          </p:cNvSpPr>
          <p:nvPr>
            <p:ph idx="1"/>
          </p:nvPr>
        </p:nvSpPr>
        <p:spPr>
          <a:xfrm>
            <a:off x="600501" y="2579427"/>
            <a:ext cx="10768083" cy="3729933"/>
          </a:xfrm>
        </p:spPr>
        <p:txBody>
          <a:bodyPr>
            <a:normAutofit/>
          </a:bodyPr>
          <a:lstStyle/>
          <a:p>
            <a:pPr>
              <a:buFont typeface="Wingdings" pitchFamily="2" charset="2"/>
              <a:buChar char="§"/>
            </a:pPr>
            <a:r>
              <a:rPr lang="id-ID" dirty="0"/>
              <a:t> </a:t>
            </a:r>
            <a:r>
              <a:rPr lang="id-ID" dirty="0" smtClean="0"/>
              <a:t>Putusan </a:t>
            </a:r>
            <a:r>
              <a:rPr lang="id-ID" dirty="0"/>
              <a:t>Pengadilan Pajak merupakan putusan akhir dan mempunyai kekuatan hukum </a:t>
            </a:r>
            <a:r>
              <a:rPr lang="id-ID" dirty="0" smtClean="0"/>
              <a:t>tetap.</a:t>
            </a:r>
          </a:p>
          <a:p>
            <a:pPr>
              <a:buFont typeface="Wingdings" pitchFamily="2" charset="2"/>
              <a:buChar char="§"/>
            </a:pPr>
            <a:r>
              <a:rPr lang="id-ID" dirty="0" smtClean="0"/>
              <a:t>Pengadilan </a:t>
            </a:r>
            <a:r>
              <a:rPr lang="id-ID" dirty="0"/>
              <a:t>Pajak dapat mengeluarkan putusan sela atas Gugatan berkenaan dengan permohonan </a:t>
            </a:r>
          </a:p>
          <a:p>
            <a:pPr>
              <a:buFont typeface="Wingdings" pitchFamily="2" charset="2"/>
              <a:buChar char="§"/>
            </a:pPr>
            <a:r>
              <a:rPr lang="id-ID" dirty="0" smtClean="0"/>
              <a:t> Dapat </a:t>
            </a:r>
            <a:r>
              <a:rPr lang="id-ID" dirty="0"/>
              <a:t>mengajukan peninjauan kembali atas putusan Pengadilan Pajak kepada Mahkamah Agung. </a:t>
            </a:r>
            <a:endParaRPr lang="id-ID" dirty="0" smtClean="0"/>
          </a:p>
          <a:p>
            <a:endParaRPr lang="id-ID" dirty="0"/>
          </a:p>
        </p:txBody>
      </p:sp>
    </p:spTree>
    <p:extLst>
      <p:ext uri="{BB962C8B-B14F-4D97-AF65-F5344CB8AC3E}">
        <p14:creationId xmlns:p14="http://schemas.microsoft.com/office/powerpoint/2010/main" val="41215641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normAutofit/>
          </a:bodyPr>
          <a:lstStyle/>
          <a:p>
            <a:r>
              <a:rPr lang="id-ID" dirty="0"/>
              <a:t>Putusan Pengadilan Pajak dapat berupa: </a:t>
            </a:r>
          </a:p>
          <a:p>
            <a:pPr marL="457200" indent="-457200">
              <a:buFont typeface="+mj-lt"/>
              <a:buAutoNum type="alphaLcParenR"/>
            </a:pPr>
            <a:r>
              <a:rPr lang="id-ID" dirty="0" smtClean="0"/>
              <a:t>menolak</a:t>
            </a:r>
            <a:endParaRPr lang="id-ID" dirty="0"/>
          </a:p>
          <a:p>
            <a:pPr marL="457200" indent="-457200">
              <a:buFont typeface="+mj-lt"/>
              <a:buAutoNum type="alphaLcParenR"/>
            </a:pPr>
            <a:r>
              <a:rPr lang="id-ID" dirty="0" smtClean="0"/>
              <a:t>mengabulkan </a:t>
            </a:r>
            <a:r>
              <a:rPr lang="id-ID" dirty="0"/>
              <a:t>sebagian atau </a:t>
            </a:r>
            <a:r>
              <a:rPr lang="id-ID" dirty="0" smtClean="0"/>
              <a:t>seluruhnya</a:t>
            </a:r>
            <a:endParaRPr lang="id-ID" dirty="0"/>
          </a:p>
          <a:p>
            <a:pPr marL="457200" indent="-457200">
              <a:buFont typeface="+mj-lt"/>
              <a:buAutoNum type="alphaLcParenR"/>
            </a:pPr>
            <a:r>
              <a:rPr lang="id-ID" dirty="0" smtClean="0"/>
              <a:t>menambah </a:t>
            </a:r>
            <a:r>
              <a:rPr lang="id-ID" dirty="0"/>
              <a:t>Pajak yang harus </a:t>
            </a:r>
            <a:r>
              <a:rPr lang="id-ID" dirty="0" smtClean="0"/>
              <a:t>dibayar</a:t>
            </a:r>
            <a:endParaRPr lang="id-ID" dirty="0"/>
          </a:p>
          <a:p>
            <a:pPr marL="457200" indent="-457200">
              <a:buFont typeface="+mj-lt"/>
              <a:buAutoNum type="alphaLcParenR"/>
            </a:pPr>
            <a:r>
              <a:rPr lang="id-ID" dirty="0" smtClean="0"/>
              <a:t>tidak </a:t>
            </a:r>
            <a:r>
              <a:rPr lang="id-ID" dirty="0"/>
              <a:t>dapat </a:t>
            </a:r>
            <a:r>
              <a:rPr lang="id-ID" dirty="0" smtClean="0"/>
              <a:t>diterima</a:t>
            </a:r>
            <a:endParaRPr lang="id-ID" dirty="0"/>
          </a:p>
          <a:p>
            <a:pPr marL="457200" indent="-457200">
              <a:buFont typeface="+mj-lt"/>
              <a:buAutoNum type="alphaLcParenR"/>
            </a:pPr>
            <a:r>
              <a:rPr lang="id-ID" dirty="0" smtClean="0"/>
              <a:t>membetulkan </a:t>
            </a:r>
            <a:r>
              <a:rPr lang="id-ID" dirty="0"/>
              <a:t>kesalahan tulis dan/atau kesalahan </a:t>
            </a:r>
            <a:r>
              <a:rPr lang="id-ID" dirty="0" smtClean="0"/>
              <a:t>hitung </a:t>
            </a:r>
            <a:endParaRPr lang="id-ID" dirty="0"/>
          </a:p>
          <a:p>
            <a:pPr marL="457200" indent="-457200">
              <a:buFont typeface="+mj-lt"/>
              <a:buAutoNum type="alphaLcParenR"/>
            </a:pPr>
            <a:r>
              <a:rPr lang="id-ID" dirty="0" smtClean="0"/>
              <a:t>membatalkan</a:t>
            </a:r>
          </a:p>
          <a:p>
            <a:pPr marL="0" indent="0">
              <a:buNone/>
            </a:pPr>
            <a:r>
              <a:rPr lang="id-ID" dirty="0" smtClean="0"/>
              <a:t>Keputusan tidak </a:t>
            </a:r>
            <a:r>
              <a:rPr lang="id-ID" dirty="0"/>
              <a:t>dapat lagi diajukan Gugatan, Banding, atau kasasi. </a:t>
            </a:r>
          </a:p>
        </p:txBody>
      </p:sp>
    </p:spTree>
    <p:extLst>
      <p:ext uri="{BB962C8B-B14F-4D97-AF65-F5344CB8AC3E}">
        <p14:creationId xmlns:p14="http://schemas.microsoft.com/office/powerpoint/2010/main" val="4092655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Putusan pemeriksaan dengan acara biasa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83312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27156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14946" y="0"/>
            <a:ext cx="9720072" cy="928048"/>
          </a:xfrm>
        </p:spPr>
        <p:txBody>
          <a:bodyPr/>
          <a:lstStyle/>
          <a:p>
            <a:endParaRPr lang="id-ID" dirty="0"/>
          </a:p>
        </p:txBody>
      </p:sp>
      <p:sp>
        <p:nvSpPr>
          <p:cNvPr id="3" name="Content Placeholder 2"/>
          <p:cNvSpPr>
            <a:spLocks noGrp="1"/>
          </p:cNvSpPr>
          <p:nvPr>
            <p:ph idx="1"/>
          </p:nvPr>
        </p:nvSpPr>
        <p:spPr>
          <a:xfrm>
            <a:off x="1024128" y="1555845"/>
            <a:ext cx="9720073" cy="4753515"/>
          </a:xfrm>
        </p:spPr>
        <p:txBody>
          <a:bodyPr>
            <a:normAutofit/>
          </a:bodyPr>
          <a:lstStyle/>
          <a:p>
            <a:pPr marL="457200" indent="-457200">
              <a:buFont typeface="+mj-lt"/>
              <a:buAutoNum type="arabicPeriod"/>
            </a:pPr>
            <a:r>
              <a:rPr lang="id-ID" dirty="0" smtClean="0"/>
              <a:t>Putusan </a:t>
            </a:r>
            <a:r>
              <a:rPr lang="id-ID" dirty="0"/>
              <a:t>pemeriksaan dengan acara cepat terhadap Sengketa Pajak </a:t>
            </a:r>
            <a:r>
              <a:rPr lang="id-ID" dirty="0" smtClean="0"/>
              <a:t>tertentu. dinyatakan </a:t>
            </a:r>
            <a:r>
              <a:rPr lang="id-ID" dirty="0"/>
              <a:t>tidak dapat diterima, diambil dalam jangka waktu sebagai berikut : </a:t>
            </a:r>
            <a:endParaRPr lang="id-ID" dirty="0" smtClean="0"/>
          </a:p>
          <a:p>
            <a:pPr lvl="2">
              <a:buFont typeface="Wingdings" pitchFamily="2" charset="2"/>
              <a:buChar char="§"/>
            </a:pPr>
            <a:r>
              <a:rPr lang="id-ID" sz="2000" dirty="0" smtClean="0"/>
              <a:t>30 </a:t>
            </a:r>
            <a:r>
              <a:rPr lang="id-ID" sz="2000" dirty="0"/>
              <a:t>(tiga puluh) hari sejak batas waktu pengajuan Banding atau Gugatan </a:t>
            </a:r>
            <a:r>
              <a:rPr lang="id-ID" sz="2000" dirty="0" smtClean="0"/>
              <a:t>dilampaui</a:t>
            </a:r>
          </a:p>
          <a:p>
            <a:pPr lvl="2">
              <a:buFont typeface="Wingdings" pitchFamily="2" charset="2"/>
              <a:buChar char="§"/>
            </a:pPr>
            <a:r>
              <a:rPr lang="id-ID" sz="2000" dirty="0" smtClean="0"/>
              <a:t>30 </a:t>
            </a:r>
            <a:r>
              <a:rPr lang="id-ID" sz="2000" dirty="0"/>
              <a:t>(tiga puluh) hari sejak Banding atau Gugatan diterima dalam hal diajukan setelah batas waktu pengajuan dilampaui. </a:t>
            </a:r>
            <a:endParaRPr lang="id-ID" sz="2000" dirty="0" smtClean="0"/>
          </a:p>
          <a:p>
            <a:pPr marL="457200" indent="-457200">
              <a:buFont typeface="+mj-lt"/>
              <a:buAutoNum type="arabicPeriod"/>
            </a:pPr>
            <a:r>
              <a:rPr lang="id-ID" dirty="0" smtClean="0"/>
              <a:t>Putusan/penetapan </a:t>
            </a:r>
            <a:r>
              <a:rPr lang="id-ID" dirty="0"/>
              <a:t>dengan acara cepat terhadap kekeliruan </a:t>
            </a:r>
            <a:r>
              <a:rPr lang="id-ID" dirty="0" smtClean="0"/>
              <a:t>berupa </a:t>
            </a:r>
            <a:r>
              <a:rPr lang="id-ID" dirty="0"/>
              <a:t>membetulkan kesalahan tulis dan/atau kesalahan hitung, diambil dalam jangka waktu 30 (tiga puluh) hari sejak kekeliruan dimaksud diketahui atau sejak permohonan salah satu pihak diterima. </a:t>
            </a:r>
          </a:p>
        </p:txBody>
      </p:sp>
    </p:spTree>
    <p:extLst>
      <p:ext uri="{BB962C8B-B14F-4D97-AF65-F5344CB8AC3E}">
        <p14:creationId xmlns:p14="http://schemas.microsoft.com/office/powerpoint/2010/main" val="22961959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just">
              <a:buFont typeface="Wingdings" pitchFamily="2" charset="2"/>
              <a:buChar char="Ø"/>
            </a:pPr>
            <a:r>
              <a:rPr lang="id-ID" dirty="0" smtClean="0"/>
              <a:t> Putusan </a:t>
            </a:r>
            <a:r>
              <a:rPr lang="id-ID" dirty="0"/>
              <a:t>Pengadilan Pajak harus diucapkan dalam sidang terbuka untuk umum</a:t>
            </a:r>
            <a:r>
              <a:rPr lang="id-ID" dirty="0" smtClean="0"/>
              <a:t>.</a:t>
            </a:r>
          </a:p>
          <a:p>
            <a:pPr algn="just">
              <a:buFont typeface="Wingdings" pitchFamily="2" charset="2"/>
              <a:buChar char="Ø"/>
            </a:pPr>
            <a:r>
              <a:rPr lang="id-ID" dirty="0" smtClean="0"/>
              <a:t> Pihak-pihak </a:t>
            </a:r>
            <a:r>
              <a:rPr lang="id-ID" dirty="0"/>
              <a:t>yang bersengketa dapat mengajukan peninjauan kembali atas putusan Pengadilan Pajak kepada Mahkamah Agung. </a:t>
            </a:r>
            <a:endParaRPr lang="id-ID" dirty="0" smtClean="0"/>
          </a:p>
          <a:p>
            <a:pPr algn="just">
              <a:buFont typeface="Wingdings" pitchFamily="2" charset="2"/>
              <a:buChar char="Ø"/>
            </a:pPr>
            <a:r>
              <a:rPr lang="id-ID" dirty="0" smtClean="0"/>
              <a:t> Pada </a:t>
            </a:r>
            <a:r>
              <a:rPr lang="id-ID" dirty="0"/>
              <a:t>setiap pemeriksaan, Panitera harus membuat Berita Acara </a:t>
            </a:r>
            <a:r>
              <a:rPr lang="id-ID" dirty="0" smtClean="0"/>
              <a:t>Sidang.</a:t>
            </a:r>
          </a:p>
          <a:p>
            <a:pPr algn="just">
              <a:buFont typeface="Wingdings" pitchFamily="2" charset="2"/>
              <a:buChar char="Ø"/>
            </a:pPr>
            <a:r>
              <a:rPr lang="id-ID" dirty="0"/>
              <a:t> </a:t>
            </a:r>
            <a:r>
              <a:rPr lang="id-ID" dirty="0" smtClean="0"/>
              <a:t>Berita </a:t>
            </a:r>
            <a:r>
              <a:rPr lang="id-ID" dirty="0"/>
              <a:t>Acara Sidang ditandatangani oleh Hakim </a:t>
            </a:r>
            <a:r>
              <a:rPr lang="id-ID" dirty="0" smtClean="0"/>
              <a:t>Ketua/Hakim </a:t>
            </a:r>
            <a:r>
              <a:rPr lang="id-ID" dirty="0"/>
              <a:t>Tunggal dan </a:t>
            </a:r>
            <a:r>
              <a:rPr lang="id-ID" dirty="0" smtClean="0"/>
              <a:t>Panitera.</a:t>
            </a:r>
          </a:p>
          <a:p>
            <a:pPr algn="just">
              <a:buFont typeface="Wingdings" pitchFamily="2" charset="2"/>
              <a:buChar char="Ø"/>
            </a:pPr>
            <a:r>
              <a:rPr lang="id-ID" dirty="0"/>
              <a:t> </a:t>
            </a:r>
            <a:r>
              <a:rPr lang="id-ID" dirty="0" smtClean="0"/>
              <a:t>Apabila </a:t>
            </a:r>
            <a:r>
              <a:rPr lang="id-ID" dirty="0"/>
              <a:t>Hakim Ketua atau Hakim Tunggal dan Panitera berhalangan </a:t>
            </a:r>
            <a:r>
              <a:rPr lang="id-ID" dirty="0" smtClean="0"/>
              <a:t>menandatangani. </a:t>
            </a:r>
            <a:r>
              <a:rPr lang="id-ID" dirty="0"/>
              <a:t>Berita Acara Sidang ditandatangani oleh Ketua bersama salah seorang Panitera dengan menyatakan alasan berhalangannya Hakim Ketua atau Hakim Tunggal dan Panitera. </a:t>
            </a:r>
          </a:p>
        </p:txBody>
      </p:sp>
    </p:spTree>
    <p:extLst>
      <p:ext uri="{BB962C8B-B14F-4D97-AF65-F5344CB8AC3E}">
        <p14:creationId xmlns:p14="http://schemas.microsoft.com/office/powerpoint/2010/main" val="20725975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Pelaksanaan putusan</a:t>
            </a:r>
            <a:endParaRPr lang="id-ID" dirty="0"/>
          </a:p>
        </p:txBody>
      </p:sp>
      <p:sp>
        <p:nvSpPr>
          <p:cNvPr id="3" name="Content Placeholder 2"/>
          <p:cNvSpPr>
            <a:spLocks noGrp="1"/>
          </p:cNvSpPr>
          <p:nvPr>
            <p:ph idx="1"/>
          </p:nvPr>
        </p:nvSpPr>
        <p:spPr/>
        <p:txBody>
          <a:bodyPr/>
          <a:lstStyle/>
          <a:p>
            <a:r>
              <a:rPr lang="id-ID" dirty="0"/>
              <a:t>Putusan Pengadilan Pajak langsung dapat dilaksanakan dengan tidak memerlukan lagi keputusan pejabat yang berwenang kecuali peraturan perundang-undangan mengatur lain</a:t>
            </a:r>
            <a:r>
              <a:rPr lang="id-ID" dirty="0" smtClean="0"/>
              <a:t>.</a:t>
            </a:r>
          </a:p>
          <a:p>
            <a:r>
              <a:rPr lang="id-ID" dirty="0"/>
              <a:t>Apabila putusan Pengadilan Pajak mengabulkan sebagian atau seluruh Banding, kelebihan pembayaran Pajak dikembalikan dengan ditambah imbalan bunga sebesar 2% (dua persen) sebulan untuk paling lama 24 (dua puluh empat) bulan, sesuai ketentuan peraturan perundang-undangan perpajakan yang berlaku</a:t>
            </a:r>
          </a:p>
        </p:txBody>
      </p:sp>
    </p:spTree>
    <p:extLst>
      <p:ext uri="{BB962C8B-B14F-4D97-AF65-F5344CB8AC3E}">
        <p14:creationId xmlns:p14="http://schemas.microsoft.com/office/powerpoint/2010/main" val="13860548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PEMERIKSAAN PENINJAUAN KEMBALI</a:t>
            </a:r>
            <a:endParaRPr lang="id-ID" dirty="0"/>
          </a:p>
        </p:txBody>
      </p:sp>
      <p:sp>
        <p:nvSpPr>
          <p:cNvPr id="3" name="Content Placeholder 2"/>
          <p:cNvSpPr>
            <a:spLocks noGrp="1"/>
          </p:cNvSpPr>
          <p:nvPr>
            <p:ph idx="1"/>
          </p:nvPr>
        </p:nvSpPr>
        <p:spPr/>
        <p:txBody>
          <a:bodyPr/>
          <a:lstStyle/>
          <a:p>
            <a:pPr>
              <a:buFont typeface="Wingdings" pitchFamily="2" charset="2"/>
              <a:buChar char="§"/>
            </a:pPr>
            <a:r>
              <a:rPr lang="id-ID" dirty="0"/>
              <a:t>Permohonan peninjauan kembali tidak menangguhkan atau menghentikan pelaksanaan putusan Pengadilan Pajak. </a:t>
            </a:r>
            <a:endParaRPr lang="id-ID" dirty="0" smtClean="0"/>
          </a:p>
          <a:p>
            <a:pPr>
              <a:buFont typeface="Wingdings" pitchFamily="2" charset="2"/>
              <a:buChar char="§"/>
            </a:pPr>
            <a:r>
              <a:rPr lang="id-ID" dirty="0" smtClean="0"/>
              <a:t>Permohonan </a:t>
            </a:r>
            <a:r>
              <a:rPr lang="id-ID" dirty="0"/>
              <a:t>peninjauan kembali dapat dicabut sebelum </a:t>
            </a:r>
            <a:r>
              <a:rPr lang="id-ID" dirty="0" smtClean="0"/>
              <a:t>diputus</a:t>
            </a:r>
          </a:p>
          <a:p>
            <a:pPr>
              <a:buFont typeface="Wingdings" pitchFamily="2" charset="2"/>
              <a:buChar char="§"/>
            </a:pPr>
            <a:r>
              <a:rPr lang="id-ID" dirty="0"/>
              <a:t>D</a:t>
            </a:r>
            <a:r>
              <a:rPr lang="id-ID" dirty="0" smtClean="0"/>
              <a:t>alam </a:t>
            </a:r>
            <a:r>
              <a:rPr lang="id-ID" dirty="0"/>
              <a:t>hal sudah dicabut permohonan peninjauan kembali tersebut tidak dapat diajukan lagi. </a:t>
            </a:r>
            <a:endParaRPr lang="id-ID" dirty="0" smtClean="0"/>
          </a:p>
          <a:p>
            <a:endParaRPr lang="id-ID" dirty="0"/>
          </a:p>
        </p:txBody>
      </p:sp>
    </p:spTree>
    <p:extLst>
      <p:ext uri="{BB962C8B-B14F-4D97-AF65-F5344CB8AC3E}">
        <p14:creationId xmlns:p14="http://schemas.microsoft.com/office/powerpoint/2010/main" val="3008842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750627"/>
            <a:ext cx="9720073" cy="5558733"/>
          </a:xfrm>
        </p:spPr>
        <p:txBody>
          <a:bodyPr>
            <a:normAutofit/>
          </a:bodyPr>
          <a:lstStyle/>
          <a:p>
            <a:r>
              <a:rPr lang="id-ID" dirty="0"/>
              <a:t>Permohonan peninjauan </a:t>
            </a:r>
            <a:r>
              <a:rPr lang="id-ID" dirty="0" smtClean="0"/>
              <a:t>diajukan </a:t>
            </a:r>
            <a:r>
              <a:rPr lang="id-ID" dirty="0"/>
              <a:t>berdasarkan </a:t>
            </a:r>
            <a:r>
              <a:rPr lang="id-ID" dirty="0" smtClean="0"/>
              <a:t>alasan, berikut</a:t>
            </a:r>
            <a:r>
              <a:rPr lang="id-ID" dirty="0"/>
              <a:t>: </a:t>
            </a:r>
            <a:endParaRPr lang="id-ID" dirty="0" smtClean="0"/>
          </a:p>
          <a:p>
            <a:pPr marL="457200" indent="-457200">
              <a:buFont typeface="+mj-lt"/>
              <a:buAutoNum type="alphaLcPeriod"/>
            </a:pPr>
            <a:r>
              <a:rPr lang="id-ID" dirty="0" smtClean="0"/>
              <a:t>putusan </a:t>
            </a:r>
            <a:r>
              <a:rPr lang="id-ID" dirty="0"/>
              <a:t>Pengadilan Pajak didasarkan pada suatu kebohongan atau tipu muslihat pihak lawan yang diketahui setelah perkaranya diputus atau didasarkan pada bukti-bukti yang kemudian oleh hakim pidana dinyatakan palsu; </a:t>
            </a:r>
            <a:endParaRPr lang="id-ID" dirty="0" smtClean="0"/>
          </a:p>
          <a:p>
            <a:pPr marL="457200" indent="-457200">
              <a:buFont typeface="+mj-lt"/>
              <a:buAutoNum type="alphaLcPeriod"/>
            </a:pPr>
            <a:r>
              <a:rPr lang="id-ID" dirty="0" smtClean="0"/>
              <a:t>terdapat </a:t>
            </a:r>
            <a:r>
              <a:rPr lang="id-ID" dirty="0"/>
              <a:t>bukti tertulis baru yang penting dan bersifat menentukan, yang apabila diketahui pada tahap persidangan di Pengadilan Pajak akan menghasilkan putusan yang berbeda; </a:t>
            </a:r>
            <a:endParaRPr lang="id-ID" dirty="0" smtClean="0"/>
          </a:p>
          <a:p>
            <a:pPr marL="457200" indent="-457200">
              <a:buFont typeface="+mj-lt"/>
              <a:buAutoNum type="alphaLcPeriod"/>
            </a:pPr>
            <a:r>
              <a:rPr lang="id-ID" dirty="0" smtClean="0"/>
              <a:t>telah </a:t>
            </a:r>
            <a:r>
              <a:rPr lang="id-ID" dirty="0"/>
              <a:t>dikabulkan suatu hal yang tidak dituntut atau lebih dari pada yang </a:t>
            </a:r>
            <a:r>
              <a:rPr lang="id-ID" dirty="0" smtClean="0"/>
              <a:t>dituntut</a:t>
            </a:r>
          </a:p>
          <a:p>
            <a:pPr marL="457200" indent="-457200">
              <a:buFont typeface="+mj-lt"/>
              <a:buAutoNum type="alphaLcPeriod"/>
            </a:pPr>
            <a:r>
              <a:rPr lang="id-ID" dirty="0"/>
              <a:t>a</a:t>
            </a:r>
            <a:r>
              <a:rPr lang="id-ID" dirty="0" smtClean="0"/>
              <a:t>pabila </a:t>
            </a:r>
            <a:r>
              <a:rPr lang="id-ID" dirty="0"/>
              <a:t>mengenai suatu bagian dari tuntutan belum diputus tanpa dipertimbangkan </a:t>
            </a:r>
            <a:r>
              <a:rPr lang="id-ID" dirty="0" smtClean="0"/>
              <a:t>sebab-sebabnya</a:t>
            </a:r>
          </a:p>
          <a:p>
            <a:pPr marL="457200" indent="-457200">
              <a:buFont typeface="+mj-lt"/>
              <a:buAutoNum type="alphaLcPeriod"/>
            </a:pPr>
            <a:r>
              <a:rPr lang="id-ID" dirty="0" smtClean="0"/>
              <a:t>terdapat </a:t>
            </a:r>
            <a:r>
              <a:rPr lang="id-ID" dirty="0"/>
              <a:t>suatu putusan yang nyata-nyata tidak sesuai dengan ketentuan peraturan perundang-undangan yang berlaku. </a:t>
            </a:r>
          </a:p>
        </p:txBody>
      </p:sp>
    </p:spTree>
    <p:extLst>
      <p:ext uri="{BB962C8B-B14F-4D97-AF65-F5344CB8AC3E}">
        <p14:creationId xmlns:p14="http://schemas.microsoft.com/office/powerpoint/2010/main" val="37676310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Kasus I</a:t>
            </a:r>
            <a:br>
              <a:rPr lang="id-ID" dirty="0" smtClean="0"/>
            </a:br>
            <a:r>
              <a:rPr lang="id-ID" dirty="0" smtClean="0"/>
              <a:t>PT Pacinesia Chemical Industry</a:t>
            </a:r>
            <a:br>
              <a:rPr lang="id-ID" dirty="0" smtClean="0"/>
            </a:br>
            <a:r>
              <a:rPr lang="id-ID" dirty="0" smtClean="0"/>
              <a:t>Tata Acara Peradilan</a:t>
            </a:r>
            <a:endParaRPr lang="id-ID" dirty="0"/>
          </a:p>
        </p:txBody>
      </p:sp>
      <p:sp>
        <p:nvSpPr>
          <p:cNvPr id="3" name="Content Placeholder 2"/>
          <p:cNvSpPr>
            <a:spLocks noGrp="1"/>
          </p:cNvSpPr>
          <p:nvPr>
            <p:ph idx="1"/>
          </p:nvPr>
        </p:nvSpPr>
        <p:spPr/>
        <p:txBody>
          <a:bodyPr>
            <a:normAutofit/>
          </a:bodyPr>
          <a:lstStyle/>
          <a:p>
            <a:r>
              <a:rPr lang="id-ID" sz="3600" dirty="0" smtClean="0"/>
              <a:t>Jenis peradilan= Peradilan Kepabeanan dan Cukai</a:t>
            </a:r>
          </a:p>
          <a:p>
            <a:r>
              <a:rPr lang="id-ID" sz="3600" dirty="0" smtClean="0"/>
              <a:t>Sidang= Sidang I</a:t>
            </a:r>
          </a:p>
          <a:p>
            <a:r>
              <a:rPr lang="id-ID" sz="3600" dirty="0" smtClean="0"/>
              <a:t>Surat Banding ditujukan ke Pengadilan Pajak dengan berbahasa Indonesia bernomor 47 tanggal 3 Oktober 2016. Surat Banding diterima tanggal 16 Oktober 2016.</a:t>
            </a:r>
            <a:endParaRPr lang="id-ID" sz="3600" dirty="0"/>
          </a:p>
        </p:txBody>
      </p:sp>
    </p:spTree>
    <p:extLst>
      <p:ext uri="{BB962C8B-B14F-4D97-AF65-F5344CB8AC3E}">
        <p14:creationId xmlns:p14="http://schemas.microsoft.com/office/powerpoint/2010/main" val="18286172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a:t>Kasus I</a:t>
            </a:r>
            <a:br>
              <a:rPr lang="id-ID" dirty="0"/>
            </a:br>
            <a:r>
              <a:rPr lang="id-ID" dirty="0"/>
              <a:t>PT Pacinesia Chemical Industry</a:t>
            </a:r>
            <a:br>
              <a:rPr lang="id-ID" dirty="0"/>
            </a:br>
            <a:r>
              <a:rPr lang="id-ID" dirty="0"/>
              <a:t>Tata Acara Peradilan</a:t>
            </a:r>
          </a:p>
        </p:txBody>
      </p:sp>
      <p:sp>
        <p:nvSpPr>
          <p:cNvPr id="3" name="Content Placeholder 2"/>
          <p:cNvSpPr>
            <a:spLocks noGrp="1"/>
          </p:cNvSpPr>
          <p:nvPr>
            <p:ph idx="1"/>
          </p:nvPr>
        </p:nvSpPr>
        <p:spPr/>
        <p:txBody>
          <a:bodyPr>
            <a:noAutofit/>
          </a:bodyPr>
          <a:lstStyle/>
          <a:p>
            <a:r>
              <a:rPr lang="id-ID" sz="2800" dirty="0" smtClean="0"/>
              <a:t>Dalam </a:t>
            </a:r>
            <a:r>
              <a:rPr lang="id-ID" sz="2800" dirty="0"/>
              <a:t>persidangan </a:t>
            </a:r>
            <a:r>
              <a:rPr lang="id-ID" sz="2800" dirty="0" smtClean="0"/>
              <a:t>pertama kemarin </a:t>
            </a:r>
            <a:r>
              <a:rPr lang="id-ID" sz="2800" dirty="0"/>
              <a:t>pemohon banding telah dapat menunjukkan tanggal penerimaan surat keputusan keberatan berdasarkan tanda terima internal pemohon banding. Dalam permohonan banding atas keputusan DJBC, permohonan harus disampaikan ke Pengadilan pajak dalam waktu 60 hari sejak tanggal keputusan yang akan diajukan banding, setelah melunasi minimal 50% dari jumlah pajak (dan bea masuk) terutang</a:t>
            </a:r>
            <a:r>
              <a:rPr lang="id-ID" sz="2800" dirty="0" smtClean="0"/>
              <a:t>.</a:t>
            </a:r>
          </a:p>
          <a:p>
            <a:r>
              <a:rPr lang="id-ID" sz="2800" dirty="0" smtClean="0"/>
              <a:t>(Undang-undang Kepabeanan pasal </a:t>
            </a:r>
            <a:r>
              <a:rPr lang="id-ID" sz="2800" dirty="0"/>
              <a:t>93 sampai dengan pasal </a:t>
            </a:r>
            <a:r>
              <a:rPr lang="id-ID" sz="2800" dirty="0" smtClean="0"/>
              <a:t>95 </a:t>
            </a:r>
            <a:r>
              <a:rPr lang="id-ID" sz="2800" dirty="0"/>
              <a:t>mekanisme keberatan dan </a:t>
            </a:r>
            <a:r>
              <a:rPr lang="id-ID" sz="2800" dirty="0" smtClean="0"/>
              <a:t>banding.)</a:t>
            </a:r>
            <a:endParaRPr lang="id-ID" sz="2800" dirty="0"/>
          </a:p>
        </p:txBody>
      </p:sp>
    </p:spTree>
    <p:extLst>
      <p:ext uri="{BB962C8B-B14F-4D97-AF65-F5344CB8AC3E}">
        <p14:creationId xmlns:p14="http://schemas.microsoft.com/office/powerpoint/2010/main" val="34497172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a:t>Kasus I</a:t>
            </a:r>
            <a:br>
              <a:rPr lang="id-ID" dirty="0"/>
            </a:br>
            <a:r>
              <a:rPr lang="id-ID" dirty="0"/>
              <a:t>PT Pacinesia Chemical Industry</a:t>
            </a:r>
            <a:br>
              <a:rPr lang="id-ID" dirty="0"/>
            </a:br>
            <a:r>
              <a:rPr lang="id-ID" dirty="0" smtClean="0"/>
              <a:t>sengketa dan analisis singkat</a:t>
            </a:r>
            <a:endParaRPr lang="id-ID" dirty="0"/>
          </a:p>
        </p:txBody>
      </p:sp>
      <p:sp>
        <p:nvSpPr>
          <p:cNvPr id="3" name="Content Placeholder 2"/>
          <p:cNvSpPr>
            <a:spLocks noGrp="1"/>
          </p:cNvSpPr>
          <p:nvPr>
            <p:ph idx="1"/>
          </p:nvPr>
        </p:nvSpPr>
        <p:spPr/>
        <p:txBody>
          <a:bodyPr>
            <a:normAutofit lnSpcReduction="10000"/>
          </a:bodyPr>
          <a:lstStyle/>
          <a:p>
            <a:r>
              <a:rPr lang="id-ID" dirty="0" smtClean="0"/>
              <a:t>Sengketa adalah sengketa mengenai penatapan tarif bea masuk, pemohon banding menyampaikan bahwa seharusnya atas barang yang diimpor adalah termasuk impor barang dan bahan untuk memproduksi barang dan/atau jasa guna kepentingan umum dan peningkatan daya saing industri sektor tertentu dan sesuai dengan Peraturan Menteri Keuangan Nomor 11/PMK.011/2014 dikenakan tarif 0% karena merupakan bea masuk ditanggung pemerintah. Tetapi terbanding menyatakan bahwa atas impor tersebut dikenakan bea masuk dengan tarif 6,2%.</a:t>
            </a:r>
          </a:p>
          <a:p>
            <a:r>
              <a:rPr lang="id-ID" dirty="0" smtClean="0"/>
              <a:t>Barang impor merupakan barang yang berasal dari TCC Corporation didirikan pada tahun </a:t>
            </a:r>
            <a:r>
              <a:rPr lang="en-US" dirty="0" smtClean="0"/>
              <a:t>1978</a:t>
            </a:r>
            <a:r>
              <a:rPr lang="en-US" dirty="0"/>
              <a:t>, TCC Corporation of Greeley, </a:t>
            </a:r>
            <a:r>
              <a:rPr lang="en-US" dirty="0" smtClean="0"/>
              <a:t>Colorado</a:t>
            </a:r>
            <a:r>
              <a:rPr lang="id-ID" dirty="0" smtClean="0"/>
              <a:t>.</a:t>
            </a:r>
          </a:p>
          <a:p>
            <a:r>
              <a:rPr lang="id-ID" dirty="0" smtClean="0"/>
              <a:t>Setelah itu, disebabkan oleh terbanding tidak memiliki agenda tambahan, dan pemohon banding diperintahkan untuk melengkapi bukti berupa PIB beserta lampirannya, maka sidang ditutup oleh hakim dan akan dilanjutkan pada 4 Mei 2017.</a:t>
            </a:r>
          </a:p>
        </p:txBody>
      </p:sp>
    </p:spTree>
    <p:extLst>
      <p:ext uri="{BB962C8B-B14F-4D97-AF65-F5344CB8AC3E}">
        <p14:creationId xmlns:p14="http://schemas.microsoft.com/office/powerpoint/2010/main" val="13435639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Kasus II</a:t>
            </a:r>
            <a:br>
              <a:rPr lang="id-ID" dirty="0" smtClean="0"/>
            </a:br>
            <a:r>
              <a:rPr lang="id-ID" dirty="0" smtClean="0"/>
              <a:t>PT ELECTROLUX INDONESIA</a:t>
            </a:r>
            <a:br>
              <a:rPr lang="id-ID" dirty="0" smtClean="0"/>
            </a:br>
            <a:r>
              <a:rPr lang="id-ID" dirty="0" smtClean="0"/>
              <a:t>Tata Acara Peradilan</a:t>
            </a:r>
            <a:endParaRPr lang="id-ID" dirty="0"/>
          </a:p>
        </p:txBody>
      </p:sp>
      <p:sp>
        <p:nvSpPr>
          <p:cNvPr id="3" name="Content Placeholder 2"/>
          <p:cNvSpPr>
            <a:spLocks noGrp="1"/>
          </p:cNvSpPr>
          <p:nvPr>
            <p:ph idx="1"/>
          </p:nvPr>
        </p:nvSpPr>
        <p:spPr/>
        <p:txBody>
          <a:bodyPr>
            <a:normAutofit fontScale="70000" lnSpcReduction="20000"/>
          </a:bodyPr>
          <a:lstStyle/>
          <a:p>
            <a:r>
              <a:rPr lang="id-ID" sz="3600" dirty="0" smtClean="0"/>
              <a:t>Jenis peradilan= Peradilan Pajak </a:t>
            </a:r>
          </a:p>
          <a:p>
            <a:r>
              <a:rPr lang="id-ID" sz="3600" dirty="0"/>
              <a:t>Sidang= Sidang </a:t>
            </a:r>
            <a:r>
              <a:rPr lang="id-ID" sz="3600" dirty="0" smtClean="0"/>
              <a:t>I</a:t>
            </a:r>
          </a:p>
          <a:p>
            <a:r>
              <a:rPr lang="id-ID" sz="3600" dirty="0" smtClean="0"/>
              <a:t>Surat Banding ditujukan ke Pengadilan Pajak dengan berbahasa Indonesia tanggal 27 September 2016. Surat keberatan bertanggal 1 Juli 2016.</a:t>
            </a:r>
          </a:p>
          <a:p>
            <a:r>
              <a:rPr lang="id-ID" sz="3600" dirty="0"/>
              <a:t>Terhadap 1 (satu) Keputusan diajukan 1 (satu) Surat </a:t>
            </a:r>
            <a:r>
              <a:rPr lang="id-ID" sz="3600" dirty="0" smtClean="0"/>
              <a:t>Banding.</a:t>
            </a:r>
          </a:p>
          <a:p>
            <a:r>
              <a:rPr lang="id-ID" sz="3600" dirty="0" smtClean="0"/>
              <a:t>Banding </a:t>
            </a:r>
            <a:r>
              <a:rPr lang="id-ID" sz="3600" dirty="0"/>
              <a:t>diajukan dengan disertai alasan-alasan yang jelas, dan dicantumkan tanggal diterima </a:t>
            </a:r>
            <a:r>
              <a:rPr lang="id-ID" sz="3600" dirty="0" smtClean="0"/>
              <a:t>surat keputusan </a:t>
            </a:r>
            <a:r>
              <a:rPr lang="id-ID" sz="3600" dirty="0"/>
              <a:t>yang </a:t>
            </a:r>
            <a:r>
              <a:rPr lang="id-ID" sz="3600" dirty="0" smtClean="0"/>
              <a:t>dibanding.</a:t>
            </a:r>
          </a:p>
          <a:p>
            <a:r>
              <a:rPr lang="id-ID" sz="3600" dirty="0" smtClean="0"/>
              <a:t>Pada </a:t>
            </a:r>
            <a:r>
              <a:rPr lang="id-ID" sz="3600" dirty="0"/>
              <a:t>Surat Banding dilampirkan salinan Keputusan yang dibanding</a:t>
            </a:r>
            <a:r>
              <a:rPr lang="id-ID" sz="3600" dirty="0" smtClean="0"/>
              <a:t>.</a:t>
            </a:r>
          </a:p>
          <a:p>
            <a:r>
              <a:rPr lang="id-ID" sz="3600" dirty="0" smtClean="0"/>
              <a:t>Dengan demikian telah memenuhi Pasal 36 ayat (1) s.d. (3) UU Nomor 14 Tahun 2002 tentang Pengadilan Pajak.</a:t>
            </a:r>
            <a:endParaRPr lang="id-ID" sz="3600" dirty="0"/>
          </a:p>
        </p:txBody>
      </p:sp>
    </p:spTree>
    <p:extLst>
      <p:ext uri="{BB962C8B-B14F-4D97-AF65-F5344CB8AC3E}">
        <p14:creationId xmlns:p14="http://schemas.microsoft.com/office/powerpoint/2010/main" val="13122271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Kasus II</a:t>
            </a:r>
            <a:br>
              <a:rPr lang="id-ID" dirty="0" smtClean="0"/>
            </a:br>
            <a:r>
              <a:rPr lang="id-ID" dirty="0" smtClean="0"/>
              <a:t>PT ELECTROLUX INDONESIA</a:t>
            </a:r>
            <a:br>
              <a:rPr lang="id-ID" dirty="0" smtClean="0"/>
            </a:br>
            <a:r>
              <a:rPr lang="id-ID" dirty="0" smtClean="0"/>
              <a:t>Tata Acara Peradilan</a:t>
            </a:r>
            <a:endParaRPr lang="id-ID" dirty="0"/>
          </a:p>
        </p:txBody>
      </p:sp>
      <p:sp>
        <p:nvSpPr>
          <p:cNvPr id="3" name="Content Placeholder 2"/>
          <p:cNvSpPr>
            <a:spLocks noGrp="1"/>
          </p:cNvSpPr>
          <p:nvPr>
            <p:ph idx="1"/>
          </p:nvPr>
        </p:nvSpPr>
        <p:spPr/>
        <p:txBody>
          <a:bodyPr>
            <a:normAutofit/>
          </a:bodyPr>
          <a:lstStyle/>
          <a:p>
            <a:r>
              <a:rPr lang="id-ID" sz="3600" dirty="0" smtClean="0"/>
              <a:t>Hakim menyebutkan bahwa nama penandatangan atas surat banding telah sesuai dengan jabatan presiden direktur dalam akta asli perusahaan.</a:t>
            </a:r>
          </a:p>
          <a:p>
            <a:r>
              <a:rPr lang="id-ID" sz="3600" dirty="0" smtClean="0"/>
              <a:t>Surat banding berbahasa Indonesia dan telah memenuhi alasan-alasan keberatan yang jelas.</a:t>
            </a:r>
          </a:p>
          <a:p>
            <a:r>
              <a:rPr lang="id-ID" sz="3600" dirty="0" smtClean="0"/>
              <a:t>Dengan demikian surat banding telah memenuhi ketentuan formal.</a:t>
            </a:r>
            <a:endParaRPr lang="id-ID" sz="3600" dirty="0"/>
          </a:p>
        </p:txBody>
      </p:sp>
    </p:spTree>
    <p:extLst>
      <p:ext uri="{BB962C8B-B14F-4D97-AF65-F5344CB8AC3E}">
        <p14:creationId xmlns:p14="http://schemas.microsoft.com/office/powerpoint/2010/main" val="569962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a:t>Kasus </a:t>
            </a:r>
            <a:r>
              <a:rPr lang="id-ID" dirty="0" smtClean="0"/>
              <a:t>II</a:t>
            </a:r>
            <a:r>
              <a:rPr lang="id-ID" dirty="0"/>
              <a:t/>
            </a:r>
            <a:br>
              <a:rPr lang="id-ID" dirty="0"/>
            </a:br>
            <a:r>
              <a:rPr lang="id-ID" dirty="0" smtClean="0"/>
              <a:t>PT Electrolux indonesia </a:t>
            </a:r>
            <a:r>
              <a:rPr lang="id-ID" dirty="0"/>
              <a:t/>
            </a:r>
            <a:br>
              <a:rPr lang="id-ID" dirty="0"/>
            </a:br>
            <a:r>
              <a:rPr lang="id-ID" dirty="0"/>
              <a:t>sengketa dan analisis singkat</a:t>
            </a:r>
            <a:endParaRPr lang="id-ID" dirty="0"/>
          </a:p>
        </p:txBody>
      </p:sp>
      <p:sp>
        <p:nvSpPr>
          <p:cNvPr id="3" name="Content Placeholder 2"/>
          <p:cNvSpPr>
            <a:spLocks noGrp="1"/>
          </p:cNvSpPr>
          <p:nvPr>
            <p:ph idx="1"/>
          </p:nvPr>
        </p:nvSpPr>
        <p:spPr/>
        <p:txBody>
          <a:bodyPr>
            <a:normAutofit lnSpcReduction="10000"/>
          </a:bodyPr>
          <a:lstStyle/>
          <a:p>
            <a:r>
              <a:rPr lang="id-ID" dirty="0" smtClean="0"/>
              <a:t>Surat keberatan ditujukan karena adanya sengketa mengenai Surat Ketetapan Pajak Lebih Bayar.</a:t>
            </a:r>
          </a:p>
          <a:p>
            <a:r>
              <a:rPr lang="id-ID" dirty="0"/>
              <a:t>Surat Ketetapan Pajak Lebih </a:t>
            </a:r>
            <a:r>
              <a:rPr lang="id-ID" dirty="0" smtClean="0"/>
              <a:t>Bayar diterbitkan pada tanggal 14 April 2016 untuk memenuhi ketentuan SPT Tahun Pajak 2015.</a:t>
            </a:r>
          </a:p>
          <a:p>
            <a:r>
              <a:rPr lang="id-ID" dirty="0" smtClean="0"/>
              <a:t>Koreksi pemeriksa pajak dilakukan atas agen </a:t>
            </a:r>
            <a:r>
              <a:rPr lang="id-ID" i="1" dirty="0" smtClean="0"/>
              <a:t>charge fee (</a:t>
            </a:r>
            <a:r>
              <a:rPr lang="id-ID" dirty="0" smtClean="0"/>
              <a:t>di antaranya jasa konsultan pajak, jasa entertain, dan lain-lain) senilai </a:t>
            </a:r>
            <a:r>
              <a:rPr lang="id-ID" dirty="0" smtClean="0"/>
              <a:t>Rp4.145.855.000.</a:t>
            </a:r>
          </a:p>
          <a:p>
            <a:r>
              <a:rPr lang="id-ID" dirty="0" smtClean="0"/>
              <a:t>Kemudian, karena pemohon banding belum menyiapkan matriks sengketa, dan juga oleh hakim pemohon banding diminta untuk menyediakan pohon kepemilikan. Hal ini dikarenakan pemohon banding mengakui adanya hubungan istimewa dengan lawan transaksi. </a:t>
            </a:r>
          </a:p>
          <a:p>
            <a:r>
              <a:rPr lang="id-ID" smtClean="0"/>
              <a:t>Sidang </a:t>
            </a:r>
            <a:r>
              <a:rPr lang="id-ID" dirty="0"/>
              <a:t>ditutup oleh hakim dan akan dilanjutkan pada 4 Mei 2017</a:t>
            </a:r>
            <a:r>
              <a:rPr lang="id-ID" dirty="0" smtClean="0"/>
              <a:t>.</a:t>
            </a:r>
            <a:endParaRPr lang="id-ID" dirty="0" smtClean="0"/>
          </a:p>
          <a:p>
            <a:endParaRPr lang="id-ID" dirty="0"/>
          </a:p>
        </p:txBody>
      </p:sp>
    </p:spTree>
    <p:extLst>
      <p:ext uri="{BB962C8B-B14F-4D97-AF65-F5344CB8AC3E}">
        <p14:creationId xmlns:p14="http://schemas.microsoft.com/office/powerpoint/2010/main" val="5498636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994</TotalTime>
  <Words>2053</Words>
  <Application>Microsoft Office PowerPoint</Application>
  <PresentationFormat>Custom</PresentationFormat>
  <Paragraphs>194</Paragraphs>
  <Slides>30</Slides>
  <Notes>0</Notes>
  <HiddenSlides>10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Integral</vt:lpstr>
      <vt:lpstr>Pembahasan kasus dalam pengadilan pajak</vt:lpstr>
      <vt:lpstr>Pengadilan Pajak</vt:lpstr>
      <vt:lpstr>Susunan pengaDILAN PAJAK</vt:lpstr>
      <vt:lpstr>Syarat-syarat hakim</vt:lpstr>
      <vt:lpstr>Syarat-syarat SEKRETARIS</vt:lpstr>
      <vt:lpstr>Hakim ad hoc</vt:lpstr>
      <vt:lpstr>Tugas dan wewenang PENGADILAN PAJAK</vt:lpstr>
      <vt:lpstr>PowerPoint Presentation</vt:lpstr>
      <vt:lpstr>BANDING</vt:lpstr>
      <vt:lpstr>gugatan</vt:lpstr>
      <vt:lpstr>Persiapan persidangan</vt:lpstr>
      <vt:lpstr>Persiapan persidangan</vt:lpstr>
      <vt:lpstr>Pemeriksaan dengan acara BIASA</vt:lpstr>
      <vt:lpstr>Pemeriksaan dengan acara BIASA</vt:lpstr>
      <vt:lpstr>Pemeriksaan dengan Acara Cepat</vt:lpstr>
      <vt:lpstr>PEMBUKTIAN</vt:lpstr>
      <vt:lpstr>putusan</vt:lpstr>
      <vt:lpstr>PowerPoint Presentation</vt:lpstr>
      <vt:lpstr>Putusan pemeriksaan dengan acara biasa</vt:lpstr>
      <vt:lpstr>PowerPoint Presentation</vt:lpstr>
      <vt:lpstr>PowerPoint Presentation</vt:lpstr>
      <vt:lpstr>Pelaksanaan putusan</vt:lpstr>
      <vt:lpstr>PEMERIKSAAN PENINJAUAN KEMBALI</vt:lpstr>
      <vt:lpstr>PowerPoint Presentation</vt:lpstr>
      <vt:lpstr>Kasus I PT Pacinesia Chemical Industry Tata Acara Peradilan</vt:lpstr>
      <vt:lpstr>Kasus I PT Pacinesia Chemical Industry Tata Acara Peradilan</vt:lpstr>
      <vt:lpstr>Kasus I PT Pacinesia Chemical Industry sengketa dan analisis singkat</vt:lpstr>
      <vt:lpstr>Kasus II PT ELECTROLUX INDONESIA Tata Acara Peradilan</vt:lpstr>
      <vt:lpstr>Kasus II PT ELECTROLUX INDONESIA Tata Acara Peradilan</vt:lpstr>
      <vt:lpstr>Kasus II PT Electrolux indonesia  sengketa dan analisis singkat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Elvina Susanti Sihombing</dc:creator>
  <cp:lastModifiedBy>Adryan Hermawan</cp:lastModifiedBy>
  <cp:revision>36</cp:revision>
  <dcterms:created xsi:type="dcterms:W3CDTF">2017-04-20T02:27:09Z</dcterms:created>
  <dcterms:modified xsi:type="dcterms:W3CDTF">2017-04-22T07:28:28Z</dcterms:modified>
</cp:coreProperties>
</file>