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277" r:id="rId5"/>
    <p:sldId id="278" r:id="rId6"/>
    <p:sldId id="279" r:id="rId7"/>
    <p:sldId id="300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1" r:id="rId2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280" autoAdjust="0"/>
  </p:normalViewPr>
  <p:slideViewPr>
    <p:cSldViewPr showGuides="1">
      <p:cViewPr varScale="1">
        <p:scale>
          <a:sx n="73" d="100"/>
          <a:sy n="73" d="100"/>
        </p:scale>
        <p:origin x="456" y="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08E40-28A8-4B1C-B96C-BA4D82372DD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857D7A0C-AE08-4348-96FF-5DC012365303}">
      <dgm:prSet phldrT="[Text]" custT="1"/>
      <dgm:spPr/>
      <dgm:t>
        <a:bodyPr/>
        <a:lstStyle/>
        <a:p>
          <a:r>
            <a:rPr lang="id-ID" sz="1200" dirty="0" smtClean="0"/>
            <a:t>Sengketa Pajak</a:t>
          </a:r>
          <a:endParaRPr lang="id-ID" sz="1200" dirty="0"/>
        </a:p>
      </dgm:t>
    </dgm:pt>
    <dgm:pt modelId="{478A29B5-05DF-415B-866B-EBB63B8F5E8E}" type="parTrans" cxnId="{2644AF7A-A59F-464B-9AA8-60B41B428D78}">
      <dgm:prSet/>
      <dgm:spPr/>
      <dgm:t>
        <a:bodyPr/>
        <a:lstStyle/>
        <a:p>
          <a:endParaRPr lang="id-ID"/>
        </a:p>
      </dgm:t>
    </dgm:pt>
    <dgm:pt modelId="{EC998E21-1213-4713-B1B5-6F4C7C823921}" type="sibTrans" cxnId="{2644AF7A-A59F-464B-9AA8-60B41B428D78}">
      <dgm:prSet/>
      <dgm:spPr/>
      <dgm:t>
        <a:bodyPr/>
        <a:lstStyle/>
        <a:p>
          <a:endParaRPr lang="id-ID"/>
        </a:p>
      </dgm:t>
    </dgm:pt>
    <dgm:pt modelId="{44473234-F78D-4DC2-809A-566D23458CD4}">
      <dgm:prSet phldrT="[Text]" custT="1"/>
      <dgm:spPr/>
      <dgm:t>
        <a:bodyPr/>
        <a:lstStyle/>
        <a:p>
          <a:r>
            <a:rPr lang="id-ID" sz="1600" dirty="0" smtClean="0"/>
            <a:t>Wajib Pajak</a:t>
          </a:r>
          <a:endParaRPr lang="id-ID" sz="1600" dirty="0"/>
        </a:p>
      </dgm:t>
    </dgm:pt>
    <dgm:pt modelId="{8EB7FF31-25AC-4F53-9DC3-844482418A64}" type="parTrans" cxnId="{2C755EFE-D7F1-411F-842C-51975BCE1873}">
      <dgm:prSet/>
      <dgm:spPr/>
      <dgm:t>
        <a:bodyPr/>
        <a:lstStyle/>
        <a:p>
          <a:endParaRPr lang="id-ID"/>
        </a:p>
      </dgm:t>
    </dgm:pt>
    <dgm:pt modelId="{9D583BE5-481A-4878-A7DB-CB55E483FF3B}" type="sibTrans" cxnId="{2C755EFE-D7F1-411F-842C-51975BCE1873}">
      <dgm:prSet/>
      <dgm:spPr/>
      <dgm:t>
        <a:bodyPr/>
        <a:lstStyle/>
        <a:p>
          <a:endParaRPr lang="id-ID"/>
        </a:p>
      </dgm:t>
    </dgm:pt>
    <dgm:pt modelId="{4FAD9B18-5E97-4F3A-909B-D3A0275AA222}">
      <dgm:prSet phldrT="[Text]" custT="1"/>
      <dgm:spPr/>
      <dgm:t>
        <a:bodyPr/>
        <a:lstStyle/>
        <a:p>
          <a:r>
            <a:rPr lang="id-ID" sz="1600" dirty="0" smtClean="0"/>
            <a:t>Fiskus</a:t>
          </a:r>
          <a:endParaRPr lang="id-ID" sz="1600" dirty="0"/>
        </a:p>
      </dgm:t>
    </dgm:pt>
    <dgm:pt modelId="{253CF855-F618-45F6-9947-EEBEEE5E476C}" type="parTrans" cxnId="{6B260372-27E2-4310-9A50-D38F1869EF18}">
      <dgm:prSet/>
      <dgm:spPr/>
      <dgm:t>
        <a:bodyPr/>
        <a:lstStyle/>
        <a:p>
          <a:endParaRPr lang="id-ID"/>
        </a:p>
      </dgm:t>
    </dgm:pt>
    <dgm:pt modelId="{E1BFDC80-1956-45F6-9BDC-504B18D5FA74}" type="sibTrans" cxnId="{6B260372-27E2-4310-9A50-D38F1869EF18}">
      <dgm:prSet/>
      <dgm:spPr/>
      <dgm:t>
        <a:bodyPr/>
        <a:lstStyle/>
        <a:p>
          <a:endParaRPr lang="id-ID"/>
        </a:p>
      </dgm:t>
    </dgm:pt>
    <dgm:pt modelId="{FE0F11F3-3692-4827-9B0D-91AAB5BA1B8C}" type="pres">
      <dgm:prSet presAssocID="{A5008E40-28A8-4B1C-B96C-BA4D82372DD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F6D70F9-F419-49BC-9D95-91E2DDD9A453}" type="pres">
      <dgm:prSet presAssocID="{857D7A0C-AE08-4348-96FF-5DC012365303}" presName="centerShape" presStyleLbl="node0" presStyleIdx="0" presStyleCnt="1"/>
      <dgm:spPr/>
      <dgm:t>
        <a:bodyPr/>
        <a:lstStyle/>
        <a:p>
          <a:endParaRPr lang="id-ID"/>
        </a:p>
      </dgm:t>
    </dgm:pt>
    <dgm:pt modelId="{8283AE17-D1D9-4183-8E5F-FC8F2E217133}" type="pres">
      <dgm:prSet presAssocID="{8EB7FF31-25AC-4F53-9DC3-844482418A64}" presName="parTrans" presStyleLbl="bgSibTrans2D1" presStyleIdx="0" presStyleCnt="2"/>
      <dgm:spPr/>
      <dgm:t>
        <a:bodyPr/>
        <a:lstStyle/>
        <a:p>
          <a:endParaRPr lang="id-ID"/>
        </a:p>
      </dgm:t>
    </dgm:pt>
    <dgm:pt modelId="{62AC0CA9-D469-4C82-B706-46A6F17A37B4}" type="pres">
      <dgm:prSet presAssocID="{44473234-F78D-4DC2-809A-566D23458CD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F13F362-9FFA-4A9C-8287-B8E2FBCAF857}" type="pres">
      <dgm:prSet presAssocID="{253CF855-F618-45F6-9947-EEBEEE5E476C}" presName="parTrans" presStyleLbl="bgSibTrans2D1" presStyleIdx="1" presStyleCnt="2"/>
      <dgm:spPr/>
      <dgm:t>
        <a:bodyPr/>
        <a:lstStyle/>
        <a:p>
          <a:endParaRPr lang="id-ID"/>
        </a:p>
      </dgm:t>
    </dgm:pt>
    <dgm:pt modelId="{59FE39CF-FA32-480D-8130-A99F578402CF}" type="pres">
      <dgm:prSet presAssocID="{4FAD9B18-5E97-4F3A-909B-D3A0275AA22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0812843-7E22-4D4C-AD8B-1E2EFB909A4E}" type="presOf" srcId="{253CF855-F618-45F6-9947-EEBEEE5E476C}" destId="{AF13F362-9FFA-4A9C-8287-B8E2FBCAF857}" srcOrd="0" destOrd="0" presId="urn:microsoft.com/office/officeart/2005/8/layout/radial4"/>
    <dgm:cxn modelId="{D7819A60-F0D2-4AD6-B047-C9602CFFA981}" type="presOf" srcId="{8EB7FF31-25AC-4F53-9DC3-844482418A64}" destId="{8283AE17-D1D9-4183-8E5F-FC8F2E217133}" srcOrd="0" destOrd="0" presId="urn:microsoft.com/office/officeart/2005/8/layout/radial4"/>
    <dgm:cxn modelId="{6923840D-EA26-459C-A5D3-4C6119DDE3A5}" type="presOf" srcId="{A5008E40-28A8-4B1C-B96C-BA4D82372DD9}" destId="{FE0F11F3-3692-4827-9B0D-91AAB5BA1B8C}" srcOrd="0" destOrd="0" presId="urn:microsoft.com/office/officeart/2005/8/layout/radial4"/>
    <dgm:cxn modelId="{97551D05-B3A9-49AC-830F-80EFF5AB131C}" type="presOf" srcId="{44473234-F78D-4DC2-809A-566D23458CD4}" destId="{62AC0CA9-D469-4C82-B706-46A6F17A37B4}" srcOrd="0" destOrd="0" presId="urn:microsoft.com/office/officeart/2005/8/layout/radial4"/>
    <dgm:cxn modelId="{866FA590-318A-4D6A-BD20-37652963D16D}" type="presOf" srcId="{857D7A0C-AE08-4348-96FF-5DC012365303}" destId="{2F6D70F9-F419-49BC-9D95-91E2DDD9A453}" srcOrd="0" destOrd="0" presId="urn:microsoft.com/office/officeart/2005/8/layout/radial4"/>
    <dgm:cxn modelId="{CD355506-8624-4CED-BA78-2AF2107F4666}" type="presOf" srcId="{4FAD9B18-5E97-4F3A-909B-D3A0275AA222}" destId="{59FE39CF-FA32-480D-8130-A99F578402CF}" srcOrd="0" destOrd="0" presId="urn:microsoft.com/office/officeart/2005/8/layout/radial4"/>
    <dgm:cxn modelId="{2C755EFE-D7F1-411F-842C-51975BCE1873}" srcId="{857D7A0C-AE08-4348-96FF-5DC012365303}" destId="{44473234-F78D-4DC2-809A-566D23458CD4}" srcOrd="0" destOrd="0" parTransId="{8EB7FF31-25AC-4F53-9DC3-844482418A64}" sibTransId="{9D583BE5-481A-4878-A7DB-CB55E483FF3B}"/>
    <dgm:cxn modelId="{2644AF7A-A59F-464B-9AA8-60B41B428D78}" srcId="{A5008E40-28A8-4B1C-B96C-BA4D82372DD9}" destId="{857D7A0C-AE08-4348-96FF-5DC012365303}" srcOrd="0" destOrd="0" parTransId="{478A29B5-05DF-415B-866B-EBB63B8F5E8E}" sibTransId="{EC998E21-1213-4713-B1B5-6F4C7C823921}"/>
    <dgm:cxn modelId="{6B260372-27E2-4310-9A50-D38F1869EF18}" srcId="{857D7A0C-AE08-4348-96FF-5DC012365303}" destId="{4FAD9B18-5E97-4F3A-909B-D3A0275AA222}" srcOrd="1" destOrd="0" parTransId="{253CF855-F618-45F6-9947-EEBEEE5E476C}" sibTransId="{E1BFDC80-1956-45F6-9BDC-504B18D5FA74}"/>
    <dgm:cxn modelId="{6902D9F6-D528-4597-84BF-ED43604BD0D0}" type="presParOf" srcId="{FE0F11F3-3692-4827-9B0D-91AAB5BA1B8C}" destId="{2F6D70F9-F419-49BC-9D95-91E2DDD9A453}" srcOrd="0" destOrd="0" presId="urn:microsoft.com/office/officeart/2005/8/layout/radial4"/>
    <dgm:cxn modelId="{A787D26D-46C4-4163-BCD3-C3E381966F3C}" type="presParOf" srcId="{FE0F11F3-3692-4827-9B0D-91AAB5BA1B8C}" destId="{8283AE17-D1D9-4183-8E5F-FC8F2E217133}" srcOrd="1" destOrd="0" presId="urn:microsoft.com/office/officeart/2005/8/layout/radial4"/>
    <dgm:cxn modelId="{2DB1E9CA-5621-4D31-BD65-320C5CEA87F8}" type="presParOf" srcId="{FE0F11F3-3692-4827-9B0D-91AAB5BA1B8C}" destId="{62AC0CA9-D469-4C82-B706-46A6F17A37B4}" srcOrd="2" destOrd="0" presId="urn:microsoft.com/office/officeart/2005/8/layout/radial4"/>
    <dgm:cxn modelId="{63F61216-E6DA-4C18-AE64-40C3EA8D9D0E}" type="presParOf" srcId="{FE0F11F3-3692-4827-9B0D-91AAB5BA1B8C}" destId="{AF13F362-9FFA-4A9C-8287-B8E2FBCAF857}" srcOrd="3" destOrd="0" presId="urn:microsoft.com/office/officeart/2005/8/layout/radial4"/>
    <dgm:cxn modelId="{989E2BF7-D5A0-4831-9167-1E0E1BD2D72A}" type="presParOf" srcId="{FE0F11F3-3692-4827-9B0D-91AAB5BA1B8C}" destId="{59FE39CF-FA32-480D-8130-A99F578402CF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0B812D-9C7E-4DE4-95D0-A3DA5CC70E5B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</dgm:pt>
    <dgm:pt modelId="{760D4EC6-78D0-47E4-9902-D50A9FCE0D94}">
      <dgm:prSet phldrT="[Text]" custT="1"/>
      <dgm:spPr/>
      <dgm:t>
        <a:bodyPr/>
        <a:lstStyle/>
        <a:p>
          <a:r>
            <a:rPr lang="id-ID" sz="1800" i="1" dirty="0" smtClean="0"/>
            <a:t>Fairness</a:t>
          </a:r>
          <a:r>
            <a:rPr lang="id-ID" sz="1800" dirty="0" smtClean="0"/>
            <a:t> (Keadilan) and </a:t>
          </a:r>
          <a:r>
            <a:rPr lang="id-ID" sz="1800" i="1" dirty="0" smtClean="0"/>
            <a:t>Certainty</a:t>
          </a:r>
          <a:r>
            <a:rPr lang="id-ID" sz="1800" dirty="0" smtClean="0"/>
            <a:t> (Kepastian Hukum)</a:t>
          </a:r>
          <a:endParaRPr lang="id-ID" sz="1800" dirty="0"/>
        </a:p>
      </dgm:t>
    </dgm:pt>
    <dgm:pt modelId="{FCA1DFD7-84CA-45C6-B237-053684371CBE}" type="parTrans" cxnId="{B9C5AC24-03CF-4CCB-9948-FEEAAAEC7C0C}">
      <dgm:prSet/>
      <dgm:spPr/>
      <dgm:t>
        <a:bodyPr/>
        <a:lstStyle/>
        <a:p>
          <a:endParaRPr lang="id-ID"/>
        </a:p>
      </dgm:t>
    </dgm:pt>
    <dgm:pt modelId="{30E2482F-90BD-4214-AD7C-72FD194AEE19}" type="sibTrans" cxnId="{B9C5AC24-03CF-4CCB-9948-FEEAAAEC7C0C}">
      <dgm:prSet/>
      <dgm:spPr/>
      <dgm:t>
        <a:bodyPr/>
        <a:lstStyle/>
        <a:p>
          <a:endParaRPr lang="id-ID"/>
        </a:p>
      </dgm:t>
    </dgm:pt>
    <dgm:pt modelId="{613122B3-15B6-4552-8082-9619A9679CDB}">
      <dgm:prSet custT="1"/>
      <dgm:spPr/>
      <dgm:t>
        <a:bodyPr/>
        <a:lstStyle/>
        <a:p>
          <a:r>
            <a:rPr lang="en-US" sz="1400" dirty="0" err="1" smtClean="0"/>
            <a:t>Memastikan</a:t>
          </a:r>
          <a:r>
            <a:rPr lang="en-US" sz="1400" dirty="0" smtClean="0"/>
            <a:t> </a:t>
          </a:r>
          <a:r>
            <a:rPr lang="id-ID" sz="1400" dirty="0" smtClean="0"/>
            <a:t>hak negara atas pembayaran pajak</a:t>
          </a:r>
          <a:r>
            <a:rPr lang="en-US" sz="1400" dirty="0" smtClean="0"/>
            <a:t>.</a:t>
          </a:r>
          <a:endParaRPr lang="id-ID" sz="1400" dirty="0"/>
        </a:p>
      </dgm:t>
    </dgm:pt>
    <dgm:pt modelId="{E6BBE99B-81C7-494C-A94E-2AD20F653604}" type="parTrans" cxnId="{D959AB33-E048-455C-BBB2-C6F370B6C554}">
      <dgm:prSet/>
      <dgm:spPr/>
      <dgm:t>
        <a:bodyPr/>
        <a:lstStyle/>
        <a:p>
          <a:endParaRPr lang="id-ID"/>
        </a:p>
      </dgm:t>
    </dgm:pt>
    <dgm:pt modelId="{E1A29CD9-78E6-455D-8F79-C9D88D9E159D}" type="sibTrans" cxnId="{D959AB33-E048-455C-BBB2-C6F370B6C554}">
      <dgm:prSet/>
      <dgm:spPr/>
      <dgm:t>
        <a:bodyPr/>
        <a:lstStyle/>
        <a:p>
          <a:endParaRPr lang="id-ID"/>
        </a:p>
      </dgm:t>
    </dgm:pt>
    <dgm:pt modelId="{00A2C27E-87D4-413A-8F7D-93AECA73DAEA}">
      <dgm:prSet custT="1"/>
      <dgm:spPr/>
      <dgm:t>
        <a:bodyPr/>
        <a:lstStyle/>
        <a:p>
          <a:r>
            <a:rPr lang="id-ID" sz="1400" dirty="0" smtClean="0"/>
            <a:t>M</a:t>
          </a:r>
          <a:r>
            <a:rPr lang="en-US" sz="1400" dirty="0" err="1" smtClean="0"/>
            <a:t>emberikan</a:t>
          </a:r>
          <a:r>
            <a:rPr lang="en-US" sz="1400" dirty="0" smtClean="0"/>
            <a:t> </a:t>
          </a:r>
          <a:r>
            <a:rPr lang="id-ID" sz="1400" dirty="0" smtClean="0"/>
            <a:t>kepastian hukum </a:t>
          </a:r>
          <a:r>
            <a:rPr lang="en-US" sz="1400" dirty="0" err="1" smtClean="0"/>
            <a:t>atas</a:t>
          </a:r>
          <a:r>
            <a:rPr lang="en-US" sz="1400" dirty="0" smtClean="0"/>
            <a:t> </a:t>
          </a:r>
          <a:r>
            <a:rPr lang="en-US" sz="1400" dirty="0" err="1" smtClean="0"/>
            <a:t>sengketa</a:t>
          </a:r>
          <a:r>
            <a:rPr lang="en-US" sz="1400" dirty="0" smtClean="0"/>
            <a:t> </a:t>
          </a:r>
          <a:r>
            <a:rPr lang="en-US" sz="1400" dirty="0" err="1" smtClean="0"/>
            <a:t>pajak</a:t>
          </a:r>
          <a:r>
            <a:rPr lang="id-ID" sz="1400" dirty="0" smtClean="0"/>
            <a:t> yang belum selesai di tingkat keberatan</a:t>
          </a:r>
          <a:r>
            <a:rPr lang="en-US" sz="1400" dirty="0" smtClean="0"/>
            <a:t>;</a:t>
          </a:r>
          <a:endParaRPr lang="id-ID" sz="1400" dirty="0"/>
        </a:p>
      </dgm:t>
    </dgm:pt>
    <dgm:pt modelId="{79CE6151-9DCD-412F-B060-7E0AC399D308}" type="parTrans" cxnId="{246D78DE-5FA6-4968-BEC6-9B5A303C8687}">
      <dgm:prSet/>
      <dgm:spPr/>
      <dgm:t>
        <a:bodyPr/>
        <a:lstStyle/>
        <a:p>
          <a:endParaRPr lang="id-ID"/>
        </a:p>
      </dgm:t>
    </dgm:pt>
    <dgm:pt modelId="{8FAFD6A5-93A7-4E40-9257-111A56DD42E7}" type="sibTrans" cxnId="{246D78DE-5FA6-4968-BEC6-9B5A303C8687}">
      <dgm:prSet/>
      <dgm:spPr/>
      <dgm:t>
        <a:bodyPr/>
        <a:lstStyle/>
        <a:p>
          <a:endParaRPr lang="id-ID"/>
        </a:p>
      </dgm:t>
    </dgm:pt>
    <dgm:pt modelId="{3EA5C352-918D-4910-B08E-A02BC0A3FF2B}">
      <dgm:prSet custT="1"/>
      <dgm:spPr/>
      <dgm:t>
        <a:bodyPr/>
        <a:lstStyle/>
        <a:p>
          <a:r>
            <a:rPr lang="id-ID" sz="1400" dirty="0" smtClean="0"/>
            <a:t>M</a:t>
          </a:r>
          <a:r>
            <a:rPr lang="en-US" sz="1400" dirty="0" err="1" smtClean="0"/>
            <a:t>enjamin</a:t>
          </a:r>
          <a:r>
            <a:rPr lang="en-US" sz="1400" dirty="0" smtClean="0"/>
            <a:t> </a:t>
          </a:r>
          <a:r>
            <a:rPr lang="en-US" sz="1400" dirty="0" err="1" smtClean="0"/>
            <a:t>hak</a:t>
          </a:r>
          <a:r>
            <a:rPr lang="en-US" sz="1400" dirty="0" smtClean="0"/>
            <a:t> </a:t>
          </a:r>
          <a:r>
            <a:rPr lang="en-US" sz="1400" dirty="0" err="1" smtClean="0"/>
            <a:t>dan</a:t>
          </a:r>
          <a:r>
            <a:rPr lang="en-US" sz="1400" dirty="0" smtClean="0"/>
            <a:t> </a:t>
          </a:r>
          <a:r>
            <a:rPr lang="en-US" sz="1400" dirty="0" err="1" smtClean="0"/>
            <a:t>kewajiban</a:t>
          </a:r>
          <a:r>
            <a:rPr lang="en-US" sz="1400" dirty="0" smtClean="0"/>
            <a:t> </a:t>
          </a:r>
          <a:r>
            <a:rPr lang="en-US" sz="1400" dirty="0" err="1" smtClean="0"/>
            <a:t>pembayar</a:t>
          </a:r>
          <a:r>
            <a:rPr lang="en-US" sz="1400" dirty="0" smtClean="0"/>
            <a:t> </a:t>
          </a:r>
          <a:r>
            <a:rPr lang="en-US" sz="1400" dirty="0" err="1" smtClean="0"/>
            <a:t>pajak</a:t>
          </a:r>
          <a:r>
            <a:rPr lang="en-US" sz="1400" dirty="0" smtClean="0"/>
            <a:t> </a:t>
          </a:r>
          <a:r>
            <a:rPr lang="en-US" sz="1400" dirty="0" err="1" smtClean="0"/>
            <a:t>sesuai</a:t>
          </a:r>
          <a:r>
            <a:rPr lang="en-US" sz="1400" dirty="0" smtClean="0"/>
            <a:t> </a:t>
          </a:r>
          <a:r>
            <a:rPr lang="en-US" sz="1400" dirty="0" err="1" smtClean="0"/>
            <a:t>dengan</a:t>
          </a:r>
          <a:r>
            <a:rPr lang="en-US" sz="1400" dirty="0" smtClean="0"/>
            <a:t> </a:t>
          </a:r>
          <a:r>
            <a:rPr lang="id-ID" sz="1400" dirty="0" smtClean="0"/>
            <a:t>peraturan per</a:t>
          </a:r>
          <a:r>
            <a:rPr lang="en-US" sz="1400" dirty="0" err="1" smtClean="0"/>
            <a:t>undang-undang</a:t>
          </a:r>
          <a:r>
            <a:rPr lang="id-ID" sz="1400" dirty="0" smtClean="0"/>
            <a:t>an di </a:t>
          </a:r>
          <a:r>
            <a:rPr lang="en-US" sz="1400" dirty="0" err="1" smtClean="0"/>
            <a:t>bidang</a:t>
          </a:r>
          <a:r>
            <a:rPr lang="en-US" sz="1400" dirty="0" smtClean="0"/>
            <a:t> </a:t>
          </a:r>
          <a:r>
            <a:rPr lang="en-US" sz="1400" dirty="0" err="1" smtClean="0"/>
            <a:t>perpajakan</a:t>
          </a:r>
          <a:r>
            <a:rPr lang="en-US" sz="1400" dirty="0" smtClean="0"/>
            <a:t>;</a:t>
          </a:r>
          <a:endParaRPr lang="id-ID" sz="1400" dirty="0"/>
        </a:p>
      </dgm:t>
    </dgm:pt>
    <dgm:pt modelId="{D44F2CEC-BCDC-485E-B22F-A95C8693EF51}" type="parTrans" cxnId="{798669F7-38FB-4DBA-80CD-4CEC007D7D78}">
      <dgm:prSet/>
      <dgm:spPr/>
      <dgm:t>
        <a:bodyPr/>
        <a:lstStyle/>
        <a:p>
          <a:endParaRPr lang="id-ID"/>
        </a:p>
      </dgm:t>
    </dgm:pt>
    <dgm:pt modelId="{B60CFC0F-1A33-4E97-B76B-C3C56E194DC2}" type="sibTrans" cxnId="{798669F7-38FB-4DBA-80CD-4CEC007D7D78}">
      <dgm:prSet/>
      <dgm:spPr/>
      <dgm:t>
        <a:bodyPr/>
        <a:lstStyle/>
        <a:p>
          <a:endParaRPr lang="id-ID"/>
        </a:p>
      </dgm:t>
    </dgm:pt>
    <dgm:pt modelId="{260C8804-7876-4B4E-AEFB-1A37234EDAD1}" type="pres">
      <dgm:prSet presAssocID="{EA0B812D-9C7E-4DE4-95D0-A3DA5CC70E5B}" presName="diagram" presStyleCnt="0">
        <dgm:presLayoutVars>
          <dgm:dir/>
          <dgm:animLvl val="lvl"/>
          <dgm:resizeHandles val="exact"/>
        </dgm:presLayoutVars>
      </dgm:prSet>
      <dgm:spPr/>
    </dgm:pt>
    <dgm:pt modelId="{BA2FE983-A83E-4E42-AB63-C80B06C6FD93}" type="pres">
      <dgm:prSet presAssocID="{760D4EC6-78D0-47E4-9902-D50A9FCE0D94}" presName="compNode" presStyleCnt="0"/>
      <dgm:spPr/>
    </dgm:pt>
    <dgm:pt modelId="{A0275BB4-25EF-4AB3-9A9F-B0EAF76776EA}" type="pres">
      <dgm:prSet presAssocID="{760D4EC6-78D0-47E4-9902-D50A9FCE0D94}" presName="childRec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EE7F2C-A2EC-445F-83F7-63C3385062FF}" type="pres">
      <dgm:prSet presAssocID="{760D4EC6-78D0-47E4-9902-D50A9FCE0D9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F777056-7738-4095-A42A-052C194BB277}" type="pres">
      <dgm:prSet presAssocID="{760D4EC6-78D0-47E4-9902-D50A9FCE0D94}" presName="parentRect" presStyleLbl="alignNode1" presStyleIdx="0" presStyleCnt="1"/>
      <dgm:spPr/>
      <dgm:t>
        <a:bodyPr/>
        <a:lstStyle/>
        <a:p>
          <a:endParaRPr lang="id-ID"/>
        </a:p>
      </dgm:t>
    </dgm:pt>
    <dgm:pt modelId="{18E9BEF9-6E39-4C97-AC29-C62EE5ABED19}" type="pres">
      <dgm:prSet presAssocID="{760D4EC6-78D0-47E4-9902-D50A9FCE0D94}" presName="adorn" presStyleLbl="fgAccFollowNod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B9C5AC24-03CF-4CCB-9948-FEEAAAEC7C0C}" srcId="{EA0B812D-9C7E-4DE4-95D0-A3DA5CC70E5B}" destId="{760D4EC6-78D0-47E4-9902-D50A9FCE0D94}" srcOrd="0" destOrd="0" parTransId="{FCA1DFD7-84CA-45C6-B237-053684371CBE}" sibTransId="{30E2482F-90BD-4214-AD7C-72FD194AEE19}"/>
    <dgm:cxn modelId="{90B3284A-9FDF-418B-A985-93C7255C8CC0}" type="presOf" srcId="{EA0B812D-9C7E-4DE4-95D0-A3DA5CC70E5B}" destId="{260C8804-7876-4B4E-AEFB-1A37234EDAD1}" srcOrd="0" destOrd="0" presId="urn:microsoft.com/office/officeart/2005/8/layout/bList2#1"/>
    <dgm:cxn modelId="{798669F7-38FB-4DBA-80CD-4CEC007D7D78}" srcId="{760D4EC6-78D0-47E4-9902-D50A9FCE0D94}" destId="{3EA5C352-918D-4910-B08E-A02BC0A3FF2B}" srcOrd="1" destOrd="0" parTransId="{D44F2CEC-BCDC-485E-B22F-A95C8693EF51}" sibTransId="{B60CFC0F-1A33-4E97-B76B-C3C56E194DC2}"/>
    <dgm:cxn modelId="{CE1C3A5E-5EFF-4C8F-BFB6-8C70E770BB47}" type="presOf" srcId="{760D4EC6-78D0-47E4-9902-D50A9FCE0D94}" destId="{EF777056-7738-4095-A42A-052C194BB277}" srcOrd="1" destOrd="0" presId="urn:microsoft.com/office/officeart/2005/8/layout/bList2#1"/>
    <dgm:cxn modelId="{81C9391E-776D-4557-B834-B0D262EDC647}" type="presOf" srcId="{00A2C27E-87D4-413A-8F7D-93AECA73DAEA}" destId="{A0275BB4-25EF-4AB3-9A9F-B0EAF76776EA}" srcOrd="0" destOrd="0" presId="urn:microsoft.com/office/officeart/2005/8/layout/bList2#1"/>
    <dgm:cxn modelId="{84AD52D9-AABF-4979-A54D-C4410C4AFCDE}" type="presOf" srcId="{3EA5C352-918D-4910-B08E-A02BC0A3FF2B}" destId="{A0275BB4-25EF-4AB3-9A9F-B0EAF76776EA}" srcOrd="0" destOrd="1" presId="urn:microsoft.com/office/officeart/2005/8/layout/bList2#1"/>
    <dgm:cxn modelId="{DDE23A9B-064D-4B8C-8651-63174F3B3B82}" type="presOf" srcId="{760D4EC6-78D0-47E4-9902-D50A9FCE0D94}" destId="{88EE7F2C-A2EC-445F-83F7-63C3385062FF}" srcOrd="0" destOrd="0" presId="urn:microsoft.com/office/officeart/2005/8/layout/bList2#1"/>
    <dgm:cxn modelId="{D959AB33-E048-455C-BBB2-C6F370B6C554}" srcId="{760D4EC6-78D0-47E4-9902-D50A9FCE0D94}" destId="{613122B3-15B6-4552-8082-9619A9679CDB}" srcOrd="2" destOrd="0" parTransId="{E6BBE99B-81C7-494C-A94E-2AD20F653604}" sibTransId="{E1A29CD9-78E6-455D-8F79-C9D88D9E159D}"/>
    <dgm:cxn modelId="{19458245-C5B4-48D5-AF4B-BB0ACE3FA4CB}" type="presOf" srcId="{613122B3-15B6-4552-8082-9619A9679CDB}" destId="{A0275BB4-25EF-4AB3-9A9F-B0EAF76776EA}" srcOrd="0" destOrd="2" presId="urn:microsoft.com/office/officeart/2005/8/layout/bList2#1"/>
    <dgm:cxn modelId="{246D78DE-5FA6-4968-BEC6-9B5A303C8687}" srcId="{760D4EC6-78D0-47E4-9902-D50A9FCE0D94}" destId="{00A2C27E-87D4-413A-8F7D-93AECA73DAEA}" srcOrd="0" destOrd="0" parTransId="{79CE6151-9DCD-412F-B060-7E0AC399D308}" sibTransId="{8FAFD6A5-93A7-4E40-9257-111A56DD42E7}"/>
    <dgm:cxn modelId="{F955F1FC-3860-43C1-991B-479436C60569}" type="presParOf" srcId="{260C8804-7876-4B4E-AEFB-1A37234EDAD1}" destId="{BA2FE983-A83E-4E42-AB63-C80B06C6FD93}" srcOrd="0" destOrd="0" presId="urn:microsoft.com/office/officeart/2005/8/layout/bList2#1"/>
    <dgm:cxn modelId="{16437191-E79E-4611-A2A0-8966088AA470}" type="presParOf" srcId="{BA2FE983-A83E-4E42-AB63-C80B06C6FD93}" destId="{A0275BB4-25EF-4AB3-9A9F-B0EAF76776EA}" srcOrd="0" destOrd="0" presId="urn:microsoft.com/office/officeart/2005/8/layout/bList2#1"/>
    <dgm:cxn modelId="{4A017C46-71D3-414F-83B7-EAEC46CE092E}" type="presParOf" srcId="{BA2FE983-A83E-4E42-AB63-C80B06C6FD93}" destId="{88EE7F2C-A2EC-445F-83F7-63C3385062FF}" srcOrd="1" destOrd="0" presId="urn:microsoft.com/office/officeart/2005/8/layout/bList2#1"/>
    <dgm:cxn modelId="{C76137B0-160F-4598-A8E7-10445A74E080}" type="presParOf" srcId="{BA2FE983-A83E-4E42-AB63-C80B06C6FD93}" destId="{EF777056-7738-4095-A42A-052C194BB277}" srcOrd="2" destOrd="0" presId="urn:microsoft.com/office/officeart/2005/8/layout/bList2#1"/>
    <dgm:cxn modelId="{344BBD28-5B2F-4934-828E-F9ECB98A35E3}" type="presParOf" srcId="{BA2FE983-A83E-4E42-AB63-C80B06C6FD93}" destId="{18E9BEF9-6E39-4C97-AC29-C62EE5ABED19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341B33-79D6-45A5-9B8D-FCC90F398880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2066D0-FE60-473B-AF47-D29EDAE3CF09}">
      <dgm:prSet phldrT="[Text]"/>
      <dgm:spPr/>
      <dgm:t>
        <a:bodyPr/>
        <a:lstStyle/>
        <a:p>
          <a:r>
            <a:rPr lang="en-US" dirty="0" err="1" smtClean="0"/>
            <a:t>Jenis</a:t>
          </a:r>
          <a:r>
            <a:rPr lang="en-US" dirty="0" smtClean="0"/>
            <a:t> </a:t>
          </a:r>
          <a:r>
            <a:rPr lang="en-US" dirty="0" err="1" smtClean="0"/>
            <a:t>Putusan</a:t>
          </a:r>
          <a:endParaRPr lang="en-US" dirty="0"/>
        </a:p>
      </dgm:t>
    </dgm:pt>
    <dgm:pt modelId="{004429FF-6F8F-4437-A80F-8C50E7FEDC91}" type="parTrans" cxnId="{E9A1D3B2-9CAE-4123-BCBB-A7A52467B640}">
      <dgm:prSet/>
      <dgm:spPr/>
      <dgm:t>
        <a:bodyPr/>
        <a:lstStyle/>
        <a:p>
          <a:endParaRPr lang="en-US"/>
        </a:p>
      </dgm:t>
    </dgm:pt>
    <dgm:pt modelId="{B7D910B9-8357-461C-9D62-8B02D0C1B852}" type="sibTrans" cxnId="{E9A1D3B2-9CAE-4123-BCBB-A7A52467B640}">
      <dgm:prSet/>
      <dgm:spPr/>
      <dgm:t>
        <a:bodyPr/>
        <a:lstStyle/>
        <a:p>
          <a:endParaRPr lang="en-US"/>
        </a:p>
      </dgm:t>
    </dgm:pt>
    <dgm:pt modelId="{E48A5C98-58DD-43F4-A7DC-56535956829F}">
      <dgm:prSet phldrT="[Text]"/>
      <dgm:spPr/>
      <dgm:t>
        <a:bodyPr/>
        <a:lstStyle/>
        <a:p>
          <a:r>
            <a:rPr lang="en-US" dirty="0" err="1" smtClean="0"/>
            <a:t>Menolak</a:t>
          </a:r>
          <a:endParaRPr lang="en-US" dirty="0"/>
        </a:p>
      </dgm:t>
    </dgm:pt>
    <dgm:pt modelId="{45E79CBF-AF7F-4A2C-A021-44E729B7A431}" type="parTrans" cxnId="{52717B06-8D01-4C0E-A66C-FBFB0E2D812A}">
      <dgm:prSet/>
      <dgm:spPr/>
      <dgm:t>
        <a:bodyPr/>
        <a:lstStyle/>
        <a:p>
          <a:endParaRPr lang="en-US"/>
        </a:p>
      </dgm:t>
    </dgm:pt>
    <dgm:pt modelId="{A16C797D-DC61-43A6-B928-852C63A75D5A}" type="sibTrans" cxnId="{52717B06-8D01-4C0E-A66C-FBFB0E2D812A}">
      <dgm:prSet/>
      <dgm:spPr/>
      <dgm:t>
        <a:bodyPr/>
        <a:lstStyle/>
        <a:p>
          <a:endParaRPr lang="en-US"/>
        </a:p>
      </dgm:t>
    </dgm:pt>
    <dgm:pt modelId="{D8B70763-0DAE-4258-8075-5A4126C63113}">
      <dgm:prSet phldrT="[Text]"/>
      <dgm:spPr/>
      <dgm:t>
        <a:bodyPr/>
        <a:lstStyle/>
        <a:p>
          <a:r>
            <a:rPr lang="en-US" b="0" i="0" dirty="0" err="1" smtClean="0"/>
            <a:t>Mengabulkan</a:t>
          </a:r>
          <a:r>
            <a:rPr lang="en-US" b="0" i="0" dirty="0" smtClean="0"/>
            <a:t> </a:t>
          </a:r>
          <a:r>
            <a:rPr lang="en-US" b="0" i="0" dirty="0" err="1" smtClean="0"/>
            <a:t>sebagian</a:t>
          </a:r>
          <a:r>
            <a:rPr lang="en-US" b="0" i="0" dirty="0" smtClean="0"/>
            <a:t> </a:t>
          </a:r>
          <a:r>
            <a:rPr lang="en-US" b="0" i="0" dirty="0" err="1" smtClean="0"/>
            <a:t>atau</a:t>
          </a:r>
          <a:r>
            <a:rPr lang="en-US" b="0" i="0" dirty="0" smtClean="0"/>
            <a:t> </a:t>
          </a:r>
          <a:r>
            <a:rPr lang="en-US" b="0" i="0" dirty="0" err="1" smtClean="0"/>
            <a:t>seluruhnya</a:t>
          </a:r>
          <a:endParaRPr lang="en-US" dirty="0"/>
        </a:p>
      </dgm:t>
    </dgm:pt>
    <dgm:pt modelId="{065871A5-620B-4F92-B330-B8926E202734}" type="parTrans" cxnId="{79C57BC0-D025-4C2F-B25C-76E4EAAA8F19}">
      <dgm:prSet/>
      <dgm:spPr/>
      <dgm:t>
        <a:bodyPr/>
        <a:lstStyle/>
        <a:p>
          <a:endParaRPr lang="en-US"/>
        </a:p>
      </dgm:t>
    </dgm:pt>
    <dgm:pt modelId="{BEECBDAF-7E67-49FB-9E29-7223F3773B28}" type="sibTrans" cxnId="{79C57BC0-D025-4C2F-B25C-76E4EAAA8F19}">
      <dgm:prSet/>
      <dgm:spPr/>
      <dgm:t>
        <a:bodyPr/>
        <a:lstStyle/>
        <a:p>
          <a:endParaRPr lang="en-US"/>
        </a:p>
      </dgm:t>
    </dgm:pt>
    <dgm:pt modelId="{E415171B-5E58-45A3-B9A4-915E1215FA91}">
      <dgm:prSet/>
      <dgm:spPr/>
      <dgm:t>
        <a:bodyPr/>
        <a:lstStyle/>
        <a:p>
          <a:r>
            <a:rPr lang="en-US" b="0" i="0" dirty="0" err="1" smtClean="0"/>
            <a:t>Menambah</a:t>
          </a:r>
          <a:r>
            <a:rPr lang="en-US" b="0" i="0" dirty="0" smtClean="0"/>
            <a:t> </a:t>
          </a:r>
          <a:r>
            <a:rPr lang="en-US" b="0" i="0" dirty="0" err="1" smtClean="0"/>
            <a:t>Pajak</a:t>
          </a:r>
          <a:r>
            <a:rPr lang="en-US" b="0" i="0" dirty="0" smtClean="0"/>
            <a:t> yang </a:t>
          </a:r>
          <a:r>
            <a:rPr lang="en-US" b="0" i="0" dirty="0" err="1" smtClean="0"/>
            <a:t>harus</a:t>
          </a:r>
          <a:r>
            <a:rPr lang="en-US" b="0" i="0" dirty="0" smtClean="0"/>
            <a:t> </a:t>
          </a:r>
          <a:r>
            <a:rPr lang="en-US" b="0" i="0" dirty="0" err="1" smtClean="0"/>
            <a:t>dibayar</a:t>
          </a:r>
          <a:endParaRPr lang="en-US" dirty="0"/>
        </a:p>
      </dgm:t>
    </dgm:pt>
    <dgm:pt modelId="{0FA83CB7-56F9-4089-9CCA-68027075B2A1}" type="parTrans" cxnId="{4F006825-C159-474E-BD29-F3B9FC2C361D}">
      <dgm:prSet/>
      <dgm:spPr/>
      <dgm:t>
        <a:bodyPr/>
        <a:lstStyle/>
        <a:p>
          <a:endParaRPr lang="en-US"/>
        </a:p>
      </dgm:t>
    </dgm:pt>
    <dgm:pt modelId="{6D4760E5-0015-49EA-95F7-71A7DED9E314}" type="sibTrans" cxnId="{4F006825-C159-474E-BD29-F3B9FC2C361D}">
      <dgm:prSet/>
      <dgm:spPr/>
      <dgm:t>
        <a:bodyPr/>
        <a:lstStyle/>
        <a:p>
          <a:endParaRPr lang="en-US"/>
        </a:p>
      </dgm:t>
    </dgm:pt>
    <dgm:pt modelId="{D6D8DE2F-8ED9-48C1-9035-F22F5A50ACD6}">
      <dgm:prSet/>
      <dgm:spPr/>
      <dgm:t>
        <a:bodyPr/>
        <a:lstStyle/>
        <a:p>
          <a:r>
            <a:rPr lang="en-US" b="0" i="0" dirty="0" err="1" smtClean="0"/>
            <a:t>Tidak</a:t>
          </a:r>
          <a:r>
            <a:rPr lang="en-US" b="0" i="0" dirty="0" smtClean="0"/>
            <a:t> </a:t>
          </a:r>
          <a:r>
            <a:rPr lang="en-US" b="0" i="0" dirty="0" err="1" smtClean="0"/>
            <a:t>dapat</a:t>
          </a:r>
          <a:r>
            <a:rPr lang="en-US" b="0" i="0" dirty="0" smtClean="0"/>
            <a:t> </a:t>
          </a:r>
          <a:r>
            <a:rPr lang="en-US" b="0" i="0" dirty="0" err="1" smtClean="0"/>
            <a:t>diterima</a:t>
          </a:r>
          <a:endParaRPr lang="en-US" dirty="0"/>
        </a:p>
      </dgm:t>
    </dgm:pt>
    <dgm:pt modelId="{ACA3B9A7-82FE-446A-95EA-D785C5FCA5A1}" type="parTrans" cxnId="{066A8A00-1F3B-47AF-8179-539AFF8EA8D4}">
      <dgm:prSet/>
      <dgm:spPr/>
      <dgm:t>
        <a:bodyPr/>
        <a:lstStyle/>
        <a:p>
          <a:endParaRPr lang="en-US"/>
        </a:p>
      </dgm:t>
    </dgm:pt>
    <dgm:pt modelId="{E2E8758F-6491-4DD6-82FD-479A8687296E}" type="sibTrans" cxnId="{066A8A00-1F3B-47AF-8179-539AFF8EA8D4}">
      <dgm:prSet/>
      <dgm:spPr/>
      <dgm:t>
        <a:bodyPr/>
        <a:lstStyle/>
        <a:p>
          <a:endParaRPr lang="en-US"/>
        </a:p>
      </dgm:t>
    </dgm:pt>
    <dgm:pt modelId="{CF786548-09DC-4EBB-B9A6-ED6DCFB66F2C}">
      <dgm:prSet/>
      <dgm:spPr/>
      <dgm:t>
        <a:bodyPr/>
        <a:lstStyle/>
        <a:p>
          <a:r>
            <a:rPr lang="en-US" b="0" i="0" dirty="0" err="1" smtClean="0"/>
            <a:t>membetulkan</a:t>
          </a:r>
          <a:r>
            <a:rPr lang="en-US" b="0" i="0" dirty="0" smtClean="0"/>
            <a:t> </a:t>
          </a:r>
          <a:r>
            <a:rPr lang="en-US" b="0" i="0" dirty="0" err="1" smtClean="0"/>
            <a:t>kesalahan</a:t>
          </a:r>
          <a:r>
            <a:rPr lang="en-US" b="0" i="0" dirty="0" smtClean="0"/>
            <a:t> </a:t>
          </a:r>
          <a:r>
            <a:rPr lang="en-US" b="0" i="0" dirty="0" err="1" smtClean="0"/>
            <a:t>tulis</a:t>
          </a:r>
          <a:endParaRPr lang="en-US" dirty="0"/>
        </a:p>
      </dgm:t>
    </dgm:pt>
    <dgm:pt modelId="{412ED9E7-424A-4B3B-84AD-1D5F1891E37F}" type="parTrans" cxnId="{F9A0FEC0-2963-4356-9CBD-DA048A907823}">
      <dgm:prSet/>
      <dgm:spPr/>
      <dgm:t>
        <a:bodyPr/>
        <a:lstStyle/>
        <a:p>
          <a:endParaRPr lang="en-US"/>
        </a:p>
      </dgm:t>
    </dgm:pt>
    <dgm:pt modelId="{FE0D7140-C3B9-4BA0-8B96-5E1F64326F5F}" type="sibTrans" cxnId="{F9A0FEC0-2963-4356-9CBD-DA048A907823}">
      <dgm:prSet/>
      <dgm:spPr/>
      <dgm:t>
        <a:bodyPr/>
        <a:lstStyle/>
        <a:p>
          <a:endParaRPr lang="en-US"/>
        </a:p>
      </dgm:t>
    </dgm:pt>
    <dgm:pt modelId="{CF2A7964-4740-4119-AC29-F57C360DDABD}">
      <dgm:prSet/>
      <dgm:spPr/>
      <dgm:t>
        <a:bodyPr/>
        <a:lstStyle/>
        <a:p>
          <a:r>
            <a:rPr lang="en-US" b="0" i="0" dirty="0" err="1" smtClean="0"/>
            <a:t>Membatalkan</a:t>
          </a:r>
          <a:endParaRPr lang="en-US" dirty="0"/>
        </a:p>
      </dgm:t>
    </dgm:pt>
    <dgm:pt modelId="{2036F4D2-C4A6-4604-91A0-ADDE44AA98EA}" type="parTrans" cxnId="{EB39009B-94FD-40DA-8C7B-96D97E372787}">
      <dgm:prSet/>
      <dgm:spPr/>
      <dgm:t>
        <a:bodyPr/>
        <a:lstStyle/>
        <a:p>
          <a:endParaRPr lang="en-US"/>
        </a:p>
      </dgm:t>
    </dgm:pt>
    <dgm:pt modelId="{4E01B235-D5B2-4712-B3CB-666F1E7B3999}" type="sibTrans" cxnId="{EB39009B-94FD-40DA-8C7B-96D97E372787}">
      <dgm:prSet/>
      <dgm:spPr/>
      <dgm:t>
        <a:bodyPr/>
        <a:lstStyle/>
        <a:p>
          <a:endParaRPr lang="en-US"/>
        </a:p>
      </dgm:t>
    </dgm:pt>
    <dgm:pt modelId="{23FA9E88-EF43-4D78-AD9A-2366E8AEEAFC}">
      <dgm:prSet/>
      <dgm:spPr/>
      <dgm:t>
        <a:bodyPr/>
        <a:lstStyle/>
        <a:p>
          <a:r>
            <a:rPr lang="en-US" b="0" i="0" dirty="0" err="1" smtClean="0"/>
            <a:t>Membetulkan</a:t>
          </a:r>
          <a:r>
            <a:rPr lang="en-US" b="0" i="0" dirty="0" smtClean="0"/>
            <a:t> </a:t>
          </a:r>
          <a:r>
            <a:rPr lang="en-US" b="0" i="0" dirty="0" err="1" smtClean="0"/>
            <a:t>kesalahan</a:t>
          </a:r>
          <a:r>
            <a:rPr lang="en-US" b="0" i="0" dirty="0" smtClean="0"/>
            <a:t> </a:t>
          </a:r>
          <a:r>
            <a:rPr lang="en-US" b="0" i="0" dirty="0" err="1" smtClean="0"/>
            <a:t>tulis</a:t>
          </a:r>
          <a:endParaRPr lang="en-US" dirty="0"/>
        </a:p>
      </dgm:t>
    </dgm:pt>
    <dgm:pt modelId="{BCDC4F46-A82B-4E00-9D53-0E8EDA8D8893}" type="parTrans" cxnId="{21BDF1BA-B382-45C0-91D3-FD572F564259}">
      <dgm:prSet/>
      <dgm:spPr/>
      <dgm:t>
        <a:bodyPr/>
        <a:lstStyle/>
        <a:p>
          <a:endParaRPr lang="en-US"/>
        </a:p>
      </dgm:t>
    </dgm:pt>
    <dgm:pt modelId="{64BA60FF-46F1-45A1-995D-634A6395E157}" type="sibTrans" cxnId="{21BDF1BA-B382-45C0-91D3-FD572F564259}">
      <dgm:prSet/>
      <dgm:spPr/>
      <dgm:t>
        <a:bodyPr/>
        <a:lstStyle/>
        <a:p>
          <a:endParaRPr lang="en-US"/>
        </a:p>
      </dgm:t>
    </dgm:pt>
    <dgm:pt modelId="{9DA17CC3-3A80-4BB0-AE43-B4E878E805C2}" type="pres">
      <dgm:prSet presAssocID="{25341B33-79D6-45A5-9B8D-FCC90F39888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0FDD11-EFB5-4535-9126-D0EDACD30E49}" type="pres">
      <dgm:prSet presAssocID="{292066D0-FE60-473B-AF47-D29EDAE3CF09}" presName="centerShape" presStyleLbl="node0" presStyleIdx="0" presStyleCnt="1"/>
      <dgm:spPr/>
      <dgm:t>
        <a:bodyPr/>
        <a:lstStyle/>
        <a:p>
          <a:endParaRPr lang="en-US"/>
        </a:p>
      </dgm:t>
    </dgm:pt>
    <dgm:pt modelId="{9191BCB7-D5E8-413D-A623-9B361A806266}" type="pres">
      <dgm:prSet presAssocID="{45E79CBF-AF7F-4A2C-A021-44E729B7A431}" presName="Name9" presStyleLbl="parChTrans1D2" presStyleIdx="0" presStyleCnt="7"/>
      <dgm:spPr/>
      <dgm:t>
        <a:bodyPr/>
        <a:lstStyle/>
        <a:p>
          <a:endParaRPr lang="en-US"/>
        </a:p>
      </dgm:t>
    </dgm:pt>
    <dgm:pt modelId="{96563F54-64EE-4F4D-BFFA-882BCBAA0D3A}" type="pres">
      <dgm:prSet presAssocID="{45E79CBF-AF7F-4A2C-A021-44E729B7A431}" presName="connTx" presStyleLbl="parChTrans1D2" presStyleIdx="0" presStyleCnt="7"/>
      <dgm:spPr/>
      <dgm:t>
        <a:bodyPr/>
        <a:lstStyle/>
        <a:p>
          <a:endParaRPr lang="en-US"/>
        </a:p>
      </dgm:t>
    </dgm:pt>
    <dgm:pt modelId="{53C2626D-16AD-4176-A338-C8CD97245C21}" type="pres">
      <dgm:prSet presAssocID="{E48A5C98-58DD-43F4-A7DC-56535956829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8D1B4F-ED9F-41AE-AC16-660A39294D85}" type="pres">
      <dgm:prSet presAssocID="{065871A5-620B-4F92-B330-B8926E202734}" presName="Name9" presStyleLbl="parChTrans1D2" presStyleIdx="1" presStyleCnt="7"/>
      <dgm:spPr/>
      <dgm:t>
        <a:bodyPr/>
        <a:lstStyle/>
        <a:p>
          <a:endParaRPr lang="en-US"/>
        </a:p>
      </dgm:t>
    </dgm:pt>
    <dgm:pt modelId="{578B278C-AA90-497B-9C15-918781D9A360}" type="pres">
      <dgm:prSet presAssocID="{065871A5-620B-4F92-B330-B8926E202734}" presName="connTx" presStyleLbl="parChTrans1D2" presStyleIdx="1" presStyleCnt="7"/>
      <dgm:spPr/>
      <dgm:t>
        <a:bodyPr/>
        <a:lstStyle/>
        <a:p>
          <a:endParaRPr lang="en-US"/>
        </a:p>
      </dgm:t>
    </dgm:pt>
    <dgm:pt modelId="{19F1E59C-2685-452B-B560-27CA7DFBDDA7}" type="pres">
      <dgm:prSet presAssocID="{D8B70763-0DAE-4258-8075-5A4126C6311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47D45C-0DA0-4D96-B0E8-3F698ECE070E}" type="pres">
      <dgm:prSet presAssocID="{0FA83CB7-56F9-4089-9CCA-68027075B2A1}" presName="Name9" presStyleLbl="parChTrans1D2" presStyleIdx="2" presStyleCnt="7"/>
      <dgm:spPr/>
      <dgm:t>
        <a:bodyPr/>
        <a:lstStyle/>
        <a:p>
          <a:endParaRPr lang="en-US"/>
        </a:p>
      </dgm:t>
    </dgm:pt>
    <dgm:pt modelId="{262C41E4-1DBA-42A6-A694-658101F6D91C}" type="pres">
      <dgm:prSet presAssocID="{0FA83CB7-56F9-4089-9CCA-68027075B2A1}" presName="connTx" presStyleLbl="parChTrans1D2" presStyleIdx="2" presStyleCnt="7"/>
      <dgm:spPr/>
      <dgm:t>
        <a:bodyPr/>
        <a:lstStyle/>
        <a:p>
          <a:endParaRPr lang="en-US"/>
        </a:p>
      </dgm:t>
    </dgm:pt>
    <dgm:pt modelId="{B87CA369-F39D-47A9-A7E0-F7886DD83EBB}" type="pres">
      <dgm:prSet presAssocID="{E415171B-5E58-45A3-B9A4-915E1215FA9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4B5E9-C145-431F-A9DB-4C6359BDC37E}" type="pres">
      <dgm:prSet presAssocID="{ACA3B9A7-82FE-446A-95EA-D785C5FCA5A1}" presName="Name9" presStyleLbl="parChTrans1D2" presStyleIdx="3" presStyleCnt="7"/>
      <dgm:spPr/>
      <dgm:t>
        <a:bodyPr/>
        <a:lstStyle/>
        <a:p>
          <a:endParaRPr lang="en-US"/>
        </a:p>
      </dgm:t>
    </dgm:pt>
    <dgm:pt modelId="{C342201A-1A4E-40C2-8F34-79757963C6D8}" type="pres">
      <dgm:prSet presAssocID="{ACA3B9A7-82FE-446A-95EA-D785C5FCA5A1}" presName="connTx" presStyleLbl="parChTrans1D2" presStyleIdx="3" presStyleCnt="7"/>
      <dgm:spPr/>
      <dgm:t>
        <a:bodyPr/>
        <a:lstStyle/>
        <a:p>
          <a:endParaRPr lang="en-US"/>
        </a:p>
      </dgm:t>
    </dgm:pt>
    <dgm:pt modelId="{A6750C19-F4AA-4A6E-9726-B88CEC799210}" type="pres">
      <dgm:prSet presAssocID="{D6D8DE2F-8ED9-48C1-9035-F22F5A50ACD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2D312-E61A-4BDB-8892-C32940A284D1}" type="pres">
      <dgm:prSet presAssocID="{BCDC4F46-A82B-4E00-9D53-0E8EDA8D8893}" presName="Name9" presStyleLbl="parChTrans1D2" presStyleIdx="4" presStyleCnt="7"/>
      <dgm:spPr/>
      <dgm:t>
        <a:bodyPr/>
        <a:lstStyle/>
        <a:p>
          <a:endParaRPr lang="en-US"/>
        </a:p>
      </dgm:t>
    </dgm:pt>
    <dgm:pt modelId="{79274F31-0C02-48E1-BFA8-A110F42D9892}" type="pres">
      <dgm:prSet presAssocID="{BCDC4F46-A82B-4E00-9D53-0E8EDA8D8893}" presName="connTx" presStyleLbl="parChTrans1D2" presStyleIdx="4" presStyleCnt="7"/>
      <dgm:spPr/>
      <dgm:t>
        <a:bodyPr/>
        <a:lstStyle/>
        <a:p>
          <a:endParaRPr lang="en-US"/>
        </a:p>
      </dgm:t>
    </dgm:pt>
    <dgm:pt modelId="{CB15CD2C-D7BC-4F27-812B-669C30DB821D}" type="pres">
      <dgm:prSet presAssocID="{23FA9E88-EF43-4D78-AD9A-2366E8AEEAF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F6D4BF-04D5-40CA-A30C-07A1439FF2B0}" type="pres">
      <dgm:prSet presAssocID="{2036F4D2-C4A6-4604-91A0-ADDE44AA98EA}" presName="Name9" presStyleLbl="parChTrans1D2" presStyleIdx="5" presStyleCnt="7"/>
      <dgm:spPr/>
      <dgm:t>
        <a:bodyPr/>
        <a:lstStyle/>
        <a:p>
          <a:endParaRPr lang="en-US"/>
        </a:p>
      </dgm:t>
    </dgm:pt>
    <dgm:pt modelId="{F98E052B-C8CF-4B95-BA57-DA64D5EF7CF8}" type="pres">
      <dgm:prSet presAssocID="{2036F4D2-C4A6-4604-91A0-ADDE44AA98EA}" presName="connTx" presStyleLbl="parChTrans1D2" presStyleIdx="5" presStyleCnt="7"/>
      <dgm:spPr/>
      <dgm:t>
        <a:bodyPr/>
        <a:lstStyle/>
        <a:p>
          <a:endParaRPr lang="en-US"/>
        </a:p>
      </dgm:t>
    </dgm:pt>
    <dgm:pt modelId="{2BEE8C10-A579-4DB6-9977-CD5BBD272F30}" type="pres">
      <dgm:prSet presAssocID="{CF2A7964-4740-4119-AC29-F57C360DDABD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56A73-B8CA-4DC3-9B06-D215DC1133BE}" type="pres">
      <dgm:prSet presAssocID="{412ED9E7-424A-4B3B-84AD-1D5F1891E37F}" presName="Name9" presStyleLbl="parChTrans1D2" presStyleIdx="6" presStyleCnt="7"/>
      <dgm:spPr/>
      <dgm:t>
        <a:bodyPr/>
        <a:lstStyle/>
        <a:p>
          <a:endParaRPr lang="en-US"/>
        </a:p>
      </dgm:t>
    </dgm:pt>
    <dgm:pt modelId="{BF1CB661-7A7C-4465-9408-0654F2F5BDF1}" type="pres">
      <dgm:prSet presAssocID="{412ED9E7-424A-4B3B-84AD-1D5F1891E37F}" presName="connTx" presStyleLbl="parChTrans1D2" presStyleIdx="6" presStyleCnt="7"/>
      <dgm:spPr/>
      <dgm:t>
        <a:bodyPr/>
        <a:lstStyle/>
        <a:p>
          <a:endParaRPr lang="en-US"/>
        </a:p>
      </dgm:t>
    </dgm:pt>
    <dgm:pt modelId="{279BF6AE-494F-42ED-BB7B-270443A501DA}" type="pres">
      <dgm:prSet presAssocID="{CF786548-09DC-4EBB-B9A6-ED6DCFB66F2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A00DB1-906F-41A9-BE3A-23CD8C917D3A}" type="presOf" srcId="{25341B33-79D6-45A5-9B8D-FCC90F398880}" destId="{9DA17CC3-3A80-4BB0-AE43-B4E878E805C2}" srcOrd="0" destOrd="0" presId="urn:microsoft.com/office/officeart/2005/8/layout/radial1"/>
    <dgm:cxn modelId="{4F006825-C159-474E-BD29-F3B9FC2C361D}" srcId="{292066D0-FE60-473B-AF47-D29EDAE3CF09}" destId="{E415171B-5E58-45A3-B9A4-915E1215FA91}" srcOrd="2" destOrd="0" parTransId="{0FA83CB7-56F9-4089-9CCA-68027075B2A1}" sibTransId="{6D4760E5-0015-49EA-95F7-71A7DED9E314}"/>
    <dgm:cxn modelId="{6FC2F2BB-3A00-470F-B192-58EE015E13D6}" type="presOf" srcId="{0FA83CB7-56F9-4089-9CCA-68027075B2A1}" destId="{8447D45C-0DA0-4D96-B0E8-3F698ECE070E}" srcOrd="0" destOrd="0" presId="urn:microsoft.com/office/officeart/2005/8/layout/radial1"/>
    <dgm:cxn modelId="{C71CC81C-1031-49BA-BE36-D604ED7BDEDA}" type="presOf" srcId="{D8B70763-0DAE-4258-8075-5A4126C63113}" destId="{19F1E59C-2685-452B-B560-27CA7DFBDDA7}" srcOrd="0" destOrd="0" presId="urn:microsoft.com/office/officeart/2005/8/layout/radial1"/>
    <dgm:cxn modelId="{672A5C30-A2FD-4DE9-84C0-D8B56EF441F9}" type="presOf" srcId="{D6D8DE2F-8ED9-48C1-9035-F22F5A50ACD6}" destId="{A6750C19-F4AA-4A6E-9726-B88CEC799210}" srcOrd="0" destOrd="0" presId="urn:microsoft.com/office/officeart/2005/8/layout/radial1"/>
    <dgm:cxn modelId="{52717B06-8D01-4C0E-A66C-FBFB0E2D812A}" srcId="{292066D0-FE60-473B-AF47-D29EDAE3CF09}" destId="{E48A5C98-58DD-43F4-A7DC-56535956829F}" srcOrd="0" destOrd="0" parTransId="{45E79CBF-AF7F-4A2C-A021-44E729B7A431}" sibTransId="{A16C797D-DC61-43A6-B928-852C63A75D5A}"/>
    <dgm:cxn modelId="{DF8772F4-123E-41C5-A811-571EC2CC926C}" type="presOf" srcId="{45E79CBF-AF7F-4A2C-A021-44E729B7A431}" destId="{9191BCB7-D5E8-413D-A623-9B361A806266}" srcOrd="0" destOrd="0" presId="urn:microsoft.com/office/officeart/2005/8/layout/radial1"/>
    <dgm:cxn modelId="{9EB18703-5878-4B67-AD5E-A6A016A2E895}" type="presOf" srcId="{2036F4D2-C4A6-4604-91A0-ADDE44AA98EA}" destId="{D9F6D4BF-04D5-40CA-A30C-07A1439FF2B0}" srcOrd="0" destOrd="0" presId="urn:microsoft.com/office/officeart/2005/8/layout/radial1"/>
    <dgm:cxn modelId="{6996E68B-EC0B-4EBB-AA83-FABC310C70A8}" type="presOf" srcId="{065871A5-620B-4F92-B330-B8926E202734}" destId="{578B278C-AA90-497B-9C15-918781D9A360}" srcOrd="1" destOrd="0" presId="urn:microsoft.com/office/officeart/2005/8/layout/radial1"/>
    <dgm:cxn modelId="{79C57BC0-D025-4C2F-B25C-76E4EAAA8F19}" srcId="{292066D0-FE60-473B-AF47-D29EDAE3CF09}" destId="{D8B70763-0DAE-4258-8075-5A4126C63113}" srcOrd="1" destOrd="0" parTransId="{065871A5-620B-4F92-B330-B8926E202734}" sibTransId="{BEECBDAF-7E67-49FB-9E29-7223F3773B28}"/>
    <dgm:cxn modelId="{412C6487-9CCE-4682-AD91-E176E6BF373B}" type="presOf" srcId="{E48A5C98-58DD-43F4-A7DC-56535956829F}" destId="{53C2626D-16AD-4176-A338-C8CD97245C21}" srcOrd="0" destOrd="0" presId="urn:microsoft.com/office/officeart/2005/8/layout/radial1"/>
    <dgm:cxn modelId="{62DE008E-9EF7-49EA-AE6E-6A1545E99EF5}" type="presOf" srcId="{412ED9E7-424A-4B3B-84AD-1D5F1891E37F}" destId="{BF1CB661-7A7C-4465-9408-0654F2F5BDF1}" srcOrd="1" destOrd="0" presId="urn:microsoft.com/office/officeart/2005/8/layout/radial1"/>
    <dgm:cxn modelId="{E9A1D3B2-9CAE-4123-BCBB-A7A52467B640}" srcId="{25341B33-79D6-45A5-9B8D-FCC90F398880}" destId="{292066D0-FE60-473B-AF47-D29EDAE3CF09}" srcOrd="0" destOrd="0" parTransId="{004429FF-6F8F-4437-A80F-8C50E7FEDC91}" sibTransId="{B7D910B9-8357-461C-9D62-8B02D0C1B852}"/>
    <dgm:cxn modelId="{C88DAF0D-CC47-4846-9534-8C6B717D2BAB}" type="presOf" srcId="{292066D0-FE60-473B-AF47-D29EDAE3CF09}" destId="{FF0FDD11-EFB5-4535-9126-D0EDACD30E49}" srcOrd="0" destOrd="0" presId="urn:microsoft.com/office/officeart/2005/8/layout/radial1"/>
    <dgm:cxn modelId="{21BDF1BA-B382-45C0-91D3-FD572F564259}" srcId="{292066D0-FE60-473B-AF47-D29EDAE3CF09}" destId="{23FA9E88-EF43-4D78-AD9A-2366E8AEEAFC}" srcOrd="4" destOrd="0" parTransId="{BCDC4F46-A82B-4E00-9D53-0E8EDA8D8893}" sibTransId="{64BA60FF-46F1-45A1-995D-634A6395E157}"/>
    <dgm:cxn modelId="{EB39009B-94FD-40DA-8C7B-96D97E372787}" srcId="{292066D0-FE60-473B-AF47-D29EDAE3CF09}" destId="{CF2A7964-4740-4119-AC29-F57C360DDABD}" srcOrd="5" destOrd="0" parTransId="{2036F4D2-C4A6-4604-91A0-ADDE44AA98EA}" sibTransId="{4E01B235-D5B2-4712-B3CB-666F1E7B3999}"/>
    <dgm:cxn modelId="{830BE490-AF42-4714-B76E-BBA2D97E4112}" type="presOf" srcId="{0FA83CB7-56F9-4089-9CCA-68027075B2A1}" destId="{262C41E4-1DBA-42A6-A694-658101F6D91C}" srcOrd="1" destOrd="0" presId="urn:microsoft.com/office/officeart/2005/8/layout/radial1"/>
    <dgm:cxn modelId="{37BDA272-F79D-4E3F-A446-67C025461816}" type="presOf" srcId="{45E79CBF-AF7F-4A2C-A021-44E729B7A431}" destId="{96563F54-64EE-4F4D-BFFA-882BCBAA0D3A}" srcOrd="1" destOrd="0" presId="urn:microsoft.com/office/officeart/2005/8/layout/radial1"/>
    <dgm:cxn modelId="{E1B370AD-F1B1-4838-A991-94B151ACE46E}" type="presOf" srcId="{ACA3B9A7-82FE-446A-95EA-D785C5FCA5A1}" destId="{B244B5E9-C145-431F-A9DB-4C6359BDC37E}" srcOrd="0" destOrd="0" presId="urn:microsoft.com/office/officeart/2005/8/layout/radial1"/>
    <dgm:cxn modelId="{F9A0FEC0-2963-4356-9CBD-DA048A907823}" srcId="{292066D0-FE60-473B-AF47-D29EDAE3CF09}" destId="{CF786548-09DC-4EBB-B9A6-ED6DCFB66F2C}" srcOrd="6" destOrd="0" parTransId="{412ED9E7-424A-4B3B-84AD-1D5F1891E37F}" sibTransId="{FE0D7140-C3B9-4BA0-8B96-5E1F64326F5F}"/>
    <dgm:cxn modelId="{5E89DE32-90C0-4E39-AAF3-E37A68A1333E}" type="presOf" srcId="{065871A5-620B-4F92-B330-B8926E202734}" destId="{168D1B4F-ED9F-41AE-AC16-660A39294D85}" srcOrd="0" destOrd="0" presId="urn:microsoft.com/office/officeart/2005/8/layout/radial1"/>
    <dgm:cxn modelId="{6D14EF08-DCA4-4D17-86B9-838314DC0F57}" type="presOf" srcId="{CF786548-09DC-4EBB-B9A6-ED6DCFB66F2C}" destId="{279BF6AE-494F-42ED-BB7B-270443A501DA}" srcOrd="0" destOrd="0" presId="urn:microsoft.com/office/officeart/2005/8/layout/radial1"/>
    <dgm:cxn modelId="{1F4BCE6C-BCEE-4ED0-8214-FA32773F5855}" type="presOf" srcId="{CF2A7964-4740-4119-AC29-F57C360DDABD}" destId="{2BEE8C10-A579-4DB6-9977-CD5BBD272F30}" srcOrd="0" destOrd="0" presId="urn:microsoft.com/office/officeart/2005/8/layout/radial1"/>
    <dgm:cxn modelId="{17C5F821-68B3-45AD-85DE-23928062F814}" type="presOf" srcId="{BCDC4F46-A82B-4E00-9D53-0E8EDA8D8893}" destId="{79274F31-0C02-48E1-BFA8-A110F42D9892}" srcOrd="1" destOrd="0" presId="urn:microsoft.com/office/officeart/2005/8/layout/radial1"/>
    <dgm:cxn modelId="{0D9528BD-1B15-430F-AB28-2C3D3ACF1E7B}" type="presOf" srcId="{E415171B-5E58-45A3-B9A4-915E1215FA91}" destId="{B87CA369-F39D-47A9-A7E0-F7886DD83EBB}" srcOrd="0" destOrd="0" presId="urn:microsoft.com/office/officeart/2005/8/layout/radial1"/>
    <dgm:cxn modelId="{F8387548-8036-4287-92CD-107A47C8AC9B}" type="presOf" srcId="{2036F4D2-C4A6-4604-91A0-ADDE44AA98EA}" destId="{F98E052B-C8CF-4B95-BA57-DA64D5EF7CF8}" srcOrd="1" destOrd="0" presId="urn:microsoft.com/office/officeart/2005/8/layout/radial1"/>
    <dgm:cxn modelId="{0F535B8C-12FD-49B5-A4EB-958161475AA0}" type="presOf" srcId="{BCDC4F46-A82B-4E00-9D53-0E8EDA8D8893}" destId="{A682D312-E61A-4BDB-8892-C32940A284D1}" srcOrd="0" destOrd="0" presId="urn:microsoft.com/office/officeart/2005/8/layout/radial1"/>
    <dgm:cxn modelId="{151B8E71-4A00-46AA-94EE-0CE4F7E4B2F2}" type="presOf" srcId="{ACA3B9A7-82FE-446A-95EA-D785C5FCA5A1}" destId="{C342201A-1A4E-40C2-8F34-79757963C6D8}" srcOrd="1" destOrd="0" presId="urn:microsoft.com/office/officeart/2005/8/layout/radial1"/>
    <dgm:cxn modelId="{35176AF7-9970-45A1-B658-4E0B58D2500B}" type="presOf" srcId="{23FA9E88-EF43-4D78-AD9A-2366E8AEEAFC}" destId="{CB15CD2C-D7BC-4F27-812B-669C30DB821D}" srcOrd="0" destOrd="0" presId="urn:microsoft.com/office/officeart/2005/8/layout/radial1"/>
    <dgm:cxn modelId="{066A8A00-1F3B-47AF-8179-539AFF8EA8D4}" srcId="{292066D0-FE60-473B-AF47-D29EDAE3CF09}" destId="{D6D8DE2F-8ED9-48C1-9035-F22F5A50ACD6}" srcOrd="3" destOrd="0" parTransId="{ACA3B9A7-82FE-446A-95EA-D785C5FCA5A1}" sibTransId="{E2E8758F-6491-4DD6-82FD-479A8687296E}"/>
    <dgm:cxn modelId="{E66EC360-97C4-4533-9880-D23791C8CD0F}" type="presOf" srcId="{412ED9E7-424A-4B3B-84AD-1D5F1891E37F}" destId="{C5156A73-B8CA-4DC3-9B06-D215DC1133BE}" srcOrd="0" destOrd="0" presId="urn:microsoft.com/office/officeart/2005/8/layout/radial1"/>
    <dgm:cxn modelId="{774C7743-70E4-4403-9B81-B6463C0CF1FD}" type="presParOf" srcId="{9DA17CC3-3A80-4BB0-AE43-B4E878E805C2}" destId="{FF0FDD11-EFB5-4535-9126-D0EDACD30E49}" srcOrd="0" destOrd="0" presId="urn:microsoft.com/office/officeart/2005/8/layout/radial1"/>
    <dgm:cxn modelId="{B23D38AF-4763-4769-8387-CB185E699041}" type="presParOf" srcId="{9DA17CC3-3A80-4BB0-AE43-B4E878E805C2}" destId="{9191BCB7-D5E8-413D-A623-9B361A806266}" srcOrd="1" destOrd="0" presId="urn:microsoft.com/office/officeart/2005/8/layout/radial1"/>
    <dgm:cxn modelId="{AB35AE61-30DC-44BE-A220-5E82C971C3B5}" type="presParOf" srcId="{9191BCB7-D5E8-413D-A623-9B361A806266}" destId="{96563F54-64EE-4F4D-BFFA-882BCBAA0D3A}" srcOrd="0" destOrd="0" presId="urn:microsoft.com/office/officeart/2005/8/layout/radial1"/>
    <dgm:cxn modelId="{83D793BD-2F92-40E2-BA03-A085BE22BBE7}" type="presParOf" srcId="{9DA17CC3-3A80-4BB0-AE43-B4E878E805C2}" destId="{53C2626D-16AD-4176-A338-C8CD97245C21}" srcOrd="2" destOrd="0" presId="urn:microsoft.com/office/officeart/2005/8/layout/radial1"/>
    <dgm:cxn modelId="{6501B620-BD88-4E67-9605-6D7810E2C8BB}" type="presParOf" srcId="{9DA17CC3-3A80-4BB0-AE43-B4E878E805C2}" destId="{168D1B4F-ED9F-41AE-AC16-660A39294D85}" srcOrd="3" destOrd="0" presId="urn:microsoft.com/office/officeart/2005/8/layout/radial1"/>
    <dgm:cxn modelId="{6FB5E593-C888-43D8-8962-504B1B8965E7}" type="presParOf" srcId="{168D1B4F-ED9F-41AE-AC16-660A39294D85}" destId="{578B278C-AA90-497B-9C15-918781D9A360}" srcOrd="0" destOrd="0" presId="urn:microsoft.com/office/officeart/2005/8/layout/radial1"/>
    <dgm:cxn modelId="{6FD8A221-BDE8-435E-BB47-0C3DF4C5EB5F}" type="presParOf" srcId="{9DA17CC3-3A80-4BB0-AE43-B4E878E805C2}" destId="{19F1E59C-2685-452B-B560-27CA7DFBDDA7}" srcOrd="4" destOrd="0" presId="urn:microsoft.com/office/officeart/2005/8/layout/radial1"/>
    <dgm:cxn modelId="{601697BD-BFCA-4DA6-9948-ABC634CB610A}" type="presParOf" srcId="{9DA17CC3-3A80-4BB0-AE43-B4E878E805C2}" destId="{8447D45C-0DA0-4D96-B0E8-3F698ECE070E}" srcOrd="5" destOrd="0" presId="urn:microsoft.com/office/officeart/2005/8/layout/radial1"/>
    <dgm:cxn modelId="{EF8D9B42-F38A-4A5B-AC6F-1D702EF413A4}" type="presParOf" srcId="{8447D45C-0DA0-4D96-B0E8-3F698ECE070E}" destId="{262C41E4-1DBA-42A6-A694-658101F6D91C}" srcOrd="0" destOrd="0" presId="urn:microsoft.com/office/officeart/2005/8/layout/radial1"/>
    <dgm:cxn modelId="{9803666F-6943-4274-BF9A-0BA2B19A35A8}" type="presParOf" srcId="{9DA17CC3-3A80-4BB0-AE43-B4E878E805C2}" destId="{B87CA369-F39D-47A9-A7E0-F7886DD83EBB}" srcOrd="6" destOrd="0" presId="urn:microsoft.com/office/officeart/2005/8/layout/radial1"/>
    <dgm:cxn modelId="{1F2D9753-3900-4F69-AFA2-E476B4AF0989}" type="presParOf" srcId="{9DA17CC3-3A80-4BB0-AE43-B4E878E805C2}" destId="{B244B5E9-C145-431F-A9DB-4C6359BDC37E}" srcOrd="7" destOrd="0" presId="urn:microsoft.com/office/officeart/2005/8/layout/radial1"/>
    <dgm:cxn modelId="{73615BEC-E7C4-4857-8045-7F38823ED0D0}" type="presParOf" srcId="{B244B5E9-C145-431F-A9DB-4C6359BDC37E}" destId="{C342201A-1A4E-40C2-8F34-79757963C6D8}" srcOrd="0" destOrd="0" presId="urn:microsoft.com/office/officeart/2005/8/layout/radial1"/>
    <dgm:cxn modelId="{CFCF0A85-553B-4AEB-9047-5A82070AF901}" type="presParOf" srcId="{9DA17CC3-3A80-4BB0-AE43-B4E878E805C2}" destId="{A6750C19-F4AA-4A6E-9726-B88CEC799210}" srcOrd="8" destOrd="0" presId="urn:microsoft.com/office/officeart/2005/8/layout/radial1"/>
    <dgm:cxn modelId="{8F19B370-639A-4C95-BB16-A8D3E4161F7A}" type="presParOf" srcId="{9DA17CC3-3A80-4BB0-AE43-B4E878E805C2}" destId="{A682D312-E61A-4BDB-8892-C32940A284D1}" srcOrd="9" destOrd="0" presId="urn:microsoft.com/office/officeart/2005/8/layout/radial1"/>
    <dgm:cxn modelId="{8666C51B-15DC-4ED0-B9C5-9D678E25AA62}" type="presParOf" srcId="{A682D312-E61A-4BDB-8892-C32940A284D1}" destId="{79274F31-0C02-48E1-BFA8-A110F42D9892}" srcOrd="0" destOrd="0" presId="urn:microsoft.com/office/officeart/2005/8/layout/radial1"/>
    <dgm:cxn modelId="{7E8B5012-44ED-40F7-8B0F-B8CB3D14306B}" type="presParOf" srcId="{9DA17CC3-3A80-4BB0-AE43-B4E878E805C2}" destId="{CB15CD2C-D7BC-4F27-812B-669C30DB821D}" srcOrd="10" destOrd="0" presId="urn:microsoft.com/office/officeart/2005/8/layout/radial1"/>
    <dgm:cxn modelId="{BED61BDA-7E50-4F52-BAE2-4D56DDE4507B}" type="presParOf" srcId="{9DA17CC3-3A80-4BB0-AE43-B4E878E805C2}" destId="{D9F6D4BF-04D5-40CA-A30C-07A1439FF2B0}" srcOrd="11" destOrd="0" presId="urn:microsoft.com/office/officeart/2005/8/layout/radial1"/>
    <dgm:cxn modelId="{41FE46E6-F8F6-4F93-AE55-EC40DA613D22}" type="presParOf" srcId="{D9F6D4BF-04D5-40CA-A30C-07A1439FF2B0}" destId="{F98E052B-C8CF-4B95-BA57-DA64D5EF7CF8}" srcOrd="0" destOrd="0" presId="urn:microsoft.com/office/officeart/2005/8/layout/radial1"/>
    <dgm:cxn modelId="{3CF4F2EA-A46A-4BB7-AE47-F7D1C4CBAEDF}" type="presParOf" srcId="{9DA17CC3-3A80-4BB0-AE43-B4E878E805C2}" destId="{2BEE8C10-A579-4DB6-9977-CD5BBD272F30}" srcOrd="12" destOrd="0" presId="urn:microsoft.com/office/officeart/2005/8/layout/radial1"/>
    <dgm:cxn modelId="{90411280-D4A4-4FD9-B082-AFBBF65F2585}" type="presParOf" srcId="{9DA17CC3-3A80-4BB0-AE43-B4E878E805C2}" destId="{C5156A73-B8CA-4DC3-9B06-D215DC1133BE}" srcOrd="13" destOrd="0" presId="urn:microsoft.com/office/officeart/2005/8/layout/radial1"/>
    <dgm:cxn modelId="{C54B680C-3218-4667-ABBA-7FFB7987118F}" type="presParOf" srcId="{C5156A73-B8CA-4DC3-9B06-D215DC1133BE}" destId="{BF1CB661-7A7C-4465-9408-0654F2F5BDF1}" srcOrd="0" destOrd="0" presId="urn:microsoft.com/office/officeart/2005/8/layout/radial1"/>
    <dgm:cxn modelId="{B5065602-5BA5-45EC-8CAE-5DF0E45CBCE5}" type="presParOf" srcId="{9DA17CC3-3A80-4BB0-AE43-B4E878E805C2}" destId="{279BF6AE-494F-42ED-BB7B-270443A501DA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5530D8-4BD1-458B-A417-01B2F1FBA62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8E76925-9E3B-4FD5-8DB0-5D884A23063F}">
      <dgm:prSet phldrT="[Text]"/>
      <dgm:spPr/>
      <dgm:t>
        <a:bodyPr/>
        <a:lstStyle/>
        <a:p>
          <a:r>
            <a:rPr lang="en-US" dirty="0" err="1" smtClean="0"/>
            <a:t>Jangka</a:t>
          </a:r>
          <a:r>
            <a:rPr lang="en-US" dirty="0" smtClean="0"/>
            <a:t> </a:t>
          </a:r>
          <a:r>
            <a:rPr lang="en-US" dirty="0" err="1" smtClean="0"/>
            <a:t>Waktu</a:t>
          </a:r>
          <a:r>
            <a:rPr lang="en-US" dirty="0" smtClean="0"/>
            <a:t> </a:t>
          </a:r>
          <a:r>
            <a:rPr lang="en-US" dirty="0" err="1" smtClean="0"/>
            <a:t>Pengambilan</a:t>
          </a:r>
          <a:r>
            <a:rPr lang="en-US" dirty="0" smtClean="0"/>
            <a:t> </a:t>
          </a:r>
          <a:r>
            <a:rPr lang="en-US" dirty="0" err="1" smtClean="0"/>
            <a:t>Keputusan</a:t>
          </a:r>
          <a:endParaRPr lang="id-ID" dirty="0"/>
        </a:p>
      </dgm:t>
    </dgm:pt>
    <dgm:pt modelId="{CCBB627D-53AB-4311-B378-3BB0C86347A4}" type="parTrans" cxnId="{C30BC346-DDD1-4288-82C4-DE09CE3995D2}">
      <dgm:prSet/>
      <dgm:spPr/>
      <dgm:t>
        <a:bodyPr/>
        <a:lstStyle/>
        <a:p>
          <a:endParaRPr lang="id-ID"/>
        </a:p>
      </dgm:t>
    </dgm:pt>
    <dgm:pt modelId="{FA4F380F-F8C0-45A9-9233-C9204702C27D}" type="sibTrans" cxnId="{C30BC346-DDD1-4288-82C4-DE09CE3995D2}">
      <dgm:prSet/>
      <dgm:spPr/>
      <dgm:t>
        <a:bodyPr/>
        <a:lstStyle/>
        <a:p>
          <a:endParaRPr lang="id-ID"/>
        </a:p>
      </dgm:t>
    </dgm:pt>
    <dgm:pt modelId="{BBFA599E-D168-41C3-96A2-5C4734E6D365}">
      <dgm:prSet phldrT="[Text]"/>
      <dgm:spPr/>
      <dgm:t>
        <a:bodyPr/>
        <a:lstStyle/>
        <a:p>
          <a:r>
            <a:rPr lang="id-ID" dirty="0" smtClean="0"/>
            <a:t>Acara Biasa</a:t>
          </a:r>
          <a:endParaRPr lang="id-ID" dirty="0"/>
        </a:p>
      </dgm:t>
    </dgm:pt>
    <dgm:pt modelId="{F91B7EFE-6205-490F-BEB2-23FF8B71C77E}" type="parTrans" cxnId="{7DBD1298-5BDD-4C21-BB9A-861D143D81BA}">
      <dgm:prSet/>
      <dgm:spPr/>
      <dgm:t>
        <a:bodyPr/>
        <a:lstStyle/>
        <a:p>
          <a:endParaRPr lang="id-ID"/>
        </a:p>
      </dgm:t>
    </dgm:pt>
    <dgm:pt modelId="{CC056C04-831C-4813-AA5C-A6D3C230CACB}" type="sibTrans" cxnId="{7DBD1298-5BDD-4C21-BB9A-861D143D81BA}">
      <dgm:prSet/>
      <dgm:spPr/>
      <dgm:t>
        <a:bodyPr/>
        <a:lstStyle/>
        <a:p>
          <a:endParaRPr lang="id-ID"/>
        </a:p>
      </dgm:t>
    </dgm:pt>
    <dgm:pt modelId="{81820E71-3CA1-479D-9C8D-692B148F0467}">
      <dgm:prSet phldrT="[Text]"/>
      <dgm:spPr/>
      <dgm:t>
        <a:bodyPr/>
        <a:lstStyle/>
        <a:p>
          <a:r>
            <a:rPr lang="id-ID" dirty="0" smtClean="0"/>
            <a:t>12 Bulan</a:t>
          </a:r>
          <a:endParaRPr lang="id-ID" dirty="0"/>
        </a:p>
      </dgm:t>
    </dgm:pt>
    <dgm:pt modelId="{2EB5B25E-2C3F-4DB4-A26B-4ECF29B11704}" type="parTrans" cxnId="{999E37E2-FC23-45F9-9A62-632CDA2AB5AB}">
      <dgm:prSet/>
      <dgm:spPr/>
      <dgm:t>
        <a:bodyPr/>
        <a:lstStyle/>
        <a:p>
          <a:endParaRPr lang="id-ID"/>
        </a:p>
      </dgm:t>
    </dgm:pt>
    <dgm:pt modelId="{A5F1B50C-812A-4806-8946-4C2CB8BA4AAC}" type="sibTrans" cxnId="{999E37E2-FC23-45F9-9A62-632CDA2AB5AB}">
      <dgm:prSet/>
      <dgm:spPr/>
      <dgm:t>
        <a:bodyPr/>
        <a:lstStyle/>
        <a:p>
          <a:endParaRPr lang="id-ID"/>
        </a:p>
      </dgm:t>
    </dgm:pt>
    <dgm:pt modelId="{1935BEC6-6F80-4CA2-8893-E2FB2F5150D5}">
      <dgm:prSet phldrT="[Text]"/>
      <dgm:spPr/>
      <dgm:t>
        <a:bodyPr/>
        <a:lstStyle/>
        <a:p>
          <a:r>
            <a:rPr lang="id-ID" dirty="0" smtClean="0"/>
            <a:t>Gugatan</a:t>
          </a:r>
          <a:endParaRPr lang="id-ID" dirty="0"/>
        </a:p>
      </dgm:t>
    </dgm:pt>
    <dgm:pt modelId="{56D4A46F-947D-48A7-AE04-55B243B0E6D3}" type="parTrans" cxnId="{3FD980AF-BC2C-4BAA-BB65-491F205A04C3}">
      <dgm:prSet/>
      <dgm:spPr/>
      <dgm:t>
        <a:bodyPr/>
        <a:lstStyle/>
        <a:p>
          <a:endParaRPr lang="id-ID"/>
        </a:p>
      </dgm:t>
    </dgm:pt>
    <dgm:pt modelId="{7CE01ABD-5E02-4EDF-AC48-56CEA2FA607F}" type="sibTrans" cxnId="{3FD980AF-BC2C-4BAA-BB65-491F205A04C3}">
      <dgm:prSet/>
      <dgm:spPr/>
      <dgm:t>
        <a:bodyPr/>
        <a:lstStyle/>
        <a:p>
          <a:endParaRPr lang="id-ID"/>
        </a:p>
      </dgm:t>
    </dgm:pt>
    <dgm:pt modelId="{B84920EF-F732-4437-9AF7-86D1000EA959}">
      <dgm:prSet phldrT="[Text]"/>
      <dgm:spPr/>
      <dgm:t>
        <a:bodyPr/>
        <a:lstStyle/>
        <a:p>
          <a:r>
            <a:rPr lang="id-ID" dirty="0" smtClean="0"/>
            <a:t>Acara Cepat</a:t>
          </a:r>
          <a:endParaRPr lang="id-ID" dirty="0"/>
        </a:p>
      </dgm:t>
    </dgm:pt>
    <dgm:pt modelId="{40FF92BC-5724-4C44-8320-1334444A5818}" type="parTrans" cxnId="{C03E924C-5471-4F71-9920-39FE4DBB9AAB}">
      <dgm:prSet/>
      <dgm:spPr/>
      <dgm:t>
        <a:bodyPr/>
        <a:lstStyle/>
        <a:p>
          <a:endParaRPr lang="id-ID"/>
        </a:p>
      </dgm:t>
    </dgm:pt>
    <dgm:pt modelId="{13398A0D-4D8F-4A2E-A971-EA661DFA889D}" type="sibTrans" cxnId="{C03E924C-5471-4F71-9920-39FE4DBB9AAB}">
      <dgm:prSet/>
      <dgm:spPr/>
      <dgm:t>
        <a:bodyPr/>
        <a:lstStyle/>
        <a:p>
          <a:endParaRPr lang="id-ID"/>
        </a:p>
      </dgm:t>
    </dgm:pt>
    <dgm:pt modelId="{F27E3368-121A-4E5F-A9F9-B2DE6AE68987}">
      <dgm:prSet phldrT="[Text]"/>
      <dgm:spPr/>
      <dgm:t>
        <a:bodyPr/>
        <a:lstStyle/>
        <a:p>
          <a:r>
            <a:rPr lang="id-ID" dirty="0" smtClean="0"/>
            <a:t>1 Bulan</a:t>
          </a:r>
          <a:endParaRPr lang="id-ID" dirty="0"/>
        </a:p>
      </dgm:t>
    </dgm:pt>
    <dgm:pt modelId="{AFD3A8F5-847D-489F-8B50-5205D32A54E3}" type="parTrans" cxnId="{CFD1AAC2-D040-4ABC-B4DB-1A7AB57D33F0}">
      <dgm:prSet/>
      <dgm:spPr/>
      <dgm:t>
        <a:bodyPr/>
        <a:lstStyle/>
        <a:p>
          <a:endParaRPr lang="id-ID"/>
        </a:p>
      </dgm:t>
    </dgm:pt>
    <dgm:pt modelId="{FF0510AC-8F1B-4A8B-B60C-FA9EF40126EA}" type="sibTrans" cxnId="{CFD1AAC2-D040-4ABC-B4DB-1A7AB57D33F0}">
      <dgm:prSet/>
      <dgm:spPr/>
      <dgm:t>
        <a:bodyPr/>
        <a:lstStyle/>
        <a:p>
          <a:endParaRPr lang="id-ID"/>
        </a:p>
      </dgm:t>
    </dgm:pt>
    <dgm:pt modelId="{01B641C8-2CD8-43DF-A2AF-843BB65B6CCD}">
      <dgm:prSet/>
      <dgm:spPr/>
      <dgm:t>
        <a:bodyPr/>
        <a:lstStyle/>
        <a:p>
          <a:r>
            <a:rPr lang="id-ID" dirty="0" smtClean="0"/>
            <a:t>Banding</a:t>
          </a:r>
          <a:endParaRPr lang="id-ID" dirty="0"/>
        </a:p>
      </dgm:t>
    </dgm:pt>
    <dgm:pt modelId="{40A94FA3-5B1D-4BC0-8191-56F482CFC603}" type="parTrans" cxnId="{A52AEA84-2FD9-4250-B498-03DD28F9F4BA}">
      <dgm:prSet/>
      <dgm:spPr/>
      <dgm:t>
        <a:bodyPr/>
        <a:lstStyle/>
        <a:p>
          <a:endParaRPr lang="id-ID"/>
        </a:p>
      </dgm:t>
    </dgm:pt>
    <dgm:pt modelId="{C3FFD871-35CD-4077-8F41-1BA21FC66D8E}" type="sibTrans" cxnId="{A52AEA84-2FD9-4250-B498-03DD28F9F4BA}">
      <dgm:prSet/>
      <dgm:spPr/>
      <dgm:t>
        <a:bodyPr/>
        <a:lstStyle/>
        <a:p>
          <a:endParaRPr lang="id-ID"/>
        </a:p>
      </dgm:t>
    </dgm:pt>
    <dgm:pt modelId="{CED18C23-7AE2-4113-9572-00219122F2F8}">
      <dgm:prSet/>
      <dgm:spPr/>
      <dgm:t>
        <a:bodyPr/>
        <a:lstStyle/>
        <a:p>
          <a:r>
            <a:rPr lang="id-ID" dirty="0" smtClean="0"/>
            <a:t>6 Bulan</a:t>
          </a:r>
          <a:endParaRPr lang="id-ID" dirty="0"/>
        </a:p>
      </dgm:t>
    </dgm:pt>
    <dgm:pt modelId="{B902D866-9972-4E58-9217-4C843CBB6F10}" type="parTrans" cxnId="{40545466-9E65-4CDC-89B6-DF8DB51434F8}">
      <dgm:prSet/>
      <dgm:spPr/>
      <dgm:t>
        <a:bodyPr/>
        <a:lstStyle/>
        <a:p>
          <a:endParaRPr lang="id-ID"/>
        </a:p>
      </dgm:t>
    </dgm:pt>
    <dgm:pt modelId="{8559335D-B70D-4492-B3B1-AD3E51BDF351}" type="sibTrans" cxnId="{40545466-9E65-4CDC-89B6-DF8DB51434F8}">
      <dgm:prSet/>
      <dgm:spPr/>
      <dgm:t>
        <a:bodyPr/>
        <a:lstStyle/>
        <a:p>
          <a:endParaRPr lang="id-ID"/>
        </a:p>
      </dgm:t>
    </dgm:pt>
    <dgm:pt modelId="{6C1B3858-D125-4A8A-88B9-296E263D7165}">
      <dgm:prSet/>
      <dgm:spPr/>
      <dgm:t>
        <a:bodyPr/>
        <a:lstStyle/>
        <a:p>
          <a:r>
            <a:rPr lang="id-ID" dirty="0" smtClean="0"/>
            <a:t>Hal-hal Khusus atas Banding dan Gugat</a:t>
          </a:r>
          <a:endParaRPr lang="id-ID" dirty="0"/>
        </a:p>
      </dgm:t>
    </dgm:pt>
    <dgm:pt modelId="{FE81615D-E074-4E2C-AD54-5801DB18C255}" type="parTrans" cxnId="{66E2F390-B7C3-4D36-B668-5477CFEEB7D5}">
      <dgm:prSet/>
      <dgm:spPr/>
      <dgm:t>
        <a:bodyPr/>
        <a:lstStyle/>
        <a:p>
          <a:endParaRPr lang="id-ID"/>
        </a:p>
      </dgm:t>
    </dgm:pt>
    <dgm:pt modelId="{53C1C2FD-F8D9-48C3-807E-AA5DAFFFBCA0}" type="sibTrans" cxnId="{66E2F390-B7C3-4D36-B668-5477CFEEB7D5}">
      <dgm:prSet/>
      <dgm:spPr/>
      <dgm:t>
        <a:bodyPr/>
        <a:lstStyle/>
        <a:p>
          <a:endParaRPr lang="id-ID"/>
        </a:p>
      </dgm:t>
    </dgm:pt>
    <dgm:pt modelId="{BBD8B08E-43F3-4B4B-B6D1-43C599283D64}">
      <dgm:prSet/>
      <dgm:spPr/>
      <dgm:t>
        <a:bodyPr/>
        <a:lstStyle/>
        <a:p>
          <a:r>
            <a:rPr lang="id-ID" dirty="0" smtClean="0"/>
            <a:t>Diperpanjang 3 Bulan</a:t>
          </a:r>
          <a:endParaRPr lang="id-ID" dirty="0"/>
        </a:p>
      </dgm:t>
    </dgm:pt>
    <dgm:pt modelId="{DAD9638D-4C5D-4F3D-9818-E0E701638653}" type="parTrans" cxnId="{DD01557A-4D86-45D0-AD9D-1DEC1EF205DF}">
      <dgm:prSet/>
      <dgm:spPr/>
      <dgm:t>
        <a:bodyPr/>
        <a:lstStyle/>
        <a:p>
          <a:endParaRPr lang="id-ID"/>
        </a:p>
      </dgm:t>
    </dgm:pt>
    <dgm:pt modelId="{273A7568-E69B-462F-B8A3-C935B1E93CD7}" type="sibTrans" cxnId="{DD01557A-4D86-45D0-AD9D-1DEC1EF205DF}">
      <dgm:prSet/>
      <dgm:spPr/>
      <dgm:t>
        <a:bodyPr/>
        <a:lstStyle/>
        <a:p>
          <a:endParaRPr lang="id-ID"/>
        </a:p>
      </dgm:t>
    </dgm:pt>
    <dgm:pt modelId="{556ED1B3-78F0-4301-98D7-FC1EA3030B43}">
      <dgm:prSet/>
      <dgm:spPr/>
      <dgm:t>
        <a:bodyPr/>
        <a:lstStyle/>
        <a:p>
          <a:r>
            <a:rPr lang="id-ID" dirty="0" smtClean="0"/>
            <a:t>Gugatan</a:t>
          </a:r>
          <a:endParaRPr lang="id-ID" dirty="0"/>
        </a:p>
      </dgm:t>
    </dgm:pt>
    <dgm:pt modelId="{C62A2C6A-E870-404E-B233-AE9BCE43BC86}" type="parTrans" cxnId="{00A2949C-460D-42EA-A24B-943C1F1D0331}">
      <dgm:prSet/>
      <dgm:spPr/>
      <dgm:t>
        <a:bodyPr/>
        <a:lstStyle/>
        <a:p>
          <a:endParaRPr lang="id-ID"/>
        </a:p>
      </dgm:t>
    </dgm:pt>
    <dgm:pt modelId="{B684C146-721A-4E13-AE85-5B94E811EEEB}" type="sibTrans" cxnId="{00A2949C-460D-42EA-A24B-943C1F1D0331}">
      <dgm:prSet/>
      <dgm:spPr/>
      <dgm:t>
        <a:bodyPr/>
        <a:lstStyle/>
        <a:p>
          <a:endParaRPr lang="id-ID"/>
        </a:p>
      </dgm:t>
    </dgm:pt>
    <dgm:pt modelId="{82046543-0457-4270-A63B-5BCB07CAF315}">
      <dgm:prSet/>
      <dgm:spPr/>
      <dgm:t>
        <a:bodyPr/>
        <a:lstStyle/>
        <a:p>
          <a:r>
            <a:rPr lang="id-ID" dirty="0" smtClean="0"/>
            <a:t>1 Bulan dari pengajuan </a:t>
          </a:r>
          <a:endParaRPr lang="id-ID" dirty="0"/>
        </a:p>
      </dgm:t>
    </dgm:pt>
    <dgm:pt modelId="{8010212D-45BF-4AFD-A726-D7443F40F1F5}" type="parTrans" cxnId="{E47BCE42-66F8-424B-8427-268B90464F84}">
      <dgm:prSet/>
      <dgm:spPr/>
      <dgm:t>
        <a:bodyPr/>
        <a:lstStyle/>
        <a:p>
          <a:endParaRPr lang="id-ID"/>
        </a:p>
      </dgm:t>
    </dgm:pt>
    <dgm:pt modelId="{116B997B-DAD3-4DB1-9DD7-B66551EAF628}" type="sibTrans" cxnId="{E47BCE42-66F8-424B-8427-268B90464F84}">
      <dgm:prSet/>
      <dgm:spPr/>
      <dgm:t>
        <a:bodyPr/>
        <a:lstStyle/>
        <a:p>
          <a:endParaRPr lang="id-ID"/>
        </a:p>
      </dgm:t>
    </dgm:pt>
    <dgm:pt modelId="{6D22D836-6BF3-45CD-9D70-BBA939C4F7D8}">
      <dgm:prSet/>
      <dgm:spPr/>
      <dgm:t>
        <a:bodyPr/>
        <a:lstStyle/>
        <a:p>
          <a:r>
            <a:rPr lang="id-ID" dirty="0" smtClean="0"/>
            <a:t>Hal Tertentu</a:t>
          </a:r>
          <a:endParaRPr lang="id-ID" dirty="0"/>
        </a:p>
      </dgm:t>
    </dgm:pt>
    <dgm:pt modelId="{0FEACEC6-8343-455A-B40A-5EC2537CD6B5}" type="parTrans" cxnId="{73971ABB-01D4-4562-B1C0-5C5847B9737A}">
      <dgm:prSet/>
      <dgm:spPr/>
      <dgm:t>
        <a:bodyPr/>
        <a:lstStyle/>
        <a:p>
          <a:endParaRPr lang="id-ID"/>
        </a:p>
      </dgm:t>
    </dgm:pt>
    <dgm:pt modelId="{28747481-8258-4F01-82F4-00DCB75F7459}" type="sibTrans" cxnId="{73971ABB-01D4-4562-B1C0-5C5847B9737A}">
      <dgm:prSet/>
      <dgm:spPr/>
      <dgm:t>
        <a:bodyPr/>
        <a:lstStyle/>
        <a:p>
          <a:endParaRPr lang="id-ID"/>
        </a:p>
      </dgm:t>
    </dgm:pt>
    <dgm:pt modelId="{08CA1117-65F3-4504-AF38-40C31E73AE90}">
      <dgm:prSet/>
      <dgm:spPr/>
      <dgm:t>
        <a:bodyPr/>
        <a:lstStyle/>
        <a:p>
          <a:r>
            <a:rPr lang="id-ID" dirty="0" smtClean="0"/>
            <a:t>Tidak diterima</a:t>
          </a:r>
          <a:endParaRPr lang="id-ID" dirty="0"/>
        </a:p>
      </dgm:t>
    </dgm:pt>
    <dgm:pt modelId="{98831596-ADEE-4E23-946D-0A955BDCC737}" type="parTrans" cxnId="{E5639077-0791-4697-A6E7-30E2D3CFD17C}">
      <dgm:prSet/>
      <dgm:spPr/>
      <dgm:t>
        <a:bodyPr/>
        <a:lstStyle/>
        <a:p>
          <a:endParaRPr lang="id-ID"/>
        </a:p>
      </dgm:t>
    </dgm:pt>
    <dgm:pt modelId="{748B6C26-3BC5-4718-B017-E61B1A33B375}" type="sibTrans" cxnId="{E5639077-0791-4697-A6E7-30E2D3CFD17C}">
      <dgm:prSet/>
      <dgm:spPr/>
      <dgm:t>
        <a:bodyPr/>
        <a:lstStyle/>
        <a:p>
          <a:endParaRPr lang="id-ID"/>
        </a:p>
      </dgm:t>
    </dgm:pt>
    <dgm:pt modelId="{AD6D7F85-CD39-4D30-AF21-6675B7003383}">
      <dgm:prSet/>
      <dgm:spPr/>
      <dgm:t>
        <a:bodyPr/>
        <a:lstStyle/>
        <a:p>
          <a:r>
            <a:rPr lang="id-ID" dirty="0" smtClean="0"/>
            <a:t>1 Bulan dari Banding/Gugat</a:t>
          </a:r>
          <a:endParaRPr lang="id-ID" dirty="0"/>
        </a:p>
      </dgm:t>
    </dgm:pt>
    <dgm:pt modelId="{63E0133A-603C-4DC4-8CA4-BCA959491C1F}" type="parTrans" cxnId="{CEEB3C69-3B2F-4C19-B670-C7B2547AE059}">
      <dgm:prSet/>
      <dgm:spPr/>
      <dgm:t>
        <a:bodyPr/>
        <a:lstStyle/>
        <a:p>
          <a:endParaRPr lang="id-ID"/>
        </a:p>
      </dgm:t>
    </dgm:pt>
    <dgm:pt modelId="{0ACC2F42-0C0E-4776-A8CD-6F78ADCBDBA5}" type="sibTrans" cxnId="{CEEB3C69-3B2F-4C19-B670-C7B2547AE059}">
      <dgm:prSet/>
      <dgm:spPr/>
      <dgm:t>
        <a:bodyPr/>
        <a:lstStyle/>
        <a:p>
          <a:endParaRPr lang="id-ID"/>
        </a:p>
      </dgm:t>
    </dgm:pt>
    <dgm:pt modelId="{A47DBA77-211F-4146-99B2-7FDD5E7A89AE}">
      <dgm:prSet/>
      <dgm:spPr/>
      <dgm:t>
        <a:bodyPr/>
        <a:lstStyle/>
        <a:p>
          <a:r>
            <a:rPr lang="id-ID" dirty="0" smtClean="0"/>
            <a:t>Kekeliruan</a:t>
          </a:r>
          <a:endParaRPr lang="id-ID" dirty="0"/>
        </a:p>
      </dgm:t>
    </dgm:pt>
    <dgm:pt modelId="{B4F80B7E-71AB-471D-95C5-EDE6B54E72E2}" type="parTrans" cxnId="{E540D636-F63C-4CC4-89C1-CF9C66F14FE2}">
      <dgm:prSet/>
      <dgm:spPr/>
      <dgm:t>
        <a:bodyPr/>
        <a:lstStyle/>
        <a:p>
          <a:endParaRPr lang="id-ID"/>
        </a:p>
      </dgm:t>
    </dgm:pt>
    <dgm:pt modelId="{94833C27-8370-4D56-B0E8-347B10B5C3A7}" type="sibTrans" cxnId="{E540D636-F63C-4CC4-89C1-CF9C66F14FE2}">
      <dgm:prSet/>
      <dgm:spPr/>
      <dgm:t>
        <a:bodyPr/>
        <a:lstStyle/>
        <a:p>
          <a:endParaRPr lang="id-ID"/>
        </a:p>
      </dgm:t>
    </dgm:pt>
    <dgm:pt modelId="{17E7C95D-65D1-4680-B9C3-54DBAFF0A16A}">
      <dgm:prSet/>
      <dgm:spPr/>
      <dgm:t>
        <a:bodyPr/>
        <a:lstStyle/>
        <a:p>
          <a:r>
            <a:rPr lang="id-ID" dirty="0" smtClean="0"/>
            <a:t>1 Bulan</a:t>
          </a:r>
          <a:endParaRPr lang="id-ID" dirty="0"/>
        </a:p>
      </dgm:t>
    </dgm:pt>
    <dgm:pt modelId="{9F9139C1-6FEB-4CAF-AC87-7497835B0055}" type="parTrans" cxnId="{52014830-B4E7-4940-B809-ED6C0750C306}">
      <dgm:prSet/>
      <dgm:spPr/>
      <dgm:t>
        <a:bodyPr/>
        <a:lstStyle/>
        <a:p>
          <a:endParaRPr lang="id-ID"/>
        </a:p>
      </dgm:t>
    </dgm:pt>
    <dgm:pt modelId="{CE48A920-E249-44D4-A31E-9E1630A675C2}" type="sibTrans" cxnId="{52014830-B4E7-4940-B809-ED6C0750C306}">
      <dgm:prSet/>
      <dgm:spPr/>
      <dgm:t>
        <a:bodyPr/>
        <a:lstStyle/>
        <a:p>
          <a:endParaRPr lang="id-ID"/>
        </a:p>
      </dgm:t>
    </dgm:pt>
    <dgm:pt modelId="{BEA188B1-3FCB-4BD1-9290-4BDABF0F3F5A}">
      <dgm:prSet/>
      <dgm:spPr/>
      <dgm:t>
        <a:bodyPr/>
        <a:lstStyle/>
        <a:p>
          <a:r>
            <a:rPr lang="id-ID" dirty="0" smtClean="0"/>
            <a:t>Pertimbangan hukum</a:t>
          </a:r>
          <a:endParaRPr lang="id-ID" dirty="0"/>
        </a:p>
      </dgm:t>
    </dgm:pt>
    <dgm:pt modelId="{8A58F79E-F880-4174-B3F2-78246366672B}" type="parTrans" cxnId="{EDED8D1C-BEC2-4C44-94C9-2B768F3A0CBA}">
      <dgm:prSet/>
      <dgm:spPr/>
      <dgm:t>
        <a:bodyPr/>
        <a:lstStyle/>
        <a:p>
          <a:endParaRPr lang="id-ID"/>
        </a:p>
      </dgm:t>
    </dgm:pt>
    <dgm:pt modelId="{8E9E5042-D7EA-4AC7-AB10-B64C3E5C94D1}" type="sibTrans" cxnId="{EDED8D1C-BEC2-4C44-94C9-2B768F3A0CBA}">
      <dgm:prSet/>
      <dgm:spPr/>
      <dgm:t>
        <a:bodyPr/>
        <a:lstStyle/>
        <a:p>
          <a:endParaRPr lang="id-ID"/>
        </a:p>
      </dgm:t>
    </dgm:pt>
    <dgm:pt modelId="{C5C01F25-5A84-4A3F-ACEE-57553C336E74}">
      <dgm:prSet/>
      <dgm:spPr/>
      <dgm:t>
        <a:bodyPr/>
        <a:lstStyle/>
        <a:p>
          <a:r>
            <a:rPr lang="id-ID" dirty="0" smtClean="0"/>
            <a:t>1 Bulan dari Banding/Gugat</a:t>
          </a:r>
          <a:endParaRPr lang="id-ID" dirty="0"/>
        </a:p>
      </dgm:t>
    </dgm:pt>
    <dgm:pt modelId="{394F6B6D-53FE-47F1-A7A5-C3293E30036C}" type="parTrans" cxnId="{70597AA4-AE12-4B4F-9255-C5A4DF5DB521}">
      <dgm:prSet/>
      <dgm:spPr/>
      <dgm:t>
        <a:bodyPr/>
        <a:lstStyle/>
        <a:p>
          <a:endParaRPr lang="id-ID"/>
        </a:p>
      </dgm:t>
    </dgm:pt>
    <dgm:pt modelId="{912EB11F-7C4C-40B0-96B6-D2F040A4FBF1}" type="sibTrans" cxnId="{70597AA4-AE12-4B4F-9255-C5A4DF5DB521}">
      <dgm:prSet/>
      <dgm:spPr/>
      <dgm:t>
        <a:bodyPr/>
        <a:lstStyle/>
        <a:p>
          <a:endParaRPr lang="id-ID"/>
        </a:p>
      </dgm:t>
    </dgm:pt>
    <dgm:pt modelId="{BB546C2D-684F-476D-B63B-3597484D92C5}" type="pres">
      <dgm:prSet presAssocID="{DD5530D8-4BD1-458B-A417-01B2F1FBA62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4F3E75-8A63-4560-A6C5-1A5BC8B429D4}" type="pres">
      <dgm:prSet presAssocID="{78E76925-9E3B-4FD5-8DB0-5D884A23063F}" presName="root1" presStyleCnt="0"/>
      <dgm:spPr/>
    </dgm:pt>
    <dgm:pt modelId="{89A380E1-23A5-479E-B8E3-7CFFAD9A86EC}" type="pres">
      <dgm:prSet presAssocID="{78E76925-9E3B-4FD5-8DB0-5D884A23063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339E754-F2C8-4433-81AD-7CAE162B45DA}" type="pres">
      <dgm:prSet presAssocID="{78E76925-9E3B-4FD5-8DB0-5D884A23063F}" presName="level2hierChild" presStyleCnt="0"/>
      <dgm:spPr/>
    </dgm:pt>
    <dgm:pt modelId="{866D729A-DFAA-4339-BC26-F6FBC167D9A5}" type="pres">
      <dgm:prSet presAssocID="{F91B7EFE-6205-490F-BEB2-23FF8B71C77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F27BE19-F50F-49FD-A385-41F62DCD8850}" type="pres">
      <dgm:prSet presAssocID="{F91B7EFE-6205-490F-BEB2-23FF8B71C77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B46A9667-79A6-4C3E-98F6-2875F6B99346}" type="pres">
      <dgm:prSet presAssocID="{BBFA599E-D168-41C3-96A2-5C4734E6D365}" presName="root2" presStyleCnt="0"/>
      <dgm:spPr/>
    </dgm:pt>
    <dgm:pt modelId="{F89B0C96-78B9-46E4-A56B-8556278A759F}" type="pres">
      <dgm:prSet presAssocID="{BBFA599E-D168-41C3-96A2-5C4734E6D36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513491-8676-4EBE-9712-585E891BA538}" type="pres">
      <dgm:prSet presAssocID="{BBFA599E-D168-41C3-96A2-5C4734E6D365}" presName="level3hierChild" presStyleCnt="0"/>
      <dgm:spPr/>
    </dgm:pt>
    <dgm:pt modelId="{92768FD2-3755-4781-9757-D44D63D26526}" type="pres">
      <dgm:prSet presAssocID="{40A94FA3-5B1D-4BC0-8191-56F482CFC603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D7E734C5-E998-4D88-8B0C-F11800A9D877}" type="pres">
      <dgm:prSet presAssocID="{40A94FA3-5B1D-4BC0-8191-56F482CFC603}" presName="connTx" presStyleLbl="parChTrans1D3" presStyleIdx="0" presStyleCnt="5"/>
      <dgm:spPr/>
      <dgm:t>
        <a:bodyPr/>
        <a:lstStyle/>
        <a:p>
          <a:endParaRPr lang="en-US"/>
        </a:p>
      </dgm:t>
    </dgm:pt>
    <dgm:pt modelId="{8881EF40-8B6A-4847-88CC-111105104796}" type="pres">
      <dgm:prSet presAssocID="{01B641C8-2CD8-43DF-A2AF-843BB65B6CCD}" presName="root2" presStyleCnt="0"/>
      <dgm:spPr/>
    </dgm:pt>
    <dgm:pt modelId="{9B0A9115-86D7-40EA-ACAA-0AEC0F124A33}" type="pres">
      <dgm:prSet presAssocID="{01B641C8-2CD8-43DF-A2AF-843BB65B6CCD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2E9362-697E-455B-A729-A80F6E8AB67D}" type="pres">
      <dgm:prSet presAssocID="{01B641C8-2CD8-43DF-A2AF-843BB65B6CCD}" presName="level3hierChild" presStyleCnt="0"/>
      <dgm:spPr/>
    </dgm:pt>
    <dgm:pt modelId="{D9395924-CA84-490C-BFD9-F720CBD1932F}" type="pres">
      <dgm:prSet presAssocID="{2EB5B25E-2C3F-4DB4-A26B-4ECF29B11704}" presName="conn2-1" presStyleLbl="parChTrans1D4" presStyleIdx="0" presStyleCnt="11"/>
      <dgm:spPr/>
      <dgm:t>
        <a:bodyPr/>
        <a:lstStyle/>
        <a:p>
          <a:endParaRPr lang="en-US"/>
        </a:p>
      </dgm:t>
    </dgm:pt>
    <dgm:pt modelId="{8CD9AC10-3295-46C7-90F9-0B356625C778}" type="pres">
      <dgm:prSet presAssocID="{2EB5B25E-2C3F-4DB4-A26B-4ECF29B11704}" presName="connTx" presStyleLbl="parChTrans1D4" presStyleIdx="0" presStyleCnt="11"/>
      <dgm:spPr/>
      <dgm:t>
        <a:bodyPr/>
        <a:lstStyle/>
        <a:p>
          <a:endParaRPr lang="en-US"/>
        </a:p>
      </dgm:t>
    </dgm:pt>
    <dgm:pt modelId="{07E82BCC-5FBC-4D82-8978-6574C2D551BE}" type="pres">
      <dgm:prSet presAssocID="{81820E71-3CA1-479D-9C8D-692B148F0467}" presName="root2" presStyleCnt="0"/>
      <dgm:spPr/>
    </dgm:pt>
    <dgm:pt modelId="{C4DEC194-6FA7-4733-8FDF-0E1EB323BD7C}" type="pres">
      <dgm:prSet presAssocID="{81820E71-3CA1-479D-9C8D-692B148F0467}" presName="LevelTwoTextNode" presStyleLbl="node4" presStyleIdx="0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D3BD460E-3832-4F90-90B9-49AC69A2457A}" type="pres">
      <dgm:prSet presAssocID="{81820E71-3CA1-479D-9C8D-692B148F0467}" presName="level3hierChild" presStyleCnt="0"/>
      <dgm:spPr/>
    </dgm:pt>
    <dgm:pt modelId="{435BF7C4-9BC0-4981-B4A4-1BC03169738B}" type="pres">
      <dgm:prSet presAssocID="{56D4A46F-947D-48A7-AE04-55B243B0E6D3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86A0D206-66D5-4240-B64A-3292823E99FA}" type="pres">
      <dgm:prSet presAssocID="{56D4A46F-947D-48A7-AE04-55B243B0E6D3}" presName="connTx" presStyleLbl="parChTrans1D3" presStyleIdx="1" presStyleCnt="5"/>
      <dgm:spPr/>
      <dgm:t>
        <a:bodyPr/>
        <a:lstStyle/>
        <a:p>
          <a:endParaRPr lang="en-US"/>
        </a:p>
      </dgm:t>
    </dgm:pt>
    <dgm:pt modelId="{60CB4049-0328-4215-8F4F-12D47B3405D5}" type="pres">
      <dgm:prSet presAssocID="{1935BEC6-6F80-4CA2-8893-E2FB2F5150D5}" presName="root2" presStyleCnt="0"/>
      <dgm:spPr/>
    </dgm:pt>
    <dgm:pt modelId="{227757CC-EF80-4D4B-9C83-8B40B1E3A1AC}" type="pres">
      <dgm:prSet presAssocID="{1935BEC6-6F80-4CA2-8893-E2FB2F5150D5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4B688D8-D2DF-4F0C-B67E-2165BC11CDC3}" type="pres">
      <dgm:prSet presAssocID="{1935BEC6-6F80-4CA2-8893-E2FB2F5150D5}" presName="level3hierChild" presStyleCnt="0"/>
      <dgm:spPr/>
    </dgm:pt>
    <dgm:pt modelId="{949BAFBB-039A-41C9-98F2-290B52FD793A}" type="pres">
      <dgm:prSet presAssocID="{B902D866-9972-4E58-9217-4C843CBB6F10}" presName="conn2-1" presStyleLbl="parChTrans1D4" presStyleIdx="1" presStyleCnt="11"/>
      <dgm:spPr/>
      <dgm:t>
        <a:bodyPr/>
        <a:lstStyle/>
        <a:p>
          <a:endParaRPr lang="en-US"/>
        </a:p>
      </dgm:t>
    </dgm:pt>
    <dgm:pt modelId="{DB60F0F4-5D3F-44C2-855F-59C016711DFA}" type="pres">
      <dgm:prSet presAssocID="{B902D866-9972-4E58-9217-4C843CBB6F10}" presName="connTx" presStyleLbl="parChTrans1D4" presStyleIdx="1" presStyleCnt="11"/>
      <dgm:spPr/>
      <dgm:t>
        <a:bodyPr/>
        <a:lstStyle/>
        <a:p>
          <a:endParaRPr lang="en-US"/>
        </a:p>
      </dgm:t>
    </dgm:pt>
    <dgm:pt modelId="{1FD7E28E-0D5E-49CA-96F7-6C7B48555D93}" type="pres">
      <dgm:prSet presAssocID="{CED18C23-7AE2-4113-9572-00219122F2F8}" presName="root2" presStyleCnt="0"/>
      <dgm:spPr/>
    </dgm:pt>
    <dgm:pt modelId="{92648E1B-2125-4D94-BB77-9CE23B36AADA}" type="pres">
      <dgm:prSet presAssocID="{CED18C23-7AE2-4113-9572-00219122F2F8}" presName="LevelTwoTextNode" presStyleLbl="node4" presStyleIdx="1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5487BB-FFFA-42A9-990E-DD39EA25C3D1}" type="pres">
      <dgm:prSet presAssocID="{CED18C23-7AE2-4113-9572-00219122F2F8}" presName="level3hierChild" presStyleCnt="0"/>
      <dgm:spPr/>
    </dgm:pt>
    <dgm:pt modelId="{53E82E87-EF5D-449A-8F72-698C28C4A87B}" type="pres">
      <dgm:prSet presAssocID="{FE81615D-E074-4E2C-AD54-5801DB18C255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6DCFE09B-38CC-47E5-939E-AE1AC542EF90}" type="pres">
      <dgm:prSet presAssocID="{FE81615D-E074-4E2C-AD54-5801DB18C255}" presName="connTx" presStyleLbl="parChTrans1D3" presStyleIdx="2" presStyleCnt="5"/>
      <dgm:spPr/>
      <dgm:t>
        <a:bodyPr/>
        <a:lstStyle/>
        <a:p>
          <a:endParaRPr lang="en-US"/>
        </a:p>
      </dgm:t>
    </dgm:pt>
    <dgm:pt modelId="{97DF0E74-CB79-4D33-A568-FC8A67FC9EB2}" type="pres">
      <dgm:prSet presAssocID="{6C1B3858-D125-4A8A-88B9-296E263D7165}" presName="root2" presStyleCnt="0"/>
      <dgm:spPr/>
    </dgm:pt>
    <dgm:pt modelId="{0F84345F-5B58-4F0A-BAC2-BE06F23BACCA}" type="pres">
      <dgm:prSet presAssocID="{6C1B3858-D125-4A8A-88B9-296E263D7165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E972F9A-A95B-41AF-A197-FF9567180E23}" type="pres">
      <dgm:prSet presAssocID="{6C1B3858-D125-4A8A-88B9-296E263D7165}" presName="level3hierChild" presStyleCnt="0"/>
      <dgm:spPr/>
    </dgm:pt>
    <dgm:pt modelId="{E63AC13E-9C0C-40DD-8746-765435EE33BA}" type="pres">
      <dgm:prSet presAssocID="{DAD9638D-4C5D-4F3D-9818-E0E701638653}" presName="conn2-1" presStyleLbl="parChTrans1D4" presStyleIdx="2" presStyleCnt="11"/>
      <dgm:spPr/>
      <dgm:t>
        <a:bodyPr/>
        <a:lstStyle/>
        <a:p>
          <a:endParaRPr lang="en-US"/>
        </a:p>
      </dgm:t>
    </dgm:pt>
    <dgm:pt modelId="{53AC840D-1BA4-49C8-9776-7ABC8902F8C1}" type="pres">
      <dgm:prSet presAssocID="{DAD9638D-4C5D-4F3D-9818-E0E701638653}" presName="connTx" presStyleLbl="parChTrans1D4" presStyleIdx="2" presStyleCnt="11"/>
      <dgm:spPr/>
      <dgm:t>
        <a:bodyPr/>
        <a:lstStyle/>
        <a:p>
          <a:endParaRPr lang="en-US"/>
        </a:p>
      </dgm:t>
    </dgm:pt>
    <dgm:pt modelId="{D82F15F6-37CE-42B9-8CE4-9CD9E436C457}" type="pres">
      <dgm:prSet presAssocID="{BBD8B08E-43F3-4B4B-B6D1-43C599283D64}" presName="root2" presStyleCnt="0"/>
      <dgm:spPr/>
    </dgm:pt>
    <dgm:pt modelId="{82E29197-0EA7-4336-96DD-EF7A1D9B8A3A}" type="pres">
      <dgm:prSet presAssocID="{BBD8B08E-43F3-4B4B-B6D1-43C599283D64}" presName="LevelTwoTextNode" presStyleLbl="node4" presStyleIdx="2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B0F8E24-0D08-411B-BF7D-26B6FE6C4D5C}" type="pres">
      <dgm:prSet presAssocID="{BBD8B08E-43F3-4B4B-B6D1-43C599283D64}" presName="level3hierChild" presStyleCnt="0"/>
      <dgm:spPr/>
    </dgm:pt>
    <dgm:pt modelId="{06227D10-CC96-43FC-BAA2-081F07691A76}" type="pres">
      <dgm:prSet presAssocID="{40FF92BC-5724-4C44-8320-1334444A5818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422570B2-6AF8-4DC9-A2C2-044A99598DA8}" type="pres">
      <dgm:prSet presAssocID="{40FF92BC-5724-4C44-8320-1334444A5818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D8F4EFF-E1C8-45FB-88AE-8DBB71C5EA57}" type="pres">
      <dgm:prSet presAssocID="{B84920EF-F732-4437-9AF7-86D1000EA959}" presName="root2" presStyleCnt="0"/>
      <dgm:spPr/>
    </dgm:pt>
    <dgm:pt modelId="{72EC0E1F-FA60-4AD2-9D90-23ABF523CC68}" type="pres">
      <dgm:prSet presAssocID="{B84920EF-F732-4437-9AF7-86D1000EA95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127AB34B-2673-4E89-9AF8-DE3B67C95000}" type="pres">
      <dgm:prSet presAssocID="{B84920EF-F732-4437-9AF7-86D1000EA959}" presName="level3hierChild" presStyleCnt="0"/>
      <dgm:spPr/>
    </dgm:pt>
    <dgm:pt modelId="{95771982-1F77-4EDE-A62E-978EC52AECA8}" type="pres">
      <dgm:prSet presAssocID="{C62A2C6A-E870-404E-B233-AE9BCE43BC86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9DEAA0FC-5041-47AE-BC3F-8E3B01B60BB6}" type="pres">
      <dgm:prSet presAssocID="{C62A2C6A-E870-404E-B233-AE9BCE43BC86}" presName="connTx" presStyleLbl="parChTrans1D3" presStyleIdx="3" presStyleCnt="5"/>
      <dgm:spPr/>
      <dgm:t>
        <a:bodyPr/>
        <a:lstStyle/>
        <a:p>
          <a:endParaRPr lang="en-US"/>
        </a:p>
      </dgm:t>
    </dgm:pt>
    <dgm:pt modelId="{544EC489-9BEB-4D6D-A554-75A2BC9DD18A}" type="pres">
      <dgm:prSet presAssocID="{556ED1B3-78F0-4301-98D7-FC1EA3030B43}" presName="root2" presStyleCnt="0"/>
      <dgm:spPr/>
    </dgm:pt>
    <dgm:pt modelId="{C1246018-8218-4D29-8123-5B0B87A7901A}" type="pres">
      <dgm:prSet presAssocID="{556ED1B3-78F0-4301-98D7-FC1EA3030B43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2BD767-1ABD-44C3-98A3-59AE6001466C}" type="pres">
      <dgm:prSet presAssocID="{556ED1B3-78F0-4301-98D7-FC1EA3030B43}" presName="level3hierChild" presStyleCnt="0"/>
      <dgm:spPr/>
    </dgm:pt>
    <dgm:pt modelId="{96BEC694-D0D9-48EF-B88F-C99EECCE3610}" type="pres">
      <dgm:prSet presAssocID="{AFD3A8F5-847D-489F-8B50-5205D32A54E3}" presName="conn2-1" presStyleLbl="parChTrans1D4" presStyleIdx="3" presStyleCnt="11"/>
      <dgm:spPr/>
      <dgm:t>
        <a:bodyPr/>
        <a:lstStyle/>
        <a:p>
          <a:endParaRPr lang="en-US"/>
        </a:p>
      </dgm:t>
    </dgm:pt>
    <dgm:pt modelId="{4ABFCD75-68B4-448D-B3F5-197DBF071B2A}" type="pres">
      <dgm:prSet presAssocID="{AFD3A8F5-847D-489F-8B50-5205D32A54E3}" presName="connTx" presStyleLbl="parChTrans1D4" presStyleIdx="3" presStyleCnt="11"/>
      <dgm:spPr/>
      <dgm:t>
        <a:bodyPr/>
        <a:lstStyle/>
        <a:p>
          <a:endParaRPr lang="en-US"/>
        </a:p>
      </dgm:t>
    </dgm:pt>
    <dgm:pt modelId="{91AF2975-E9BA-4E2D-925F-9A8ADEAE0F49}" type="pres">
      <dgm:prSet presAssocID="{F27E3368-121A-4E5F-A9F9-B2DE6AE68987}" presName="root2" presStyleCnt="0"/>
      <dgm:spPr/>
    </dgm:pt>
    <dgm:pt modelId="{321B3529-58FB-41D3-90BA-9B08E00B7FD0}" type="pres">
      <dgm:prSet presAssocID="{F27E3368-121A-4E5F-A9F9-B2DE6AE68987}" presName="LevelTwoTextNode" presStyleLbl="node4" presStyleIdx="3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D2CCD88-1956-448C-BC21-7DA680871EA3}" type="pres">
      <dgm:prSet presAssocID="{F27E3368-121A-4E5F-A9F9-B2DE6AE68987}" presName="level3hierChild" presStyleCnt="0"/>
      <dgm:spPr/>
    </dgm:pt>
    <dgm:pt modelId="{F8515DBE-3A29-46DA-B4CF-1C12C2A3D92B}" type="pres">
      <dgm:prSet presAssocID="{0FEACEC6-8343-455A-B40A-5EC2537CD6B5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A95581F2-5D6A-4A97-A139-700AFE179580}" type="pres">
      <dgm:prSet presAssocID="{0FEACEC6-8343-455A-B40A-5EC2537CD6B5}" presName="connTx" presStyleLbl="parChTrans1D3" presStyleIdx="4" presStyleCnt="5"/>
      <dgm:spPr/>
      <dgm:t>
        <a:bodyPr/>
        <a:lstStyle/>
        <a:p>
          <a:endParaRPr lang="en-US"/>
        </a:p>
      </dgm:t>
    </dgm:pt>
    <dgm:pt modelId="{AA371DD8-43F8-4F37-B9DD-3239FEA3C4F3}" type="pres">
      <dgm:prSet presAssocID="{6D22D836-6BF3-45CD-9D70-BBA939C4F7D8}" presName="root2" presStyleCnt="0"/>
      <dgm:spPr/>
    </dgm:pt>
    <dgm:pt modelId="{8F5BC50B-1688-483E-8EA9-E2AFBCBFF37F}" type="pres">
      <dgm:prSet presAssocID="{6D22D836-6BF3-45CD-9D70-BBA939C4F7D8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9A1E5E-A733-4528-BF90-8F281CAF7597}" type="pres">
      <dgm:prSet presAssocID="{6D22D836-6BF3-45CD-9D70-BBA939C4F7D8}" presName="level3hierChild" presStyleCnt="0"/>
      <dgm:spPr/>
    </dgm:pt>
    <dgm:pt modelId="{1737A9A8-5386-4274-BC00-B8E2F5E82B58}" type="pres">
      <dgm:prSet presAssocID="{98831596-ADEE-4E23-946D-0A955BDCC737}" presName="conn2-1" presStyleLbl="parChTrans1D4" presStyleIdx="4" presStyleCnt="11"/>
      <dgm:spPr/>
      <dgm:t>
        <a:bodyPr/>
        <a:lstStyle/>
        <a:p>
          <a:endParaRPr lang="en-US"/>
        </a:p>
      </dgm:t>
    </dgm:pt>
    <dgm:pt modelId="{C681DA16-8F35-4AD8-BFCE-7DA44285E3D0}" type="pres">
      <dgm:prSet presAssocID="{98831596-ADEE-4E23-946D-0A955BDCC737}" presName="connTx" presStyleLbl="parChTrans1D4" presStyleIdx="4" presStyleCnt="11"/>
      <dgm:spPr/>
      <dgm:t>
        <a:bodyPr/>
        <a:lstStyle/>
        <a:p>
          <a:endParaRPr lang="en-US"/>
        </a:p>
      </dgm:t>
    </dgm:pt>
    <dgm:pt modelId="{A933B9D0-715E-40F4-843E-270BDDB2FEFE}" type="pres">
      <dgm:prSet presAssocID="{08CA1117-65F3-4504-AF38-40C31E73AE90}" presName="root2" presStyleCnt="0"/>
      <dgm:spPr/>
    </dgm:pt>
    <dgm:pt modelId="{E1AD8E6A-8E03-41B2-B86B-C68FD184A982}" type="pres">
      <dgm:prSet presAssocID="{08CA1117-65F3-4504-AF38-40C31E73AE90}" presName="LevelTwoTextNode" presStyleLbl="node4" presStyleIdx="4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AEC0A1-1B36-449B-9E01-1CFC01113C38}" type="pres">
      <dgm:prSet presAssocID="{08CA1117-65F3-4504-AF38-40C31E73AE90}" presName="level3hierChild" presStyleCnt="0"/>
      <dgm:spPr/>
    </dgm:pt>
    <dgm:pt modelId="{C34848D3-B290-4464-8B82-0476D8A5D282}" type="pres">
      <dgm:prSet presAssocID="{8010212D-45BF-4AFD-A726-D7443F40F1F5}" presName="conn2-1" presStyleLbl="parChTrans1D4" presStyleIdx="5" presStyleCnt="11"/>
      <dgm:spPr/>
      <dgm:t>
        <a:bodyPr/>
        <a:lstStyle/>
        <a:p>
          <a:endParaRPr lang="en-US"/>
        </a:p>
      </dgm:t>
    </dgm:pt>
    <dgm:pt modelId="{BBBABFBD-6987-44B3-8CC0-22568D8B0A14}" type="pres">
      <dgm:prSet presAssocID="{8010212D-45BF-4AFD-A726-D7443F40F1F5}" presName="connTx" presStyleLbl="parChTrans1D4" presStyleIdx="5" presStyleCnt="11"/>
      <dgm:spPr/>
      <dgm:t>
        <a:bodyPr/>
        <a:lstStyle/>
        <a:p>
          <a:endParaRPr lang="en-US"/>
        </a:p>
      </dgm:t>
    </dgm:pt>
    <dgm:pt modelId="{BA65BEB6-4C25-4A77-9747-192EFDE1D246}" type="pres">
      <dgm:prSet presAssocID="{82046543-0457-4270-A63B-5BCB07CAF315}" presName="root2" presStyleCnt="0"/>
      <dgm:spPr/>
    </dgm:pt>
    <dgm:pt modelId="{1E8B11DA-FDA7-4C0D-AD8A-07A6959DC1FF}" type="pres">
      <dgm:prSet presAssocID="{82046543-0457-4270-A63B-5BCB07CAF315}" presName="LevelTwoTextNode" presStyleLbl="node4" presStyleIdx="5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724B36D-752B-4014-B1C6-0F1BE957E580}" type="pres">
      <dgm:prSet presAssocID="{82046543-0457-4270-A63B-5BCB07CAF315}" presName="level3hierChild" presStyleCnt="0"/>
      <dgm:spPr/>
    </dgm:pt>
    <dgm:pt modelId="{A23ABAA9-5C5C-4A9E-B906-EB6FE01A8911}" type="pres">
      <dgm:prSet presAssocID="{63E0133A-603C-4DC4-8CA4-BCA959491C1F}" presName="conn2-1" presStyleLbl="parChTrans1D4" presStyleIdx="6" presStyleCnt="11"/>
      <dgm:spPr/>
      <dgm:t>
        <a:bodyPr/>
        <a:lstStyle/>
        <a:p>
          <a:endParaRPr lang="en-US"/>
        </a:p>
      </dgm:t>
    </dgm:pt>
    <dgm:pt modelId="{6109AD82-2010-4877-A551-6D2AD8DB7BCD}" type="pres">
      <dgm:prSet presAssocID="{63E0133A-603C-4DC4-8CA4-BCA959491C1F}" presName="connTx" presStyleLbl="parChTrans1D4" presStyleIdx="6" presStyleCnt="11"/>
      <dgm:spPr/>
      <dgm:t>
        <a:bodyPr/>
        <a:lstStyle/>
        <a:p>
          <a:endParaRPr lang="en-US"/>
        </a:p>
      </dgm:t>
    </dgm:pt>
    <dgm:pt modelId="{0A4A1E58-CC2C-4B81-99B1-55CAB2B2FE8A}" type="pres">
      <dgm:prSet presAssocID="{AD6D7F85-CD39-4D30-AF21-6675B7003383}" presName="root2" presStyleCnt="0"/>
      <dgm:spPr/>
    </dgm:pt>
    <dgm:pt modelId="{DE7BFE95-F7E2-4C18-B8CE-C9FEE1BF2563}" type="pres">
      <dgm:prSet presAssocID="{AD6D7F85-CD39-4D30-AF21-6675B7003383}" presName="LevelTwoTextNode" presStyleLbl="node4" presStyleIdx="6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4BA55D-2093-4023-9B17-3AE4100A983D}" type="pres">
      <dgm:prSet presAssocID="{AD6D7F85-CD39-4D30-AF21-6675B7003383}" presName="level3hierChild" presStyleCnt="0"/>
      <dgm:spPr/>
    </dgm:pt>
    <dgm:pt modelId="{07542375-14C0-4AEC-A5DE-D30AAE688912}" type="pres">
      <dgm:prSet presAssocID="{B4F80B7E-71AB-471D-95C5-EDE6B54E72E2}" presName="conn2-1" presStyleLbl="parChTrans1D4" presStyleIdx="7" presStyleCnt="11"/>
      <dgm:spPr/>
      <dgm:t>
        <a:bodyPr/>
        <a:lstStyle/>
        <a:p>
          <a:endParaRPr lang="en-US"/>
        </a:p>
      </dgm:t>
    </dgm:pt>
    <dgm:pt modelId="{7961D501-0ACC-43BF-A986-826E5DC24D63}" type="pres">
      <dgm:prSet presAssocID="{B4F80B7E-71AB-471D-95C5-EDE6B54E72E2}" presName="connTx" presStyleLbl="parChTrans1D4" presStyleIdx="7" presStyleCnt="11"/>
      <dgm:spPr/>
      <dgm:t>
        <a:bodyPr/>
        <a:lstStyle/>
        <a:p>
          <a:endParaRPr lang="en-US"/>
        </a:p>
      </dgm:t>
    </dgm:pt>
    <dgm:pt modelId="{801899EA-A8B6-4709-A238-350C58CF51FC}" type="pres">
      <dgm:prSet presAssocID="{A47DBA77-211F-4146-99B2-7FDD5E7A89AE}" presName="root2" presStyleCnt="0"/>
      <dgm:spPr/>
    </dgm:pt>
    <dgm:pt modelId="{109C4039-C572-4F3A-B143-EC6D33280FE5}" type="pres">
      <dgm:prSet presAssocID="{A47DBA77-211F-4146-99B2-7FDD5E7A89AE}" presName="LevelTwoTextNode" presStyleLbl="node4" presStyleIdx="7" presStyleCnt="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3A22D6-4626-4C15-933E-819BF38B14A4}" type="pres">
      <dgm:prSet presAssocID="{A47DBA77-211F-4146-99B2-7FDD5E7A89AE}" presName="level3hierChild" presStyleCnt="0"/>
      <dgm:spPr/>
    </dgm:pt>
    <dgm:pt modelId="{C8294B18-80CE-4EFD-9A68-BC19F53C2968}" type="pres">
      <dgm:prSet presAssocID="{9F9139C1-6FEB-4CAF-AC87-7497835B0055}" presName="conn2-1" presStyleLbl="parChTrans1D4" presStyleIdx="8" presStyleCnt="11"/>
      <dgm:spPr/>
      <dgm:t>
        <a:bodyPr/>
        <a:lstStyle/>
        <a:p>
          <a:endParaRPr lang="en-US"/>
        </a:p>
      </dgm:t>
    </dgm:pt>
    <dgm:pt modelId="{ABA58253-A952-4E44-980D-9ACAF648F975}" type="pres">
      <dgm:prSet presAssocID="{9F9139C1-6FEB-4CAF-AC87-7497835B0055}" presName="connTx" presStyleLbl="parChTrans1D4" presStyleIdx="8" presStyleCnt="11"/>
      <dgm:spPr/>
      <dgm:t>
        <a:bodyPr/>
        <a:lstStyle/>
        <a:p>
          <a:endParaRPr lang="en-US"/>
        </a:p>
      </dgm:t>
    </dgm:pt>
    <dgm:pt modelId="{307F1AE0-D8BB-4680-A34A-367B2CE9FC3D}" type="pres">
      <dgm:prSet presAssocID="{17E7C95D-65D1-4680-B9C3-54DBAFF0A16A}" presName="root2" presStyleCnt="0"/>
      <dgm:spPr/>
    </dgm:pt>
    <dgm:pt modelId="{E6EDE81D-D1E9-480D-B92C-B19FE98DA449}" type="pres">
      <dgm:prSet presAssocID="{17E7C95D-65D1-4680-B9C3-54DBAFF0A16A}" presName="LevelTwoTextNode" presStyleLbl="node4" presStyleIdx="8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19652F0-60A2-4BEB-BA6A-415B58DCF6C3}" type="pres">
      <dgm:prSet presAssocID="{17E7C95D-65D1-4680-B9C3-54DBAFF0A16A}" presName="level3hierChild" presStyleCnt="0"/>
      <dgm:spPr/>
    </dgm:pt>
    <dgm:pt modelId="{696FE247-2DB7-466B-B801-ED403BD94DFF}" type="pres">
      <dgm:prSet presAssocID="{8A58F79E-F880-4174-B3F2-78246366672B}" presName="conn2-1" presStyleLbl="parChTrans1D4" presStyleIdx="9" presStyleCnt="11"/>
      <dgm:spPr/>
      <dgm:t>
        <a:bodyPr/>
        <a:lstStyle/>
        <a:p>
          <a:endParaRPr lang="en-US"/>
        </a:p>
      </dgm:t>
    </dgm:pt>
    <dgm:pt modelId="{54B18A0A-1D7C-402C-8801-E9E32ABDCBDC}" type="pres">
      <dgm:prSet presAssocID="{8A58F79E-F880-4174-B3F2-78246366672B}" presName="connTx" presStyleLbl="parChTrans1D4" presStyleIdx="9" presStyleCnt="11"/>
      <dgm:spPr/>
      <dgm:t>
        <a:bodyPr/>
        <a:lstStyle/>
        <a:p>
          <a:endParaRPr lang="en-US"/>
        </a:p>
      </dgm:t>
    </dgm:pt>
    <dgm:pt modelId="{2689E20C-8F4F-4D65-9E58-DD39E079104B}" type="pres">
      <dgm:prSet presAssocID="{BEA188B1-3FCB-4BD1-9290-4BDABF0F3F5A}" presName="root2" presStyleCnt="0"/>
      <dgm:spPr/>
    </dgm:pt>
    <dgm:pt modelId="{2F25E52F-DA20-471E-91E3-54AA82A05E32}" type="pres">
      <dgm:prSet presAssocID="{BEA188B1-3FCB-4BD1-9290-4BDABF0F3F5A}" presName="LevelTwoTextNode" presStyleLbl="node4" presStyleIdx="9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294A3FD-7539-4713-A705-0B505C4C7477}" type="pres">
      <dgm:prSet presAssocID="{BEA188B1-3FCB-4BD1-9290-4BDABF0F3F5A}" presName="level3hierChild" presStyleCnt="0"/>
      <dgm:spPr/>
    </dgm:pt>
    <dgm:pt modelId="{E47D4074-FCE0-444C-B87C-A24009C59833}" type="pres">
      <dgm:prSet presAssocID="{394F6B6D-53FE-47F1-A7A5-C3293E30036C}" presName="conn2-1" presStyleLbl="parChTrans1D4" presStyleIdx="10" presStyleCnt="11"/>
      <dgm:spPr/>
      <dgm:t>
        <a:bodyPr/>
        <a:lstStyle/>
        <a:p>
          <a:endParaRPr lang="en-US"/>
        </a:p>
      </dgm:t>
    </dgm:pt>
    <dgm:pt modelId="{8995AFE4-95FC-4C49-AEFA-69B7B79F0914}" type="pres">
      <dgm:prSet presAssocID="{394F6B6D-53FE-47F1-A7A5-C3293E30036C}" presName="connTx" presStyleLbl="parChTrans1D4" presStyleIdx="10" presStyleCnt="11"/>
      <dgm:spPr/>
      <dgm:t>
        <a:bodyPr/>
        <a:lstStyle/>
        <a:p>
          <a:endParaRPr lang="en-US"/>
        </a:p>
      </dgm:t>
    </dgm:pt>
    <dgm:pt modelId="{A757FC43-93C9-463B-8BC7-09F9E66D0CCE}" type="pres">
      <dgm:prSet presAssocID="{C5C01F25-5A84-4A3F-ACEE-57553C336E74}" presName="root2" presStyleCnt="0"/>
      <dgm:spPr/>
    </dgm:pt>
    <dgm:pt modelId="{30DF2ADA-6D9E-4E50-9CF9-86B8C2DC1260}" type="pres">
      <dgm:prSet presAssocID="{C5C01F25-5A84-4A3F-ACEE-57553C336E74}" presName="LevelTwoTextNode" presStyleLbl="node4" presStyleIdx="10" presStyleCnt="1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90EBA7B-31E7-4FFF-A48F-7872A878DD63}" type="pres">
      <dgm:prSet presAssocID="{C5C01F25-5A84-4A3F-ACEE-57553C336E74}" presName="level3hierChild" presStyleCnt="0"/>
      <dgm:spPr/>
    </dgm:pt>
  </dgm:ptLst>
  <dgm:cxnLst>
    <dgm:cxn modelId="{0475D575-99A3-4F21-9264-A031F162A276}" type="presOf" srcId="{40A94FA3-5B1D-4BC0-8191-56F482CFC603}" destId="{D7E734C5-E998-4D88-8B0C-F11800A9D877}" srcOrd="1" destOrd="0" presId="urn:microsoft.com/office/officeart/2005/8/layout/hierarchy2"/>
    <dgm:cxn modelId="{0D3F821F-DF78-4CA2-B471-F57D5B14A1A1}" type="presOf" srcId="{81820E71-3CA1-479D-9C8D-692B148F0467}" destId="{C4DEC194-6FA7-4733-8FDF-0E1EB323BD7C}" srcOrd="0" destOrd="0" presId="urn:microsoft.com/office/officeart/2005/8/layout/hierarchy2"/>
    <dgm:cxn modelId="{3323DCAB-F2A1-415B-86BA-9DA856988508}" type="presOf" srcId="{C62A2C6A-E870-404E-B233-AE9BCE43BC86}" destId="{9DEAA0FC-5041-47AE-BC3F-8E3B01B60BB6}" srcOrd="1" destOrd="0" presId="urn:microsoft.com/office/officeart/2005/8/layout/hierarchy2"/>
    <dgm:cxn modelId="{3FD980AF-BC2C-4BAA-BB65-491F205A04C3}" srcId="{BBFA599E-D168-41C3-96A2-5C4734E6D365}" destId="{1935BEC6-6F80-4CA2-8893-E2FB2F5150D5}" srcOrd="1" destOrd="0" parTransId="{56D4A46F-947D-48A7-AE04-55B243B0E6D3}" sibTransId="{7CE01ABD-5E02-4EDF-AC48-56CEA2FA607F}"/>
    <dgm:cxn modelId="{38A2C535-2567-460C-A49F-762A2F030D17}" type="presOf" srcId="{B902D866-9972-4E58-9217-4C843CBB6F10}" destId="{DB60F0F4-5D3F-44C2-855F-59C016711DFA}" srcOrd="1" destOrd="0" presId="urn:microsoft.com/office/officeart/2005/8/layout/hierarchy2"/>
    <dgm:cxn modelId="{0626E4B7-45BD-4D7B-AC30-A693E6B22FB5}" type="presOf" srcId="{C62A2C6A-E870-404E-B233-AE9BCE43BC86}" destId="{95771982-1F77-4EDE-A62E-978EC52AECA8}" srcOrd="0" destOrd="0" presId="urn:microsoft.com/office/officeart/2005/8/layout/hierarchy2"/>
    <dgm:cxn modelId="{14C8E9BB-93E7-41D1-8691-1AA5A2969767}" type="presOf" srcId="{C5C01F25-5A84-4A3F-ACEE-57553C336E74}" destId="{30DF2ADA-6D9E-4E50-9CF9-86B8C2DC1260}" srcOrd="0" destOrd="0" presId="urn:microsoft.com/office/officeart/2005/8/layout/hierarchy2"/>
    <dgm:cxn modelId="{88849217-B9C9-484E-9EC3-21527555D9D6}" type="presOf" srcId="{8A58F79E-F880-4174-B3F2-78246366672B}" destId="{696FE247-2DB7-466B-B801-ED403BD94DFF}" srcOrd="0" destOrd="0" presId="urn:microsoft.com/office/officeart/2005/8/layout/hierarchy2"/>
    <dgm:cxn modelId="{999E37E2-FC23-45F9-9A62-632CDA2AB5AB}" srcId="{01B641C8-2CD8-43DF-A2AF-843BB65B6CCD}" destId="{81820E71-3CA1-479D-9C8D-692B148F0467}" srcOrd="0" destOrd="0" parTransId="{2EB5B25E-2C3F-4DB4-A26B-4ECF29B11704}" sibTransId="{A5F1B50C-812A-4806-8946-4C2CB8BA4AAC}"/>
    <dgm:cxn modelId="{56C20AF4-8730-43E2-AF02-9AACF9826C15}" type="presOf" srcId="{A47DBA77-211F-4146-99B2-7FDD5E7A89AE}" destId="{109C4039-C572-4F3A-B143-EC6D33280FE5}" srcOrd="0" destOrd="0" presId="urn:microsoft.com/office/officeart/2005/8/layout/hierarchy2"/>
    <dgm:cxn modelId="{671D7106-9792-402F-BC1C-9CCE6FA4783D}" type="presOf" srcId="{98831596-ADEE-4E23-946D-0A955BDCC737}" destId="{C681DA16-8F35-4AD8-BFCE-7DA44285E3D0}" srcOrd="1" destOrd="0" presId="urn:microsoft.com/office/officeart/2005/8/layout/hierarchy2"/>
    <dgm:cxn modelId="{29574CA3-F721-4015-AD26-6532F6D18874}" type="presOf" srcId="{6D22D836-6BF3-45CD-9D70-BBA939C4F7D8}" destId="{8F5BC50B-1688-483E-8EA9-E2AFBCBFF37F}" srcOrd="0" destOrd="0" presId="urn:microsoft.com/office/officeart/2005/8/layout/hierarchy2"/>
    <dgm:cxn modelId="{25FE8B73-5BCB-419E-925C-233BBF292A78}" type="presOf" srcId="{AFD3A8F5-847D-489F-8B50-5205D32A54E3}" destId="{4ABFCD75-68B4-448D-B3F5-197DBF071B2A}" srcOrd="1" destOrd="0" presId="urn:microsoft.com/office/officeart/2005/8/layout/hierarchy2"/>
    <dgm:cxn modelId="{F0D019EF-FDDC-4024-AA1F-D60DEF6D273F}" type="presOf" srcId="{CED18C23-7AE2-4113-9572-00219122F2F8}" destId="{92648E1B-2125-4D94-BB77-9CE23B36AADA}" srcOrd="0" destOrd="0" presId="urn:microsoft.com/office/officeart/2005/8/layout/hierarchy2"/>
    <dgm:cxn modelId="{7839E825-5E61-4AD0-A672-6DF27629585F}" type="presOf" srcId="{DAD9638D-4C5D-4F3D-9818-E0E701638653}" destId="{E63AC13E-9C0C-40DD-8746-765435EE33BA}" srcOrd="0" destOrd="0" presId="urn:microsoft.com/office/officeart/2005/8/layout/hierarchy2"/>
    <dgm:cxn modelId="{CA2A1F95-B8D3-40DB-BED3-84E871885A78}" type="presOf" srcId="{78E76925-9E3B-4FD5-8DB0-5D884A23063F}" destId="{89A380E1-23A5-479E-B8E3-7CFFAD9A86EC}" srcOrd="0" destOrd="0" presId="urn:microsoft.com/office/officeart/2005/8/layout/hierarchy2"/>
    <dgm:cxn modelId="{FF8472B7-6FF7-4672-B49E-C0849DD79698}" type="presOf" srcId="{B4F80B7E-71AB-471D-95C5-EDE6B54E72E2}" destId="{07542375-14C0-4AEC-A5DE-D30AAE688912}" srcOrd="0" destOrd="0" presId="urn:microsoft.com/office/officeart/2005/8/layout/hierarchy2"/>
    <dgm:cxn modelId="{E7DE5B55-A3FA-4395-8275-CE2061284226}" type="presOf" srcId="{2EB5B25E-2C3F-4DB4-A26B-4ECF29B11704}" destId="{D9395924-CA84-490C-BFD9-F720CBD1932F}" srcOrd="0" destOrd="0" presId="urn:microsoft.com/office/officeart/2005/8/layout/hierarchy2"/>
    <dgm:cxn modelId="{4E198D4D-4C01-4BE7-8E4C-B0A1BF729D53}" type="presOf" srcId="{1935BEC6-6F80-4CA2-8893-E2FB2F5150D5}" destId="{227757CC-EF80-4D4B-9C83-8B40B1E3A1AC}" srcOrd="0" destOrd="0" presId="urn:microsoft.com/office/officeart/2005/8/layout/hierarchy2"/>
    <dgm:cxn modelId="{E47BCE42-66F8-424B-8427-268B90464F84}" srcId="{08CA1117-65F3-4504-AF38-40C31E73AE90}" destId="{82046543-0457-4270-A63B-5BCB07CAF315}" srcOrd="0" destOrd="0" parTransId="{8010212D-45BF-4AFD-A726-D7443F40F1F5}" sibTransId="{116B997B-DAD3-4DB1-9DD7-B66551EAF628}"/>
    <dgm:cxn modelId="{C06A8E3D-DCF4-4E71-A744-34CE6FEB7EAD}" type="presOf" srcId="{F27E3368-121A-4E5F-A9F9-B2DE6AE68987}" destId="{321B3529-58FB-41D3-90BA-9B08E00B7FD0}" srcOrd="0" destOrd="0" presId="urn:microsoft.com/office/officeart/2005/8/layout/hierarchy2"/>
    <dgm:cxn modelId="{A32470DA-DA56-49AC-B014-A3F0C1F07B6E}" type="presOf" srcId="{DAD9638D-4C5D-4F3D-9818-E0E701638653}" destId="{53AC840D-1BA4-49C8-9776-7ABC8902F8C1}" srcOrd="1" destOrd="0" presId="urn:microsoft.com/office/officeart/2005/8/layout/hierarchy2"/>
    <dgm:cxn modelId="{E5639077-0791-4697-A6E7-30E2D3CFD17C}" srcId="{6D22D836-6BF3-45CD-9D70-BBA939C4F7D8}" destId="{08CA1117-65F3-4504-AF38-40C31E73AE90}" srcOrd="0" destOrd="0" parTransId="{98831596-ADEE-4E23-946D-0A955BDCC737}" sibTransId="{748B6C26-3BC5-4718-B017-E61B1A33B375}"/>
    <dgm:cxn modelId="{CFD1AAC2-D040-4ABC-B4DB-1A7AB57D33F0}" srcId="{556ED1B3-78F0-4301-98D7-FC1EA3030B43}" destId="{F27E3368-121A-4E5F-A9F9-B2DE6AE68987}" srcOrd="0" destOrd="0" parTransId="{AFD3A8F5-847D-489F-8B50-5205D32A54E3}" sibTransId="{FF0510AC-8F1B-4A8B-B60C-FA9EF40126EA}"/>
    <dgm:cxn modelId="{C00F6AE3-DA2B-4583-B535-21B15977C988}" type="presOf" srcId="{AD6D7F85-CD39-4D30-AF21-6675B7003383}" destId="{DE7BFE95-F7E2-4C18-B8CE-C9FEE1BF2563}" srcOrd="0" destOrd="0" presId="urn:microsoft.com/office/officeart/2005/8/layout/hierarchy2"/>
    <dgm:cxn modelId="{52014830-B4E7-4940-B809-ED6C0750C306}" srcId="{A47DBA77-211F-4146-99B2-7FDD5E7A89AE}" destId="{17E7C95D-65D1-4680-B9C3-54DBAFF0A16A}" srcOrd="0" destOrd="0" parTransId="{9F9139C1-6FEB-4CAF-AC87-7497835B0055}" sibTransId="{CE48A920-E249-44D4-A31E-9E1630A675C2}"/>
    <dgm:cxn modelId="{B94CD7F7-2071-4F91-8CE2-00B5D0F10EF3}" type="presOf" srcId="{6C1B3858-D125-4A8A-88B9-296E263D7165}" destId="{0F84345F-5B58-4F0A-BAC2-BE06F23BACCA}" srcOrd="0" destOrd="0" presId="urn:microsoft.com/office/officeart/2005/8/layout/hierarchy2"/>
    <dgm:cxn modelId="{510CFEA3-054C-48C8-8E1E-CC9D217FFEF2}" type="presOf" srcId="{AFD3A8F5-847D-489F-8B50-5205D32A54E3}" destId="{96BEC694-D0D9-48EF-B88F-C99EECCE3610}" srcOrd="0" destOrd="0" presId="urn:microsoft.com/office/officeart/2005/8/layout/hierarchy2"/>
    <dgm:cxn modelId="{21EDF4AB-A0C8-49CC-9E8E-01085B1313DD}" type="presOf" srcId="{01B641C8-2CD8-43DF-A2AF-843BB65B6CCD}" destId="{9B0A9115-86D7-40EA-ACAA-0AEC0F124A33}" srcOrd="0" destOrd="0" presId="urn:microsoft.com/office/officeart/2005/8/layout/hierarchy2"/>
    <dgm:cxn modelId="{30295DDD-CDCA-4104-B9DE-B60A36B40F1C}" type="presOf" srcId="{56D4A46F-947D-48A7-AE04-55B243B0E6D3}" destId="{86A0D206-66D5-4240-B64A-3292823E99FA}" srcOrd="1" destOrd="0" presId="urn:microsoft.com/office/officeart/2005/8/layout/hierarchy2"/>
    <dgm:cxn modelId="{0F6138EE-A9D1-455A-881B-2AD547908EEA}" type="presOf" srcId="{9F9139C1-6FEB-4CAF-AC87-7497835B0055}" destId="{ABA58253-A952-4E44-980D-9ACAF648F975}" srcOrd="1" destOrd="0" presId="urn:microsoft.com/office/officeart/2005/8/layout/hierarchy2"/>
    <dgm:cxn modelId="{1AF84C0C-2319-4E7E-96AA-85EC001B4E66}" type="presOf" srcId="{B84920EF-F732-4437-9AF7-86D1000EA959}" destId="{72EC0E1F-FA60-4AD2-9D90-23ABF523CC68}" srcOrd="0" destOrd="0" presId="urn:microsoft.com/office/officeart/2005/8/layout/hierarchy2"/>
    <dgm:cxn modelId="{CEEB3C69-3B2F-4C19-B670-C7B2547AE059}" srcId="{08CA1117-65F3-4504-AF38-40C31E73AE90}" destId="{AD6D7F85-CD39-4D30-AF21-6675B7003383}" srcOrd="1" destOrd="0" parTransId="{63E0133A-603C-4DC4-8CA4-BCA959491C1F}" sibTransId="{0ACC2F42-0C0E-4776-A8CD-6F78ADCBDBA5}"/>
    <dgm:cxn modelId="{51D1F5FA-34B6-49FD-B796-DDA21A502001}" type="presOf" srcId="{FE81615D-E074-4E2C-AD54-5801DB18C255}" destId="{53E82E87-EF5D-449A-8F72-698C28C4A87B}" srcOrd="0" destOrd="0" presId="urn:microsoft.com/office/officeart/2005/8/layout/hierarchy2"/>
    <dgm:cxn modelId="{E540D636-F63C-4CC4-89C1-CF9C66F14FE2}" srcId="{6D22D836-6BF3-45CD-9D70-BBA939C4F7D8}" destId="{A47DBA77-211F-4146-99B2-7FDD5E7A89AE}" srcOrd="1" destOrd="0" parTransId="{B4F80B7E-71AB-471D-95C5-EDE6B54E72E2}" sibTransId="{94833C27-8370-4D56-B0E8-347B10B5C3A7}"/>
    <dgm:cxn modelId="{7DBD1298-5BDD-4C21-BB9A-861D143D81BA}" srcId="{78E76925-9E3B-4FD5-8DB0-5D884A23063F}" destId="{BBFA599E-D168-41C3-96A2-5C4734E6D365}" srcOrd="0" destOrd="0" parTransId="{F91B7EFE-6205-490F-BEB2-23FF8B71C77E}" sibTransId="{CC056C04-831C-4813-AA5C-A6D3C230CACB}"/>
    <dgm:cxn modelId="{E8BEA4C9-F95F-4621-AD83-B4FF50BC08CD}" type="presOf" srcId="{63E0133A-603C-4DC4-8CA4-BCA959491C1F}" destId="{6109AD82-2010-4877-A551-6D2AD8DB7BCD}" srcOrd="1" destOrd="0" presId="urn:microsoft.com/office/officeart/2005/8/layout/hierarchy2"/>
    <dgm:cxn modelId="{4FAEFE13-4CB9-45D0-B4F4-0A9BE2E86468}" type="presOf" srcId="{394F6B6D-53FE-47F1-A7A5-C3293E30036C}" destId="{8995AFE4-95FC-4C49-AEFA-69B7B79F0914}" srcOrd="1" destOrd="0" presId="urn:microsoft.com/office/officeart/2005/8/layout/hierarchy2"/>
    <dgm:cxn modelId="{154C3FAE-CC48-4A1B-8CE7-4A65FC69A540}" type="presOf" srcId="{63E0133A-603C-4DC4-8CA4-BCA959491C1F}" destId="{A23ABAA9-5C5C-4A9E-B906-EB6FE01A8911}" srcOrd="0" destOrd="0" presId="urn:microsoft.com/office/officeart/2005/8/layout/hierarchy2"/>
    <dgm:cxn modelId="{D303B087-5444-4057-A9CB-C8ABB647F2B7}" type="presOf" srcId="{2EB5B25E-2C3F-4DB4-A26B-4ECF29B11704}" destId="{8CD9AC10-3295-46C7-90F9-0B356625C778}" srcOrd="1" destOrd="0" presId="urn:microsoft.com/office/officeart/2005/8/layout/hierarchy2"/>
    <dgm:cxn modelId="{A52AEA84-2FD9-4250-B498-03DD28F9F4BA}" srcId="{BBFA599E-D168-41C3-96A2-5C4734E6D365}" destId="{01B641C8-2CD8-43DF-A2AF-843BB65B6CCD}" srcOrd="0" destOrd="0" parTransId="{40A94FA3-5B1D-4BC0-8191-56F482CFC603}" sibTransId="{C3FFD871-35CD-4077-8F41-1BA21FC66D8E}"/>
    <dgm:cxn modelId="{70597AA4-AE12-4B4F-9255-C5A4DF5DB521}" srcId="{BEA188B1-3FCB-4BD1-9290-4BDABF0F3F5A}" destId="{C5C01F25-5A84-4A3F-ACEE-57553C336E74}" srcOrd="0" destOrd="0" parTransId="{394F6B6D-53FE-47F1-A7A5-C3293E30036C}" sibTransId="{912EB11F-7C4C-40B0-96B6-D2F040A4FBF1}"/>
    <dgm:cxn modelId="{EDED8D1C-BEC2-4C44-94C9-2B768F3A0CBA}" srcId="{6D22D836-6BF3-45CD-9D70-BBA939C4F7D8}" destId="{BEA188B1-3FCB-4BD1-9290-4BDABF0F3F5A}" srcOrd="2" destOrd="0" parTransId="{8A58F79E-F880-4174-B3F2-78246366672B}" sibTransId="{8E9E5042-D7EA-4AC7-AB10-B64C3E5C94D1}"/>
    <dgm:cxn modelId="{58A08F80-E426-4D1C-B61B-2AF4600968F6}" type="presOf" srcId="{0FEACEC6-8343-455A-B40A-5EC2537CD6B5}" destId="{F8515DBE-3A29-46DA-B4CF-1C12C2A3D92B}" srcOrd="0" destOrd="0" presId="urn:microsoft.com/office/officeart/2005/8/layout/hierarchy2"/>
    <dgm:cxn modelId="{E07CE184-3F34-497F-8EC9-85C1D2D89C8C}" type="presOf" srcId="{0FEACEC6-8343-455A-B40A-5EC2537CD6B5}" destId="{A95581F2-5D6A-4A97-A139-700AFE179580}" srcOrd="1" destOrd="0" presId="urn:microsoft.com/office/officeart/2005/8/layout/hierarchy2"/>
    <dgm:cxn modelId="{7160B4CE-94DA-4A6C-A082-BAF02C32E1B6}" type="presOf" srcId="{98831596-ADEE-4E23-946D-0A955BDCC737}" destId="{1737A9A8-5386-4274-BC00-B8E2F5E82B58}" srcOrd="0" destOrd="0" presId="urn:microsoft.com/office/officeart/2005/8/layout/hierarchy2"/>
    <dgm:cxn modelId="{73971ABB-01D4-4562-B1C0-5C5847B9737A}" srcId="{B84920EF-F732-4437-9AF7-86D1000EA959}" destId="{6D22D836-6BF3-45CD-9D70-BBA939C4F7D8}" srcOrd="1" destOrd="0" parTransId="{0FEACEC6-8343-455A-B40A-5EC2537CD6B5}" sibTransId="{28747481-8258-4F01-82F4-00DCB75F7459}"/>
    <dgm:cxn modelId="{F4B6E685-B7E6-40C6-9251-4C46764DD3B8}" type="presOf" srcId="{DD5530D8-4BD1-458B-A417-01B2F1FBA62D}" destId="{BB546C2D-684F-476D-B63B-3597484D92C5}" srcOrd="0" destOrd="0" presId="urn:microsoft.com/office/officeart/2005/8/layout/hierarchy2"/>
    <dgm:cxn modelId="{C30BC346-DDD1-4288-82C4-DE09CE3995D2}" srcId="{DD5530D8-4BD1-458B-A417-01B2F1FBA62D}" destId="{78E76925-9E3B-4FD5-8DB0-5D884A23063F}" srcOrd="0" destOrd="0" parTransId="{CCBB627D-53AB-4311-B378-3BB0C86347A4}" sibTransId="{FA4F380F-F8C0-45A9-9233-C9204702C27D}"/>
    <dgm:cxn modelId="{54C29FCD-B9E6-4065-B68C-820C5D7A9097}" type="presOf" srcId="{BBFA599E-D168-41C3-96A2-5C4734E6D365}" destId="{F89B0C96-78B9-46E4-A56B-8556278A759F}" srcOrd="0" destOrd="0" presId="urn:microsoft.com/office/officeart/2005/8/layout/hierarchy2"/>
    <dgm:cxn modelId="{00E20DF1-1FAF-4087-82B5-3D619E99DEA5}" type="presOf" srcId="{9F9139C1-6FEB-4CAF-AC87-7497835B0055}" destId="{C8294B18-80CE-4EFD-9A68-BC19F53C2968}" srcOrd="0" destOrd="0" presId="urn:microsoft.com/office/officeart/2005/8/layout/hierarchy2"/>
    <dgm:cxn modelId="{9022D1A7-43EB-49BE-B0F9-9C992AC60227}" type="presOf" srcId="{394F6B6D-53FE-47F1-A7A5-C3293E30036C}" destId="{E47D4074-FCE0-444C-B87C-A24009C59833}" srcOrd="0" destOrd="0" presId="urn:microsoft.com/office/officeart/2005/8/layout/hierarchy2"/>
    <dgm:cxn modelId="{CB6D24F5-A9A7-4642-BB90-CE4F48267DA8}" type="presOf" srcId="{17E7C95D-65D1-4680-B9C3-54DBAFF0A16A}" destId="{E6EDE81D-D1E9-480D-B92C-B19FE98DA449}" srcOrd="0" destOrd="0" presId="urn:microsoft.com/office/officeart/2005/8/layout/hierarchy2"/>
    <dgm:cxn modelId="{DD01557A-4D86-45D0-AD9D-1DEC1EF205DF}" srcId="{6C1B3858-D125-4A8A-88B9-296E263D7165}" destId="{BBD8B08E-43F3-4B4B-B6D1-43C599283D64}" srcOrd="0" destOrd="0" parTransId="{DAD9638D-4C5D-4F3D-9818-E0E701638653}" sibTransId="{273A7568-E69B-462F-B8A3-C935B1E93CD7}"/>
    <dgm:cxn modelId="{1C7E6CFF-EAEB-4152-A1C1-B12758D87F1B}" type="presOf" srcId="{F91B7EFE-6205-490F-BEB2-23FF8B71C77E}" destId="{866D729A-DFAA-4339-BC26-F6FBC167D9A5}" srcOrd="0" destOrd="0" presId="urn:microsoft.com/office/officeart/2005/8/layout/hierarchy2"/>
    <dgm:cxn modelId="{00A2949C-460D-42EA-A24B-943C1F1D0331}" srcId="{B84920EF-F732-4437-9AF7-86D1000EA959}" destId="{556ED1B3-78F0-4301-98D7-FC1EA3030B43}" srcOrd="0" destOrd="0" parTransId="{C62A2C6A-E870-404E-B233-AE9BCE43BC86}" sibTransId="{B684C146-721A-4E13-AE85-5B94E811EEEB}"/>
    <dgm:cxn modelId="{CBA2AFB1-5382-4850-99E6-86032C8431D5}" type="presOf" srcId="{FE81615D-E074-4E2C-AD54-5801DB18C255}" destId="{6DCFE09B-38CC-47E5-939E-AE1AC542EF90}" srcOrd="1" destOrd="0" presId="urn:microsoft.com/office/officeart/2005/8/layout/hierarchy2"/>
    <dgm:cxn modelId="{50A3B5B4-89C3-4441-A826-5AA5B36EB3D9}" type="presOf" srcId="{40A94FA3-5B1D-4BC0-8191-56F482CFC603}" destId="{92768FD2-3755-4781-9757-D44D63D26526}" srcOrd="0" destOrd="0" presId="urn:microsoft.com/office/officeart/2005/8/layout/hierarchy2"/>
    <dgm:cxn modelId="{66E2F390-B7C3-4D36-B668-5477CFEEB7D5}" srcId="{BBFA599E-D168-41C3-96A2-5C4734E6D365}" destId="{6C1B3858-D125-4A8A-88B9-296E263D7165}" srcOrd="2" destOrd="0" parTransId="{FE81615D-E074-4E2C-AD54-5801DB18C255}" sibTransId="{53C1C2FD-F8D9-48C3-807E-AA5DAFFFBCA0}"/>
    <dgm:cxn modelId="{EEA44569-A401-4CCD-993E-B7CE525127DF}" type="presOf" srcId="{8010212D-45BF-4AFD-A726-D7443F40F1F5}" destId="{BBBABFBD-6987-44B3-8CC0-22568D8B0A14}" srcOrd="1" destOrd="0" presId="urn:microsoft.com/office/officeart/2005/8/layout/hierarchy2"/>
    <dgm:cxn modelId="{40545466-9E65-4CDC-89B6-DF8DB51434F8}" srcId="{1935BEC6-6F80-4CA2-8893-E2FB2F5150D5}" destId="{CED18C23-7AE2-4113-9572-00219122F2F8}" srcOrd="0" destOrd="0" parTransId="{B902D866-9972-4E58-9217-4C843CBB6F10}" sibTransId="{8559335D-B70D-4492-B3B1-AD3E51BDF351}"/>
    <dgm:cxn modelId="{A788AA14-B1F4-46AF-991D-278A62F7ECA2}" type="presOf" srcId="{8010212D-45BF-4AFD-A726-D7443F40F1F5}" destId="{C34848D3-B290-4464-8B82-0476D8A5D282}" srcOrd="0" destOrd="0" presId="urn:microsoft.com/office/officeart/2005/8/layout/hierarchy2"/>
    <dgm:cxn modelId="{14D1D139-E68C-4C8F-9DC3-AC95DDCC37B9}" type="presOf" srcId="{40FF92BC-5724-4C44-8320-1334444A5818}" destId="{422570B2-6AF8-4DC9-A2C2-044A99598DA8}" srcOrd="1" destOrd="0" presId="urn:microsoft.com/office/officeart/2005/8/layout/hierarchy2"/>
    <dgm:cxn modelId="{FDB7EA00-A52F-4074-95BC-17DF4F1C8F82}" type="presOf" srcId="{82046543-0457-4270-A63B-5BCB07CAF315}" destId="{1E8B11DA-FDA7-4C0D-AD8A-07A6959DC1FF}" srcOrd="0" destOrd="0" presId="urn:microsoft.com/office/officeart/2005/8/layout/hierarchy2"/>
    <dgm:cxn modelId="{169F5031-D2D1-4243-B64A-0161C2452369}" type="presOf" srcId="{B4F80B7E-71AB-471D-95C5-EDE6B54E72E2}" destId="{7961D501-0ACC-43BF-A986-826E5DC24D63}" srcOrd="1" destOrd="0" presId="urn:microsoft.com/office/officeart/2005/8/layout/hierarchy2"/>
    <dgm:cxn modelId="{2967E689-B091-439D-B39E-A4DDA4372E6F}" type="presOf" srcId="{8A58F79E-F880-4174-B3F2-78246366672B}" destId="{54B18A0A-1D7C-402C-8801-E9E32ABDCBDC}" srcOrd="1" destOrd="0" presId="urn:microsoft.com/office/officeart/2005/8/layout/hierarchy2"/>
    <dgm:cxn modelId="{BBE15194-0B1A-4AFD-8302-96753C11736C}" type="presOf" srcId="{40FF92BC-5724-4C44-8320-1334444A5818}" destId="{06227D10-CC96-43FC-BAA2-081F07691A76}" srcOrd="0" destOrd="0" presId="urn:microsoft.com/office/officeart/2005/8/layout/hierarchy2"/>
    <dgm:cxn modelId="{10DB0540-C4CF-42AF-89FF-8888830F26B9}" type="presOf" srcId="{08CA1117-65F3-4504-AF38-40C31E73AE90}" destId="{E1AD8E6A-8E03-41B2-B86B-C68FD184A982}" srcOrd="0" destOrd="0" presId="urn:microsoft.com/office/officeart/2005/8/layout/hierarchy2"/>
    <dgm:cxn modelId="{26FB962E-8B5D-47D1-8511-49EDA31FFD35}" type="presOf" srcId="{556ED1B3-78F0-4301-98D7-FC1EA3030B43}" destId="{C1246018-8218-4D29-8123-5B0B87A7901A}" srcOrd="0" destOrd="0" presId="urn:microsoft.com/office/officeart/2005/8/layout/hierarchy2"/>
    <dgm:cxn modelId="{2C10424A-27E9-4BB1-AC47-C10C7385CDCD}" type="presOf" srcId="{BBD8B08E-43F3-4B4B-B6D1-43C599283D64}" destId="{82E29197-0EA7-4336-96DD-EF7A1D9B8A3A}" srcOrd="0" destOrd="0" presId="urn:microsoft.com/office/officeart/2005/8/layout/hierarchy2"/>
    <dgm:cxn modelId="{6F9DF5F1-5917-4C5C-AEC4-276CF7D751E5}" type="presOf" srcId="{B902D866-9972-4E58-9217-4C843CBB6F10}" destId="{949BAFBB-039A-41C9-98F2-290B52FD793A}" srcOrd="0" destOrd="0" presId="urn:microsoft.com/office/officeart/2005/8/layout/hierarchy2"/>
    <dgm:cxn modelId="{1F4AF12B-EBCA-49D6-BA48-BB52E997D4CC}" type="presOf" srcId="{56D4A46F-947D-48A7-AE04-55B243B0E6D3}" destId="{435BF7C4-9BC0-4981-B4A4-1BC03169738B}" srcOrd="0" destOrd="0" presId="urn:microsoft.com/office/officeart/2005/8/layout/hierarchy2"/>
    <dgm:cxn modelId="{E6DA11B0-4579-4DFF-ABE9-522954A9AE91}" type="presOf" srcId="{BEA188B1-3FCB-4BD1-9290-4BDABF0F3F5A}" destId="{2F25E52F-DA20-471E-91E3-54AA82A05E32}" srcOrd="0" destOrd="0" presId="urn:microsoft.com/office/officeart/2005/8/layout/hierarchy2"/>
    <dgm:cxn modelId="{E1C0D03D-8307-4F3C-B443-2426436715E7}" type="presOf" srcId="{F91B7EFE-6205-490F-BEB2-23FF8B71C77E}" destId="{4F27BE19-F50F-49FD-A385-41F62DCD8850}" srcOrd="1" destOrd="0" presId="urn:microsoft.com/office/officeart/2005/8/layout/hierarchy2"/>
    <dgm:cxn modelId="{C03E924C-5471-4F71-9920-39FE4DBB9AAB}" srcId="{78E76925-9E3B-4FD5-8DB0-5D884A23063F}" destId="{B84920EF-F732-4437-9AF7-86D1000EA959}" srcOrd="1" destOrd="0" parTransId="{40FF92BC-5724-4C44-8320-1334444A5818}" sibTransId="{13398A0D-4D8F-4A2E-A971-EA661DFA889D}"/>
    <dgm:cxn modelId="{72E376CE-2E77-4244-9BAA-2679F89EE362}" type="presParOf" srcId="{BB546C2D-684F-476D-B63B-3597484D92C5}" destId="{1A4F3E75-8A63-4560-A6C5-1A5BC8B429D4}" srcOrd="0" destOrd="0" presId="urn:microsoft.com/office/officeart/2005/8/layout/hierarchy2"/>
    <dgm:cxn modelId="{1C7467F1-FF2F-41C0-8C65-AA6F144EC48D}" type="presParOf" srcId="{1A4F3E75-8A63-4560-A6C5-1A5BC8B429D4}" destId="{89A380E1-23A5-479E-B8E3-7CFFAD9A86EC}" srcOrd="0" destOrd="0" presId="urn:microsoft.com/office/officeart/2005/8/layout/hierarchy2"/>
    <dgm:cxn modelId="{BC790153-8A31-4DD4-B139-0897FE7752AD}" type="presParOf" srcId="{1A4F3E75-8A63-4560-A6C5-1A5BC8B429D4}" destId="{2339E754-F2C8-4433-81AD-7CAE162B45DA}" srcOrd="1" destOrd="0" presId="urn:microsoft.com/office/officeart/2005/8/layout/hierarchy2"/>
    <dgm:cxn modelId="{3C507740-6DF9-4D52-871A-4E00D6AB6831}" type="presParOf" srcId="{2339E754-F2C8-4433-81AD-7CAE162B45DA}" destId="{866D729A-DFAA-4339-BC26-F6FBC167D9A5}" srcOrd="0" destOrd="0" presId="urn:microsoft.com/office/officeart/2005/8/layout/hierarchy2"/>
    <dgm:cxn modelId="{77602252-D7EB-416D-A414-342AA44C94CC}" type="presParOf" srcId="{866D729A-DFAA-4339-BC26-F6FBC167D9A5}" destId="{4F27BE19-F50F-49FD-A385-41F62DCD8850}" srcOrd="0" destOrd="0" presId="urn:microsoft.com/office/officeart/2005/8/layout/hierarchy2"/>
    <dgm:cxn modelId="{FB7EF7E9-2EF9-4CCC-AF6F-20A732BB969A}" type="presParOf" srcId="{2339E754-F2C8-4433-81AD-7CAE162B45DA}" destId="{B46A9667-79A6-4C3E-98F6-2875F6B99346}" srcOrd="1" destOrd="0" presId="urn:microsoft.com/office/officeart/2005/8/layout/hierarchy2"/>
    <dgm:cxn modelId="{49C935B5-A877-4E05-81F6-92A692B394A5}" type="presParOf" srcId="{B46A9667-79A6-4C3E-98F6-2875F6B99346}" destId="{F89B0C96-78B9-46E4-A56B-8556278A759F}" srcOrd="0" destOrd="0" presId="urn:microsoft.com/office/officeart/2005/8/layout/hierarchy2"/>
    <dgm:cxn modelId="{2F9313D4-4352-4A7D-907F-D4E39989FD23}" type="presParOf" srcId="{B46A9667-79A6-4C3E-98F6-2875F6B99346}" destId="{8A513491-8676-4EBE-9712-585E891BA538}" srcOrd="1" destOrd="0" presId="urn:microsoft.com/office/officeart/2005/8/layout/hierarchy2"/>
    <dgm:cxn modelId="{B2721FCF-D8BE-4476-B8F5-1157A3302C0B}" type="presParOf" srcId="{8A513491-8676-4EBE-9712-585E891BA538}" destId="{92768FD2-3755-4781-9757-D44D63D26526}" srcOrd="0" destOrd="0" presId="urn:microsoft.com/office/officeart/2005/8/layout/hierarchy2"/>
    <dgm:cxn modelId="{9B69F95C-E38C-4FBE-A203-56B407EA8BF1}" type="presParOf" srcId="{92768FD2-3755-4781-9757-D44D63D26526}" destId="{D7E734C5-E998-4D88-8B0C-F11800A9D877}" srcOrd="0" destOrd="0" presId="urn:microsoft.com/office/officeart/2005/8/layout/hierarchy2"/>
    <dgm:cxn modelId="{95D5DEE2-EF49-426E-A8E8-CB5A13025F6E}" type="presParOf" srcId="{8A513491-8676-4EBE-9712-585E891BA538}" destId="{8881EF40-8B6A-4847-88CC-111105104796}" srcOrd="1" destOrd="0" presId="urn:microsoft.com/office/officeart/2005/8/layout/hierarchy2"/>
    <dgm:cxn modelId="{2451D577-B4A8-46AC-8C7C-B8BBD5414400}" type="presParOf" srcId="{8881EF40-8B6A-4847-88CC-111105104796}" destId="{9B0A9115-86D7-40EA-ACAA-0AEC0F124A33}" srcOrd="0" destOrd="0" presId="urn:microsoft.com/office/officeart/2005/8/layout/hierarchy2"/>
    <dgm:cxn modelId="{2AA3CAA3-2430-4ADA-8CD8-1182937BD61D}" type="presParOf" srcId="{8881EF40-8B6A-4847-88CC-111105104796}" destId="{852E9362-697E-455B-A729-A80F6E8AB67D}" srcOrd="1" destOrd="0" presId="urn:microsoft.com/office/officeart/2005/8/layout/hierarchy2"/>
    <dgm:cxn modelId="{0627DBB5-3FAF-4055-9A35-F575CFC2DD8E}" type="presParOf" srcId="{852E9362-697E-455B-A729-A80F6E8AB67D}" destId="{D9395924-CA84-490C-BFD9-F720CBD1932F}" srcOrd="0" destOrd="0" presId="urn:microsoft.com/office/officeart/2005/8/layout/hierarchy2"/>
    <dgm:cxn modelId="{C777B01C-05F2-4DDA-92BF-78E15D0C1DD3}" type="presParOf" srcId="{D9395924-CA84-490C-BFD9-F720CBD1932F}" destId="{8CD9AC10-3295-46C7-90F9-0B356625C778}" srcOrd="0" destOrd="0" presId="urn:microsoft.com/office/officeart/2005/8/layout/hierarchy2"/>
    <dgm:cxn modelId="{E2DA66D4-10C5-4FA6-AFCA-9C3080CB0FAB}" type="presParOf" srcId="{852E9362-697E-455B-A729-A80F6E8AB67D}" destId="{07E82BCC-5FBC-4D82-8978-6574C2D551BE}" srcOrd="1" destOrd="0" presId="urn:microsoft.com/office/officeart/2005/8/layout/hierarchy2"/>
    <dgm:cxn modelId="{BA286BFF-4CF3-4A77-A987-BFFDED1D3654}" type="presParOf" srcId="{07E82BCC-5FBC-4D82-8978-6574C2D551BE}" destId="{C4DEC194-6FA7-4733-8FDF-0E1EB323BD7C}" srcOrd="0" destOrd="0" presId="urn:microsoft.com/office/officeart/2005/8/layout/hierarchy2"/>
    <dgm:cxn modelId="{88982E48-D807-4A3E-92F1-43588722F762}" type="presParOf" srcId="{07E82BCC-5FBC-4D82-8978-6574C2D551BE}" destId="{D3BD460E-3832-4F90-90B9-49AC69A2457A}" srcOrd="1" destOrd="0" presId="urn:microsoft.com/office/officeart/2005/8/layout/hierarchy2"/>
    <dgm:cxn modelId="{5D134BC3-2217-4B0F-86B1-C79476E31625}" type="presParOf" srcId="{8A513491-8676-4EBE-9712-585E891BA538}" destId="{435BF7C4-9BC0-4981-B4A4-1BC03169738B}" srcOrd="2" destOrd="0" presId="urn:microsoft.com/office/officeart/2005/8/layout/hierarchy2"/>
    <dgm:cxn modelId="{41E8BB97-2AB1-4677-96D1-DEA3FB709612}" type="presParOf" srcId="{435BF7C4-9BC0-4981-B4A4-1BC03169738B}" destId="{86A0D206-66D5-4240-B64A-3292823E99FA}" srcOrd="0" destOrd="0" presId="urn:microsoft.com/office/officeart/2005/8/layout/hierarchy2"/>
    <dgm:cxn modelId="{E1712693-F3DE-4C6D-A0E6-45BA475F4165}" type="presParOf" srcId="{8A513491-8676-4EBE-9712-585E891BA538}" destId="{60CB4049-0328-4215-8F4F-12D47B3405D5}" srcOrd="3" destOrd="0" presId="urn:microsoft.com/office/officeart/2005/8/layout/hierarchy2"/>
    <dgm:cxn modelId="{32D0E803-03D0-420D-9DAB-69A06F67A0A8}" type="presParOf" srcId="{60CB4049-0328-4215-8F4F-12D47B3405D5}" destId="{227757CC-EF80-4D4B-9C83-8B40B1E3A1AC}" srcOrd="0" destOrd="0" presId="urn:microsoft.com/office/officeart/2005/8/layout/hierarchy2"/>
    <dgm:cxn modelId="{6F02E85D-2FD3-43D4-9F85-DF8370170905}" type="presParOf" srcId="{60CB4049-0328-4215-8F4F-12D47B3405D5}" destId="{84B688D8-D2DF-4F0C-B67E-2165BC11CDC3}" srcOrd="1" destOrd="0" presId="urn:microsoft.com/office/officeart/2005/8/layout/hierarchy2"/>
    <dgm:cxn modelId="{769C4351-0E58-4A0A-B12D-4A2C96585468}" type="presParOf" srcId="{84B688D8-D2DF-4F0C-B67E-2165BC11CDC3}" destId="{949BAFBB-039A-41C9-98F2-290B52FD793A}" srcOrd="0" destOrd="0" presId="urn:microsoft.com/office/officeart/2005/8/layout/hierarchy2"/>
    <dgm:cxn modelId="{2228E52B-5C5A-4FA9-9790-D46C6FD481F3}" type="presParOf" srcId="{949BAFBB-039A-41C9-98F2-290B52FD793A}" destId="{DB60F0F4-5D3F-44C2-855F-59C016711DFA}" srcOrd="0" destOrd="0" presId="urn:microsoft.com/office/officeart/2005/8/layout/hierarchy2"/>
    <dgm:cxn modelId="{17C0937E-315B-42D9-8D00-5E476234B2D7}" type="presParOf" srcId="{84B688D8-D2DF-4F0C-B67E-2165BC11CDC3}" destId="{1FD7E28E-0D5E-49CA-96F7-6C7B48555D93}" srcOrd="1" destOrd="0" presId="urn:microsoft.com/office/officeart/2005/8/layout/hierarchy2"/>
    <dgm:cxn modelId="{F568F45D-2A93-4CA2-AC4E-D676308AF51C}" type="presParOf" srcId="{1FD7E28E-0D5E-49CA-96F7-6C7B48555D93}" destId="{92648E1B-2125-4D94-BB77-9CE23B36AADA}" srcOrd="0" destOrd="0" presId="urn:microsoft.com/office/officeart/2005/8/layout/hierarchy2"/>
    <dgm:cxn modelId="{D8F7444B-5E88-4878-9389-06CE916E58C2}" type="presParOf" srcId="{1FD7E28E-0D5E-49CA-96F7-6C7B48555D93}" destId="{BC5487BB-FFFA-42A9-990E-DD39EA25C3D1}" srcOrd="1" destOrd="0" presId="urn:microsoft.com/office/officeart/2005/8/layout/hierarchy2"/>
    <dgm:cxn modelId="{010AF789-E118-4071-BCE9-D4F5C7407105}" type="presParOf" srcId="{8A513491-8676-4EBE-9712-585E891BA538}" destId="{53E82E87-EF5D-449A-8F72-698C28C4A87B}" srcOrd="4" destOrd="0" presId="urn:microsoft.com/office/officeart/2005/8/layout/hierarchy2"/>
    <dgm:cxn modelId="{6BFD6FD6-04CB-4FBC-8EA9-1099A47130CE}" type="presParOf" srcId="{53E82E87-EF5D-449A-8F72-698C28C4A87B}" destId="{6DCFE09B-38CC-47E5-939E-AE1AC542EF90}" srcOrd="0" destOrd="0" presId="urn:microsoft.com/office/officeart/2005/8/layout/hierarchy2"/>
    <dgm:cxn modelId="{CB519893-5623-44EF-BD79-DCDBC24F35A2}" type="presParOf" srcId="{8A513491-8676-4EBE-9712-585E891BA538}" destId="{97DF0E74-CB79-4D33-A568-FC8A67FC9EB2}" srcOrd="5" destOrd="0" presId="urn:microsoft.com/office/officeart/2005/8/layout/hierarchy2"/>
    <dgm:cxn modelId="{20F4E0DE-01B7-4A12-BF03-3C8E54678D83}" type="presParOf" srcId="{97DF0E74-CB79-4D33-A568-FC8A67FC9EB2}" destId="{0F84345F-5B58-4F0A-BAC2-BE06F23BACCA}" srcOrd="0" destOrd="0" presId="urn:microsoft.com/office/officeart/2005/8/layout/hierarchy2"/>
    <dgm:cxn modelId="{936CA4FB-B614-425A-AB99-C5C392BD64B8}" type="presParOf" srcId="{97DF0E74-CB79-4D33-A568-FC8A67FC9EB2}" destId="{BE972F9A-A95B-41AF-A197-FF9567180E23}" srcOrd="1" destOrd="0" presId="urn:microsoft.com/office/officeart/2005/8/layout/hierarchy2"/>
    <dgm:cxn modelId="{4869F8D2-5CCA-4907-B369-873C88DAE4C4}" type="presParOf" srcId="{BE972F9A-A95B-41AF-A197-FF9567180E23}" destId="{E63AC13E-9C0C-40DD-8746-765435EE33BA}" srcOrd="0" destOrd="0" presId="urn:microsoft.com/office/officeart/2005/8/layout/hierarchy2"/>
    <dgm:cxn modelId="{5D9D7928-CD73-42DD-877D-BC44216B6EF4}" type="presParOf" srcId="{E63AC13E-9C0C-40DD-8746-765435EE33BA}" destId="{53AC840D-1BA4-49C8-9776-7ABC8902F8C1}" srcOrd="0" destOrd="0" presId="urn:microsoft.com/office/officeart/2005/8/layout/hierarchy2"/>
    <dgm:cxn modelId="{0DEB252B-00FE-4B95-87E0-45B0A0D6AB01}" type="presParOf" srcId="{BE972F9A-A95B-41AF-A197-FF9567180E23}" destId="{D82F15F6-37CE-42B9-8CE4-9CD9E436C457}" srcOrd="1" destOrd="0" presId="urn:microsoft.com/office/officeart/2005/8/layout/hierarchy2"/>
    <dgm:cxn modelId="{C5A3C0E3-2B77-41B5-8951-97AAAA8CFF10}" type="presParOf" srcId="{D82F15F6-37CE-42B9-8CE4-9CD9E436C457}" destId="{82E29197-0EA7-4336-96DD-EF7A1D9B8A3A}" srcOrd="0" destOrd="0" presId="urn:microsoft.com/office/officeart/2005/8/layout/hierarchy2"/>
    <dgm:cxn modelId="{575F2DAB-F287-4AB4-886D-68A57F4ACAE5}" type="presParOf" srcId="{D82F15F6-37CE-42B9-8CE4-9CD9E436C457}" destId="{AB0F8E24-0D08-411B-BF7D-26B6FE6C4D5C}" srcOrd="1" destOrd="0" presId="urn:microsoft.com/office/officeart/2005/8/layout/hierarchy2"/>
    <dgm:cxn modelId="{A399B6A4-3F44-441E-8141-23173D2EBC2B}" type="presParOf" srcId="{2339E754-F2C8-4433-81AD-7CAE162B45DA}" destId="{06227D10-CC96-43FC-BAA2-081F07691A76}" srcOrd="2" destOrd="0" presId="urn:microsoft.com/office/officeart/2005/8/layout/hierarchy2"/>
    <dgm:cxn modelId="{2FBFDB13-7BAE-4A1B-BD15-F33CECBA75B7}" type="presParOf" srcId="{06227D10-CC96-43FC-BAA2-081F07691A76}" destId="{422570B2-6AF8-4DC9-A2C2-044A99598DA8}" srcOrd="0" destOrd="0" presId="urn:microsoft.com/office/officeart/2005/8/layout/hierarchy2"/>
    <dgm:cxn modelId="{FC593B22-85AE-4885-AC23-4593FEE5F9D7}" type="presParOf" srcId="{2339E754-F2C8-4433-81AD-7CAE162B45DA}" destId="{8D8F4EFF-E1C8-45FB-88AE-8DBB71C5EA57}" srcOrd="3" destOrd="0" presId="urn:microsoft.com/office/officeart/2005/8/layout/hierarchy2"/>
    <dgm:cxn modelId="{D28373E5-609F-4B22-BE60-51BAA48CC4DA}" type="presParOf" srcId="{8D8F4EFF-E1C8-45FB-88AE-8DBB71C5EA57}" destId="{72EC0E1F-FA60-4AD2-9D90-23ABF523CC68}" srcOrd="0" destOrd="0" presId="urn:microsoft.com/office/officeart/2005/8/layout/hierarchy2"/>
    <dgm:cxn modelId="{D3129616-EE3F-437C-9476-82A06C062B17}" type="presParOf" srcId="{8D8F4EFF-E1C8-45FB-88AE-8DBB71C5EA57}" destId="{127AB34B-2673-4E89-9AF8-DE3B67C95000}" srcOrd="1" destOrd="0" presId="urn:microsoft.com/office/officeart/2005/8/layout/hierarchy2"/>
    <dgm:cxn modelId="{4C5BF9A6-F163-4FFE-AEF8-985D98E031D2}" type="presParOf" srcId="{127AB34B-2673-4E89-9AF8-DE3B67C95000}" destId="{95771982-1F77-4EDE-A62E-978EC52AECA8}" srcOrd="0" destOrd="0" presId="urn:microsoft.com/office/officeart/2005/8/layout/hierarchy2"/>
    <dgm:cxn modelId="{13FE70FB-9CF3-4EAF-9631-15E673CB5EA2}" type="presParOf" srcId="{95771982-1F77-4EDE-A62E-978EC52AECA8}" destId="{9DEAA0FC-5041-47AE-BC3F-8E3B01B60BB6}" srcOrd="0" destOrd="0" presId="urn:microsoft.com/office/officeart/2005/8/layout/hierarchy2"/>
    <dgm:cxn modelId="{6E4B7A3C-C115-4A74-B541-32C7F33B36D3}" type="presParOf" srcId="{127AB34B-2673-4E89-9AF8-DE3B67C95000}" destId="{544EC489-9BEB-4D6D-A554-75A2BC9DD18A}" srcOrd="1" destOrd="0" presId="urn:microsoft.com/office/officeart/2005/8/layout/hierarchy2"/>
    <dgm:cxn modelId="{7DE2E9FA-0BAB-48CB-920A-202125F612F9}" type="presParOf" srcId="{544EC489-9BEB-4D6D-A554-75A2BC9DD18A}" destId="{C1246018-8218-4D29-8123-5B0B87A7901A}" srcOrd="0" destOrd="0" presId="urn:microsoft.com/office/officeart/2005/8/layout/hierarchy2"/>
    <dgm:cxn modelId="{5401C6F9-3A48-4603-AE32-FAD49FCF0FCB}" type="presParOf" srcId="{544EC489-9BEB-4D6D-A554-75A2BC9DD18A}" destId="{A52BD767-1ABD-44C3-98A3-59AE6001466C}" srcOrd="1" destOrd="0" presId="urn:microsoft.com/office/officeart/2005/8/layout/hierarchy2"/>
    <dgm:cxn modelId="{6AC4EBB5-E400-414D-9951-868D037F43B0}" type="presParOf" srcId="{A52BD767-1ABD-44C3-98A3-59AE6001466C}" destId="{96BEC694-D0D9-48EF-B88F-C99EECCE3610}" srcOrd="0" destOrd="0" presId="urn:microsoft.com/office/officeart/2005/8/layout/hierarchy2"/>
    <dgm:cxn modelId="{2865CE0C-F625-4576-B2BD-09977AD26638}" type="presParOf" srcId="{96BEC694-D0D9-48EF-B88F-C99EECCE3610}" destId="{4ABFCD75-68B4-448D-B3F5-197DBF071B2A}" srcOrd="0" destOrd="0" presId="urn:microsoft.com/office/officeart/2005/8/layout/hierarchy2"/>
    <dgm:cxn modelId="{B900026A-140A-47ED-9AD3-48CEB2006EE9}" type="presParOf" srcId="{A52BD767-1ABD-44C3-98A3-59AE6001466C}" destId="{91AF2975-E9BA-4E2D-925F-9A8ADEAE0F49}" srcOrd="1" destOrd="0" presId="urn:microsoft.com/office/officeart/2005/8/layout/hierarchy2"/>
    <dgm:cxn modelId="{E9D1F2CF-29E5-4C5C-95CA-CA422FD8D7F1}" type="presParOf" srcId="{91AF2975-E9BA-4E2D-925F-9A8ADEAE0F49}" destId="{321B3529-58FB-41D3-90BA-9B08E00B7FD0}" srcOrd="0" destOrd="0" presId="urn:microsoft.com/office/officeart/2005/8/layout/hierarchy2"/>
    <dgm:cxn modelId="{E38DC00F-C7D5-4785-AB57-123D8484869C}" type="presParOf" srcId="{91AF2975-E9BA-4E2D-925F-9A8ADEAE0F49}" destId="{2D2CCD88-1956-448C-BC21-7DA680871EA3}" srcOrd="1" destOrd="0" presId="urn:microsoft.com/office/officeart/2005/8/layout/hierarchy2"/>
    <dgm:cxn modelId="{056AA563-FEB5-48E2-B691-F45FCEF9B775}" type="presParOf" srcId="{127AB34B-2673-4E89-9AF8-DE3B67C95000}" destId="{F8515DBE-3A29-46DA-B4CF-1C12C2A3D92B}" srcOrd="2" destOrd="0" presId="urn:microsoft.com/office/officeart/2005/8/layout/hierarchy2"/>
    <dgm:cxn modelId="{BE4AF6F4-2FEC-4E19-9B69-585F5D58F60A}" type="presParOf" srcId="{F8515DBE-3A29-46DA-B4CF-1C12C2A3D92B}" destId="{A95581F2-5D6A-4A97-A139-700AFE179580}" srcOrd="0" destOrd="0" presId="urn:microsoft.com/office/officeart/2005/8/layout/hierarchy2"/>
    <dgm:cxn modelId="{0B08326F-7F82-4C24-AE39-077723026809}" type="presParOf" srcId="{127AB34B-2673-4E89-9AF8-DE3B67C95000}" destId="{AA371DD8-43F8-4F37-B9DD-3239FEA3C4F3}" srcOrd="3" destOrd="0" presId="urn:microsoft.com/office/officeart/2005/8/layout/hierarchy2"/>
    <dgm:cxn modelId="{30589DF3-8FA1-4F84-9ACC-3D0FBC85D093}" type="presParOf" srcId="{AA371DD8-43F8-4F37-B9DD-3239FEA3C4F3}" destId="{8F5BC50B-1688-483E-8EA9-E2AFBCBFF37F}" srcOrd="0" destOrd="0" presId="urn:microsoft.com/office/officeart/2005/8/layout/hierarchy2"/>
    <dgm:cxn modelId="{99E6BEF4-70E4-465F-8857-BF3D490269E4}" type="presParOf" srcId="{AA371DD8-43F8-4F37-B9DD-3239FEA3C4F3}" destId="{279A1E5E-A733-4528-BF90-8F281CAF7597}" srcOrd="1" destOrd="0" presId="urn:microsoft.com/office/officeart/2005/8/layout/hierarchy2"/>
    <dgm:cxn modelId="{9445AEA5-D74A-46E4-9A30-91BF133427A8}" type="presParOf" srcId="{279A1E5E-A733-4528-BF90-8F281CAF7597}" destId="{1737A9A8-5386-4274-BC00-B8E2F5E82B58}" srcOrd="0" destOrd="0" presId="urn:microsoft.com/office/officeart/2005/8/layout/hierarchy2"/>
    <dgm:cxn modelId="{4899A9E9-3FF5-4A09-84B4-31666F9E1070}" type="presParOf" srcId="{1737A9A8-5386-4274-BC00-B8E2F5E82B58}" destId="{C681DA16-8F35-4AD8-BFCE-7DA44285E3D0}" srcOrd="0" destOrd="0" presId="urn:microsoft.com/office/officeart/2005/8/layout/hierarchy2"/>
    <dgm:cxn modelId="{E87E9FD2-44A1-4DB1-B80B-283EEC6FB5D1}" type="presParOf" srcId="{279A1E5E-A733-4528-BF90-8F281CAF7597}" destId="{A933B9D0-715E-40F4-843E-270BDDB2FEFE}" srcOrd="1" destOrd="0" presId="urn:microsoft.com/office/officeart/2005/8/layout/hierarchy2"/>
    <dgm:cxn modelId="{64E3E2C1-4F3D-4342-9BEF-5D92E9EF71EA}" type="presParOf" srcId="{A933B9D0-715E-40F4-843E-270BDDB2FEFE}" destId="{E1AD8E6A-8E03-41B2-B86B-C68FD184A982}" srcOrd="0" destOrd="0" presId="urn:microsoft.com/office/officeart/2005/8/layout/hierarchy2"/>
    <dgm:cxn modelId="{6712C2EE-18D2-4275-B8A2-CDAE210F7AC4}" type="presParOf" srcId="{A933B9D0-715E-40F4-843E-270BDDB2FEFE}" destId="{EFAEC0A1-1B36-449B-9E01-1CFC01113C38}" srcOrd="1" destOrd="0" presId="urn:microsoft.com/office/officeart/2005/8/layout/hierarchy2"/>
    <dgm:cxn modelId="{3C2F7367-048A-44DC-9323-E69ACA18C5D9}" type="presParOf" srcId="{EFAEC0A1-1B36-449B-9E01-1CFC01113C38}" destId="{C34848D3-B290-4464-8B82-0476D8A5D282}" srcOrd="0" destOrd="0" presId="urn:microsoft.com/office/officeart/2005/8/layout/hierarchy2"/>
    <dgm:cxn modelId="{B5C52F1F-21EE-4CBE-BDDE-319C259DBF9F}" type="presParOf" srcId="{C34848D3-B290-4464-8B82-0476D8A5D282}" destId="{BBBABFBD-6987-44B3-8CC0-22568D8B0A14}" srcOrd="0" destOrd="0" presId="urn:microsoft.com/office/officeart/2005/8/layout/hierarchy2"/>
    <dgm:cxn modelId="{B27940DA-8CDE-4BEB-9212-97C6F0A257B2}" type="presParOf" srcId="{EFAEC0A1-1B36-449B-9E01-1CFC01113C38}" destId="{BA65BEB6-4C25-4A77-9747-192EFDE1D246}" srcOrd="1" destOrd="0" presId="urn:microsoft.com/office/officeart/2005/8/layout/hierarchy2"/>
    <dgm:cxn modelId="{A075F508-3413-4F29-A5B4-176D2B62733E}" type="presParOf" srcId="{BA65BEB6-4C25-4A77-9747-192EFDE1D246}" destId="{1E8B11DA-FDA7-4C0D-AD8A-07A6959DC1FF}" srcOrd="0" destOrd="0" presId="urn:microsoft.com/office/officeart/2005/8/layout/hierarchy2"/>
    <dgm:cxn modelId="{A7CEB8EC-D8B7-43A0-8774-67B652FCE839}" type="presParOf" srcId="{BA65BEB6-4C25-4A77-9747-192EFDE1D246}" destId="{7724B36D-752B-4014-B1C6-0F1BE957E580}" srcOrd="1" destOrd="0" presId="urn:microsoft.com/office/officeart/2005/8/layout/hierarchy2"/>
    <dgm:cxn modelId="{9F32520E-97A1-47F6-9095-75F347FC3C5D}" type="presParOf" srcId="{EFAEC0A1-1B36-449B-9E01-1CFC01113C38}" destId="{A23ABAA9-5C5C-4A9E-B906-EB6FE01A8911}" srcOrd="2" destOrd="0" presId="urn:microsoft.com/office/officeart/2005/8/layout/hierarchy2"/>
    <dgm:cxn modelId="{74C1D87B-E6D0-4236-A70C-5B9D088C600C}" type="presParOf" srcId="{A23ABAA9-5C5C-4A9E-B906-EB6FE01A8911}" destId="{6109AD82-2010-4877-A551-6D2AD8DB7BCD}" srcOrd="0" destOrd="0" presId="urn:microsoft.com/office/officeart/2005/8/layout/hierarchy2"/>
    <dgm:cxn modelId="{8142C0B1-AE65-4930-8569-3BAFB5D99FE2}" type="presParOf" srcId="{EFAEC0A1-1B36-449B-9E01-1CFC01113C38}" destId="{0A4A1E58-CC2C-4B81-99B1-55CAB2B2FE8A}" srcOrd="3" destOrd="0" presId="urn:microsoft.com/office/officeart/2005/8/layout/hierarchy2"/>
    <dgm:cxn modelId="{3057FC6B-0F54-4698-8903-2B02AC2A4770}" type="presParOf" srcId="{0A4A1E58-CC2C-4B81-99B1-55CAB2B2FE8A}" destId="{DE7BFE95-F7E2-4C18-B8CE-C9FEE1BF2563}" srcOrd="0" destOrd="0" presId="urn:microsoft.com/office/officeart/2005/8/layout/hierarchy2"/>
    <dgm:cxn modelId="{AD904A3B-BA56-47FD-AC50-F6BE5C5959BB}" type="presParOf" srcId="{0A4A1E58-CC2C-4B81-99B1-55CAB2B2FE8A}" destId="{F94BA55D-2093-4023-9B17-3AE4100A983D}" srcOrd="1" destOrd="0" presId="urn:microsoft.com/office/officeart/2005/8/layout/hierarchy2"/>
    <dgm:cxn modelId="{C3B6655F-AFE1-40CB-BE24-CAF2AA09AA22}" type="presParOf" srcId="{279A1E5E-A733-4528-BF90-8F281CAF7597}" destId="{07542375-14C0-4AEC-A5DE-D30AAE688912}" srcOrd="2" destOrd="0" presId="urn:microsoft.com/office/officeart/2005/8/layout/hierarchy2"/>
    <dgm:cxn modelId="{6A3F6103-305A-4C36-9237-AE04B56441B8}" type="presParOf" srcId="{07542375-14C0-4AEC-A5DE-D30AAE688912}" destId="{7961D501-0ACC-43BF-A986-826E5DC24D63}" srcOrd="0" destOrd="0" presId="urn:microsoft.com/office/officeart/2005/8/layout/hierarchy2"/>
    <dgm:cxn modelId="{E90322DD-1494-4C4B-A2C2-9B4E3E026A20}" type="presParOf" srcId="{279A1E5E-A733-4528-BF90-8F281CAF7597}" destId="{801899EA-A8B6-4709-A238-350C58CF51FC}" srcOrd="3" destOrd="0" presId="urn:microsoft.com/office/officeart/2005/8/layout/hierarchy2"/>
    <dgm:cxn modelId="{18BC80D6-C470-42AB-914B-CB97C3F5C929}" type="presParOf" srcId="{801899EA-A8B6-4709-A238-350C58CF51FC}" destId="{109C4039-C572-4F3A-B143-EC6D33280FE5}" srcOrd="0" destOrd="0" presId="urn:microsoft.com/office/officeart/2005/8/layout/hierarchy2"/>
    <dgm:cxn modelId="{8CF63E8A-BEE6-40E1-AF02-8E795B23DC4A}" type="presParOf" srcId="{801899EA-A8B6-4709-A238-350C58CF51FC}" destId="{9D3A22D6-4626-4C15-933E-819BF38B14A4}" srcOrd="1" destOrd="0" presId="urn:microsoft.com/office/officeart/2005/8/layout/hierarchy2"/>
    <dgm:cxn modelId="{2072BC4F-9D30-4245-A13B-7408E71717A5}" type="presParOf" srcId="{9D3A22D6-4626-4C15-933E-819BF38B14A4}" destId="{C8294B18-80CE-4EFD-9A68-BC19F53C2968}" srcOrd="0" destOrd="0" presId="urn:microsoft.com/office/officeart/2005/8/layout/hierarchy2"/>
    <dgm:cxn modelId="{786D5E6D-EA0C-44F0-8C9B-8EDE7394C484}" type="presParOf" srcId="{C8294B18-80CE-4EFD-9A68-BC19F53C2968}" destId="{ABA58253-A952-4E44-980D-9ACAF648F975}" srcOrd="0" destOrd="0" presId="urn:microsoft.com/office/officeart/2005/8/layout/hierarchy2"/>
    <dgm:cxn modelId="{3DB48268-B091-4F6F-B826-83F85AC68C18}" type="presParOf" srcId="{9D3A22D6-4626-4C15-933E-819BF38B14A4}" destId="{307F1AE0-D8BB-4680-A34A-367B2CE9FC3D}" srcOrd="1" destOrd="0" presId="urn:microsoft.com/office/officeart/2005/8/layout/hierarchy2"/>
    <dgm:cxn modelId="{3EBECB5E-D738-4E0E-9DF3-8B4F7848AFA0}" type="presParOf" srcId="{307F1AE0-D8BB-4680-A34A-367B2CE9FC3D}" destId="{E6EDE81D-D1E9-480D-B92C-B19FE98DA449}" srcOrd="0" destOrd="0" presId="urn:microsoft.com/office/officeart/2005/8/layout/hierarchy2"/>
    <dgm:cxn modelId="{73718DA0-5DD9-4204-9206-66064ECB0BA5}" type="presParOf" srcId="{307F1AE0-D8BB-4680-A34A-367B2CE9FC3D}" destId="{619652F0-60A2-4BEB-BA6A-415B58DCF6C3}" srcOrd="1" destOrd="0" presId="urn:microsoft.com/office/officeart/2005/8/layout/hierarchy2"/>
    <dgm:cxn modelId="{5C6CAF36-7658-4205-8681-CB6FE335F51B}" type="presParOf" srcId="{279A1E5E-A733-4528-BF90-8F281CAF7597}" destId="{696FE247-2DB7-466B-B801-ED403BD94DFF}" srcOrd="4" destOrd="0" presId="urn:microsoft.com/office/officeart/2005/8/layout/hierarchy2"/>
    <dgm:cxn modelId="{D72FFEE0-DE82-4380-9460-43885C5123EE}" type="presParOf" srcId="{696FE247-2DB7-466B-B801-ED403BD94DFF}" destId="{54B18A0A-1D7C-402C-8801-E9E32ABDCBDC}" srcOrd="0" destOrd="0" presId="urn:microsoft.com/office/officeart/2005/8/layout/hierarchy2"/>
    <dgm:cxn modelId="{61B4E389-43D3-45CF-89B4-31DB5BD2B11A}" type="presParOf" srcId="{279A1E5E-A733-4528-BF90-8F281CAF7597}" destId="{2689E20C-8F4F-4D65-9E58-DD39E079104B}" srcOrd="5" destOrd="0" presId="urn:microsoft.com/office/officeart/2005/8/layout/hierarchy2"/>
    <dgm:cxn modelId="{4010B75E-7C33-4716-A000-E9D99A4141D4}" type="presParOf" srcId="{2689E20C-8F4F-4D65-9E58-DD39E079104B}" destId="{2F25E52F-DA20-471E-91E3-54AA82A05E32}" srcOrd="0" destOrd="0" presId="urn:microsoft.com/office/officeart/2005/8/layout/hierarchy2"/>
    <dgm:cxn modelId="{AFB8E464-C464-4296-B937-E31ED07CE116}" type="presParOf" srcId="{2689E20C-8F4F-4D65-9E58-DD39E079104B}" destId="{F294A3FD-7539-4713-A705-0B505C4C7477}" srcOrd="1" destOrd="0" presId="urn:microsoft.com/office/officeart/2005/8/layout/hierarchy2"/>
    <dgm:cxn modelId="{E60F3F82-40E4-4023-B0E1-70BC48B34E2D}" type="presParOf" srcId="{F294A3FD-7539-4713-A705-0B505C4C7477}" destId="{E47D4074-FCE0-444C-B87C-A24009C59833}" srcOrd="0" destOrd="0" presId="urn:microsoft.com/office/officeart/2005/8/layout/hierarchy2"/>
    <dgm:cxn modelId="{34122E02-FAD7-4104-9C7F-A30B272F29B1}" type="presParOf" srcId="{E47D4074-FCE0-444C-B87C-A24009C59833}" destId="{8995AFE4-95FC-4C49-AEFA-69B7B79F0914}" srcOrd="0" destOrd="0" presId="urn:microsoft.com/office/officeart/2005/8/layout/hierarchy2"/>
    <dgm:cxn modelId="{37753D9C-A5ED-433E-BF61-3AACCB82589D}" type="presParOf" srcId="{F294A3FD-7539-4713-A705-0B505C4C7477}" destId="{A757FC43-93C9-463B-8BC7-09F9E66D0CCE}" srcOrd="1" destOrd="0" presId="urn:microsoft.com/office/officeart/2005/8/layout/hierarchy2"/>
    <dgm:cxn modelId="{B7E8ABBD-B56C-4BE4-988D-3E7AEB1BE4B4}" type="presParOf" srcId="{A757FC43-93C9-463B-8BC7-09F9E66D0CCE}" destId="{30DF2ADA-6D9E-4E50-9CF9-86B8C2DC1260}" srcOrd="0" destOrd="0" presId="urn:microsoft.com/office/officeart/2005/8/layout/hierarchy2"/>
    <dgm:cxn modelId="{DF149693-0FB3-4DA5-AE0B-88783A6CE500}" type="presParOf" srcId="{A757FC43-93C9-463B-8BC7-09F9E66D0CCE}" destId="{690EBA7B-31E7-4FFF-A48F-7872A878DD6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5981E8-C685-43A4-8067-2CD0DD90378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12119EB-DC60-4B5C-9171-F04690F4BD80}">
      <dgm:prSet phldrT="[Text]"/>
      <dgm:spPr/>
      <dgm:t>
        <a:bodyPr/>
        <a:lstStyle/>
        <a:p>
          <a:r>
            <a:rPr lang="id-ID" dirty="0" smtClean="0"/>
            <a:t>4. </a:t>
          </a:r>
          <a:r>
            <a:rPr lang="id-ID" b="0" i="0" dirty="0" smtClean="0"/>
            <a:t>Putusan Pengadilan Pajak harus diucapkan dalam sidang terbuka untuk umum</a:t>
          </a:r>
          <a:endParaRPr lang="id-ID" dirty="0"/>
        </a:p>
      </dgm:t>
    </dgm:pt>
    <dgm:pt modelId="{14596FBB-6283-4A95-A4F5-7FBEEFF036DE}" type="parTrans" cxnId="{63940152-D879-44A3-ADA1-4BFAF175F910}">
      <dgm:prSet/>
      <dgm:spPr/>
      <dgm:t>
        <a:bodyPr/>
        <a:lstStyle/>
        <a:p>
          <a:endParaRPr lang="id-ID"/>
        </a:p>
      </dgm:t>
    </dgm:pt>
    <dgm:pt modelId="{2D531995-6998-4827-9090-A62EBBD469D8}" type="sibTrans" cxnId="{63940152-D879-44A3-ADA1-4BFAF175F910}">
      <dgm:prSet/>
      <dgm:spPr/>
      <dgm:t>
        <a:bodyPr/>
        <a:lstStyle/>
        <a:p>
          <a:endParaRPr lang="id-ID"/>
        </a:p>
      </dgm:t>
    </dgm:pt>
    <dgm:pt modelId="{1774A968-75F1-44F1-8311-CE55B9BB4270}">
      <dgm:prSet/>
      <dgm:spPr/>
      <dgm:t>
        <a:bodyPr/>
        <a:lstStyle/>
        <a:p>
          <a:r>
            <a:rPr lang="id-ID" b="0" i="0" dirty="0" smtClean="0"/>
            <a:t>2. Pengadilan Pajak dapat mengeluarkan putusan sela</a:t>
          </a:r>
          <a:endParaRPr lang="id-ID" dirty="0"/>
        </a:p>
      </dgm:t>
    </dgm:pt>
    <dgm:pt modelId="{8EDE794E-DE56-4D82-BB54-7B7069B20BFF}" type="parTrans" cxnId="{A94A1319-5392-46A9-BF70-12D84AC4229B}">
      <dgm:prSet/>
      <dgm:spPr/>
      <dgm:t>
        <a:bodyPr/>
        <a:lstStyle/>
        <a:p>
          <a:endParaRPr lang="id-ID"/>
        </a:p>
      </dgm:t>
    </dgm:pt>
    <dgm:pt modelId="{574F4DBF-4A28-4837-80BF-2DAC1D16343E}" type="sibTrans" cxnId="{A94A1319-5392-46A9-BF70-12D84AC4229B}">
      <dgm:prSet/>
      <dgm:spPr/>
      <dgm:t>
        <a:bodyPr/>
        <a:lstStyle/>
        <a:p>
          <a:endParaRPr lang="id-ID"/>
        </a:p>
      </dgm:t>
    </dgm:pt>
    <dgm:pt modelId="{9A340F76-381F-4623-8A4F-9F03534E2343}">
      <dgm:prSet/>
      <dgm:spPr/>
      <dgm:t>
        <a:bodyPr/>
        <a:lstStyle/>
        <a:p>
          <a:r>
            <a:rPr lang="id-ID" b="0" i="0" dirty="0" smtClean="0"/>
            <a:t>1. Putusan Pengadilan Pajak merupakan putusan akhir dan mempunyai kekuatan</a:t>
          </a:r>
          <a:r>
            <a:rPr lang="id-ID" dirty="0" smtClean="0"/>
            <a:t/>
          </a:r>
          <a:br>
            <a:rPr lang="id-ID" dirty="0" smtClean="0"/>
          </a:br>
          <a:r>
            <a:rPr lang="id-ID" b="0" i="0" dirty="0" smtClean="0"/>
            <a:t>hukum tetap.</a:t>
          </a:r>
          <a:endParaRPr lang="id-ID" dirty="0"/>
        </a:p>
      </dgm:t>
    </dgm:pt>
    <dgm:pt modelId="{33EC8908-6BD6-42E6-ADA9-02A0D63CB271}" type="parTrans" cxnId="{673BE719-19DC-4D82-BE58-19120A16B645}">
      <dgm:prSet/>
      <dgm:spPr/>
      <dgm:t>
        <a:bodyPr/>
        <a:lstStyle/>
        <a:p>
          <a:endParaRPr lang="id-ID"/>
        </a:p>
      </dgm:t>
    </dgm:pt>
    <dgm:pt modelId="{2A21C492-ABE5-4050-9E14-A9D14809183E}" type="sibTrans" cxnId="{673BE719-19DC-4D82-BE58-19120A16B645}">
      <dgm:prSet/>
      <dgm:spPr/>
      <dgm:t>
        <a:bodyPr/>
        <a:lstStyle/>
        <a:p>
          <a:endParaRPr lang="id-ID"/>
        </a:p>
      </dgm:t>
    </dgm:pt>
    <dgm:pt modelId="{6EB95877-B373-471E-85CF-3F7D094ADEC8}">
      <dgm:prSet/>
      <dgm:spPr/>
      <dgm:t>
        <a:bodyPr/>
        <a:lstStyle/>
        <a:p>
          <a:r>
            <a:rPr lang="id-ID" b="0" i="0" dirty="0" smtClean="0"/>
            <a:t>3. Pihak-pihak yang bersengketa dapat mengajukan peninjauan kembali </a:t>
          </a:r>
          <a:endParaRPr lang="id-ID" dirty="0"/>
        </a:p>
      </dgm:t>
    </dgm:pt>
    <dgm:pt modelId="{3D55CC01-6EE7-4557-A355-564CF66D9D90}" type="parTrans" cxnId="{71C33F17-4E32-4042-A7C4-4891C8336EAC}">
      <dgm:prSet/>
      <dgm:spPr/>
      <dgm:t>
        <a:bodyPr/>
        <a:lstStyle/>
        <a:p>
          <a:endParaRPr lang="id-ID"/>
        </a:p>
      </dgm:t>
    </dgm:pt>
    <dgm:pt modelId="{B7AA0FDC-935F-4469-AA03-D26B71DB5329}" type="sibTrans" cxnId="{71C33F17-4E32-4042-A7C4-4891C8336EAC}">
      <dgm:prSet/>
      <dgm:spPr/>
      <dgm:t>
        <a:bodyPr/>
        <a:lstStyle/>
        <a:p>
          <a:endParaRPr lang="id-ID"/>
        </a:p>
      </dgm:t>
    </dgm:pt>
    <dgm:pt modelId="{848AA2D5-FF3E-43C4-B69E-023E6B73812C}" type="pres">
      <dgm:prSet presAssocID="{3E5981E8-C685-43A4-8067-2CD0DD90378F}" presName="compositeShape" presStyleCnt="0">
        <dgm:presLayoutVars>
          <dgm:dir/>
          <dgm:resizeHandles/>
        </dgm:presLayoutVars>
      </dgm:prSet>
      <dgm:spPr/>
    </dgm:pt>
    <dgm:pt modelId="{6EB88E93-7797-4DE0-9FDA-14FD1FED5B59}" type="pres">
      <dgm:prSet presAssocID="{3E5981E8-C685-43A4-8067-2CD0DD90378F}" presName="pyramid" presStyleLbl="node1" presStyleIdx="0" presStyleCnt="1"/>
      <dgm:spPr/>
    </dgm:pt>
    <dgm:pt modelId="{5C92379D-F29F-4781-8FF7-6FD91FABDDBA}" type="pres">
      <dgm:prSet presAssocID="{3E5981E8-C685-43A4-8067-2CD0DD90378F}" presName="theList" presStyleCnt="0"/>
      <dgm:spPr/>
    </dgm:pt>
    <dgm:pt modelId="{266C43AE-7592-44FD-8903-288CD9274B67}" type="pres">
      <dgm:prSet presAssocID="{9A340F76-381F-4623-8A4F-9F03534E2343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5AB17-3585-46ED-99CB-058B1494106B}" type="pres">
      <dgm:prSet presAssocID="{9A340F76-381F-4623-8A4F-9F03534E2343}" presName="aSpace" presStyleCnt="0"/>
      <dgm:spPr/>
    </dgm:pt>
    <dgm:pt modelId="{59525268-EB03-4986-9B81-AB9DF6991078}" type="pres">
      <dgm:prSet presAssocID="{1774A968-75F1-44F1-8311-CE55B9BB4270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5B78525-04BF-4A5A-BE9E-D2B4D8D9903E}" type="pres">
      <dgm:prSet presAssocID="{1774A968-75F1-44F1-8311-CE55B9BB4270}" presName="aSpace" presStyleCnt="0"/>
      <dgm:spPr/>
    </dgm:pt>
    <dgm:pt modelId="{6D94F3B8-C1EB-40DC-8457-8358283B0E96}" type="pres">
      <dgm:prSet presAssocID="{6EB95877-B373-471E-85CF-3F7D094ADEC8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B4035B-56A9-40A4-B217-FE73CCAB9789}" type="pres">
      <dgm:prSet presAssocID="{6EB95877-B373-471E-85CF-3F7D094ADEC8}" presName="aSpace" presStyleCnt="0"/>
      <dgm:spPr/>
    </dgm:pt>
    <dgm:pt modelId="{F1BDBF17-555F-4686-A03A-D8F29779A26F}" type="pres">
      <dgm:prSet presAssocID="{E12119EB-DC60-4B5C-9171-F04690F4BD80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2376AB4-C2AE-45EE-BA28-786A20DEFA50}" type="pres">
      <dgm:prSet presAssocID="{E12119EB-DC60-4B5C-9171-F04690F4BD80}" presName="aSpace" presStyleCnt="0"/>
      <dgm:spPr/>
    </dgm:pt>
  </dgm:ptLst>
  <dgm:cxnLst>
    <dgm:cxn modelId="{65B00E30-D2F7-4110-B7E2-9F1112CD1B86}" type="presOf" srcId="{9A340F76-381F-4623-8A4F-9F03534E2343}" destId="{266C43AE-7592-44FD-8903-288CD9274B67}" srcOrd="0" destOrd="0" presId="urn:microsoft.com/office/officeart/2005/8/layout/pyramid2"/>
    <dgm:cxn modelId="{A94A1319-5392-46A9-BF70-12D84AC4229B}" srcId="{3E5981E8-C685-43A4-8067-2CD0DD90378F}" destId="{1774A968-75F1-44F1-8311-CE55B9BB4270}" srcOrd="1" destOrd="0" parTransId="{8EDE794E-DE56-4D82-BB54-7B7069B20BFF}" sibTransId="{574F4DBF-4A28-4837-80BF-2DAC1D16343E}"/>
    <dgm:cxn modelId="{673BE719-19DC-4D82-BE58-19120A16B645}" srcId="{3E5981E8-C685-43A4-8067-2CD0DD90378F}" destId="{9A340F76-381F-4623-8A4F-9F03534E2343}" srcOrd="0" destOrd="0" parTransId="{33EC8908-6BD6-42E6-ADA9-02A0D63CB271}" sibTransId="{2A21C492-ABE5-4050-9E14-A9D14809183E}"/>
    <dgm:cxn modelId="{63940152-D879-44A3-ADA1-4BFAF175F910}" srcId="{3E5981E8-C685-43A4-8067-2CD0DD90378F}" destId="{E12119EB-DC60-4B5C-9171-F04690F4BD80}" srcOrd="3" destOrd="0" parTransId="{14596FBB-6283-4A95-A4F5-7FBEEFF036DE}" sibTransId="{2D531995-6998-4827-9090-A62EBBD469D8}"/>
    <dgm:cxn modelId="{7AD0F505-35C1-43CB-9216-EA8FE57FD260}" type="presOf" srcId="{6EB95877-B373-471E-85CF-3F7D094ADEC8}" destId="{6D94F3B8-C1EB-40DC-8457-8358283B0E96}" srcOrd="0" destOrd="0" presId="urn:microsoft.com/office/officeart/2005/8/layout/pyramid2"/>
    <dgm:cxn modelId="{686ECC08-0271-4A58-8634-EFC9A9273CA8}" type="presOf" srcId="{3E5981E8-C685-43A4-8067-2CD0DD90378F}" destId="{848AA2D5-FF3E-43C4-B69E-023E6B73812C}" srcOrd="0" destOrd="0" presId="urn:microsoft.com/office/officeart/2005/8/layout/pyramid2"/>
    <dgm:cxn modelId="{71C33F17-4E32-4042-A7C4-4891C8336EAC}" srcId="{3E5981E8-C685-43A4-8067-2CD0DD90378F}" destId="{6EB95877-B373-471E-85CF-3F7D094ADEC8}" srcOrd="2" destOrd="0" parTransId="{3D55CC01-6EE7-4557-A355-564CF66D9D90}" sibTransId="{B7AA0FDC-935F-4469-AA03-D26B71DB5329}"/>
    <dgm:cxn modelId="{10D2428C-8B4D-4F20-868B-89856D4E2717}" type="presOf" srcId="{E12119EB-DC60-4B5C-9171-F04690F4BD80}" destId="{F1BDBF17-555F-4686-A03A-D8F29779A26F}" srcOrd="0" destOrd="0" presId="urn:microsoft.com/office/officeart/2005/8/layout/pyramid2"/>
    <dgm:cxn modelId="{419EC10B-05EC-46F6-939F-14340580EE02}" type="presOf" srcId="{1774A968-75F1-44F1-8311-CE55B9BB4270}" destId="{59525268-EB03-4986-9B81-AB9DF6991078}" srcOrd="0" destOrd="0" presId="urn:microsoft.com/office/officeart/2005/8/layout/pyramid2"/>
    <dgm:cxn modelId="{6A257B0B-DEE3-4FEC-9BCA-2AD2746CBB78}" type="presParOf" srcId="{848AA2D5-FF3E-43C4-B69E-023E6B73812C}" destId="{6EB88E93-7797-4DE0-9FDA-14FD1FED5B59}" srcOrd="0" destOrd="0" presId="urn:microsoft.com/office/officeart/2005/8/layout/pyramid2"/>
    <dgm:cxn modelId="{B4163D01-0EEC-489D-84EC-61FDEDE904F3}" type="presParOf" srcId="{848AA2D5-FF3E-43C4-B69E-023E6B73812C}" destId="{5C92379D-F29F-4781-8FF7-6FD91FABDDBA}" srcOrd="1" destOrd="0" presId="urn:microsoft.com/office/officeart/2005/8/layout/pyramid2"/>
    <dgm:cxn modelId="{FAEA8151-2972-484E-91C9-B8C1D0D5D43A}" type="presParOf" srcId="{5C92379D-F29F-4781-8FF7-6FD91FABDDBA}" destId="{266C43AE-7592-44FD-8903-288CD9274B67}" srcOrd="0" destOrd="0" presId="urn:microsoft.com/office/officeart/2005/8/layout/pyramid2"/>
    <dgm:cxn modelId="{0167261D-696A-4500-B93F-9974F02C0963}" type="presParOf" srcId="{5C92379D-F29F-4781-8FF7-6FD91FABDDBA}" destId="{4AC5AB17-3585-46ED-99CB-058B1494106B}" srcOrd="1" destOrd="0" presId="urn:microsoft.com/office/officeart/2005/8/layout/pyramid2"/>
    <dgm:cxn modelId="{10D2415B-C7CA-4564-BA77-BFA9D341276C}" type="presParOf" srcId="{5C92379D-F29F-4781-8FF7-6FD91FABDDBA}" destId="{59525268-EB03-4986-9B81-AB9DF6991078}" srcOrd="2" destOrd="0" presId="urn:microsoft.com/office/officeart/2005/8/layout/pyramid2"/>
    <dgm:cxn modelId="{5C028C09-2D6C-4DA7-92EE-B290C588D7B1}" type="presParOf" srcId="{5C92379D-F29F-4781-8FF7-6FD91FABDDBA}" destId="{35B78525-04BF-4A5A-BE9E-D2B4D8D9903E}" srcOrd="3" destOrd="0" presId="urn:microsoft.com/office/officeart/2005/8/layout/pyramid2"/>
    <dgm:cxn modelId="{3D4EC394-7C6E-4F98-B432-2572E635146F}" type="presParOf" srcId="{5C92379D-F29F-4781-8FF7-6FD91FABDDBA}" destId="{6D94F3B8-C1EB-40DC-8457-8358283B0E96}" srcOrd="4" destOrd="0" presId="urn:microsoft.com/office/officeart/2005/8/layout/pyramid2"/>
    <dgm:cxn modelId="{E4F842CF-01AD-4025-AB0C-27BC2D43A3C8}" type="presParOf" srcId="{5C92379D-F29F-4781-8FF7-6FD91FABDDBA}" destId="{43B4035B-56A9-40A4-B217-FE73CCAB9789}" srcOrd="5" destOrd="0" presId="urn:microsoft.com/office/officeart/2005/8/layout/pyramid2"/>
    <dgm:cxn modelId="{DF23CECB-D1B3-4E50-BF8A-1571EF10C292}" type="presParOf" srcId="{5C92379D-F29F-4781-8FF7-6FD91FABDDBA}" destId="{F1BDBF17-555F-4686-A03A-D8F29779A26F}" srcOrd="6" destOrd="0" presId="urn:microsoft.com/office/officeart/2005/8/layout/pyramid2"/>
    <dgm:cxn modelId="{23AB68EC-3C57-4924-8976-97847E426830}" type="presParOf" srcId="{5C92379D-F29F-4781-8FF7-6FD91FABDDBA}" destId="{A2376AB4-C2AE-45EE-BA28-786A20DEFA5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D70F9-F419-49BC-9D95-91E2DDD9A453}">
      <dsp:nvSpPr>
        <dsp:cNvPr id="0" name=""/>
        <dsp:cNvSpPr/>
      </dsp:nvSpPr>
      <dsp:spPr>
        <a:xfrm>
          <a:off x="1197502" y="1841350"/>
          <a:ext cx="1104545" cy="110454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Sengketa Pajak</a:t>
          </a:r>
          <a:endParaRPr lang="id-ID" sz="1200" kern="1200" dirty="0"/>
        </a:p>
      </dsp:txBody>
      <dsp:txXfrm>
        <a:off x="1359259" y="2003107"/>
        <a:ext cx="781031" cy="781031"/>
      </dsp:txXfrm>
    </dsp:sp>
    <dsp:sp modelId="{8283AE17-D1D9-4183-8E5F-FC8F2E217133}">
      <dsp:nvSpPr>
        <dsp:cNvPr id="0" name=""/>
        <dsp:cNvSpPr/>
      </dsp:nvSpPr>
      <dsp:spPr>
        <a:xfrm rot="12900000">
          <a:off x="447274" y="1635121"/>
          <a:ext cx="888069" cy="3147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C0CA9-D469-4C82-B706-46A6F17A37B4}">
      <dsp:nvSpPr>
        <dsp:cNvPr id="0" name=""/>
        <dsp:cNvSpPr/>
      </dsp:nvSpPr>
      <dsp:spPr>
        <a:xfrm>
          <a:off x="2917" y="1118103"/>
          <a:ext cx="1049318" cy="8394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Wajib Pajak</a:t>
          </a:r>
          <a:endParaRPr lang="id-ID" sz="1600" kern="1200" dirty="0"/>
        </a:p>
      </dsp:txBody>
      <dsp:txXfrm>
        <a:off x="27504" y="1142690"/>
        <a:ext cx="1000144" cy="790280"/>
      </dsp:txXfrm>
    </dsp:sp>
    <dsp:sp modelId="{AF13F362-9FFA-4A9C-8287-B8E2FBCAF857}">
      <dsp:nvSpPr>
        <dsp:cNvPr id="0" name=""/>
        <dsp:cNvSpPr/>
      </dsp:nvSpPr>
      <dsp:spPr>
        <a:xfrm rot="19500000">
          <a:off x="2164206" y="1635121"/>
          <a:ext cx="888069" cy="3147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13962209"/>
            <a:satOff val="-16576"/>
            <a:lumOff val="-23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FE39CF-FA32-480D-8130-A99F578402CF}">
      <dsp:nvSpPr>
        <dsp:cNvPr id="0" name=""/>
        <dsp:cNvSpPr/>
      </dsp:nvSpPr>
      <dsp:spPr>
        <a:xfrm>
          <a:off x="2447314" y="1118103"/>
          <a:ext cx="1049318" cy="839454"/>
        </a:xfrm>
        <a:prstGeom prst="roundRect">
          <a:avLst>
            <a:gd name="adj" fmla="val 10000"/>
          </a:avLst>
        </a:prstGeom>
        <a:solidFill>
          <a:schemeClr val="accent5">
            <a:hueOff val="-13962209"/>
            <a:satOff val="-16576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Fiskus</a:t>
          </a:r>
          <a:endParaRPr lang="id-ID" sz="1600" kern="1200" dirty="0"/>
        </a:p>
      </dsp:txBody>
      <dsp:txXfrm>
        <a:off x="2471901" y="1142690"/>
        <a:ext cx="1000144" cy="790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75BB4-25EF-4AB3-9A9F-B0EAF76776EA}">
      <dsp:nvSpPr>
        <dsp:cNvPr id="0" name=""/>
        <dsp:cNvSpPr/>
      </dsp:nvSpPr>
      <dsp:spPr>
        <a:xfrm>
          <a:off x="485336" y="2025"/>
          <a:ext cx="3413676" cy="25482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400" kern="1200" dirty="0" smtClean="0"/>
            <a:t>M</a:t>
          </a:r>
          <a:r>
            <a:rPr lang="en-US" sz="1400" kern="1200" dirty="0" err="1" smtClean="0"/>
            <a:t>emberikan</a:t>
          </a:r>
          <a:r>
            <a:rPr lang="en-US" sz="1400" kern="1200" dirty="0" smtClean="0"/>
            <a:t> </a:t>
          </a:r>
          <a:r>
            <a:rPr lang="id-ID" sz="1400" kern="1200" dirty="0" smtClean="0"/>
            <a:t>kepastian hukum </a:t>
          </a:r>
          <a:r>
            <a:rPr lang="en-US" sz="1400" kern="1200" dirty="0" err="1" smtClean="0"/>
            <a:t>atas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sengketa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pajak</a:t>
          </a:r>
          <a:r>
            <a:rPr lang="id-ID" sz="1400" kern="1200" dirty="0" smtClean="0"/>
            <a:t> yang belum selesai di tingkat keberatan</a:t>
          </a:r>
          <a:r>
            <a:rPr lang="en-US" sz="1400" kern="1200" dirty="0" smtClean="0"/>
            <a:t>;</a:t>
          </a:r>
          <a:endParaRPr lang="id-ID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400" kern="1200" dirty="0" smtClean="0"/>
            <a:t>M</a:t>
          </a:r>
          <a:r>
            <a:rPr lang="en-US" sz="1400" kern="1200" dirty="0" err="1" smtClean="0"/>
            <a:t>enjamin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hak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kewajiban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pembayar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pajak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sesuai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dengan</a:t>
          </a:r>
          <a:r>
            <a:rPr lang="en-US" sz="1400" kern="1200" dirty="0" smtClean="0"/>
            <a:t> </a:t>
          </a:r>
          <a:r>
            <a:rPr lang="id-ID" sz="1400" kern="1200" dirty="0" smtClean="0"/>
            <a:t>peraturan per</a:t>
          </a:r>
          <a:r>
            <a:rPr lang="en-US" sz="1400" kern="1200" dirty="0" err="1" smtClean="0"/>
            <a:t>undang-undang</a:t>
          </a:r>
          <a:r>
            <a:rPr lang="id-ID" sz="1400" kern="1200" dirty="0" smtClean="0"/>
            <a:t>an di </a:t>
          </a:r>
          <a:r>
            <a:rPr lang="en-US" sz="1400" kern="1200" dirty="0" err="1" smtClean="0"/>
            <a:t>bidang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perpajakan</a:t>
          </a:r>
          <a:r>
            <a:rPr lang="en-US" sz="1400" kern="1200" dirty="0" smtClean="0"/>
            <a:t>;</a:t>
          </a:r>
          <a:endParaRPr lang="id-ID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Memastikan</a:t>
          </a:r>
          <a:r>
            <a:rPr lang="en-US" sz="1400" kern="1200" dirty="0" smtClean="0"/>
            <a:t> </a:t>
          </a:r>
          <a:r>
            <a:rPr lang="id-ID" sz="1400" kern="1200" dirty="0" smtClean="0"/>
            <a:t>hak negara atas pembayaran pajak</a:t>
          </a:r>
          <a:r>
            <a:rPr lang="en-US" sz="1400" kern="1200" dirty="0" smtClean="0"/>
            <a:t>.</a:t>
          </a:r>
          <a:endParaRPr lang="id-ID" sz="1400" kern="1200" dirty="0"/>
        </a:p>
      </dsp:txBody>
      <dsp:txXfrm>
        <a:off x="545044" y="61733"/>
        <a:ext cx="3294260" cy="2488529"/>
      </dsp:txXfrm>
    </dsp:sp>
    <dsp:sp modelId="{EF777056-7738-4095-A42A-052C194BB277}">
      <dsp:nvSpPr>
        <dsp:cNvPr id="0" name=""/>
        <dsp:cNvSpPr/>
      </dsp:nvSpPr>
      <dsp:spPr>
        <a:xfrm>
          <a:off x="485336" y="2550263"/>
          <a:ext cx="3413676" cy="1095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i="1" kern="1200" dirty="0" smtClean="0"/>
            <a:t>Fairness</a:t>
          </a:r>
          <a:r>
            <a:rPr lang="id-ID" sz="1800" kern="1200" dirty="0" smtClean="0"/>
            <a:t> (Keadilan) and </a:t>
          </a:r>
          <a:r>
            <a:rPr lang="id-ID" sz="1800" i="1" kern="1200" dirty="0" smtClean="0"/>
            <a:t>Certainty</a:t>
          </a:r>
          <a:r>
            <a:rPr lang="id-ID" sz="1800" kern="1200" dirty="0" smtClean="0"/>
            <a:t> (Kepastian Hukum)</a:t>
          </a:r>
          <a:endParaRPr lang="id-ID" sz="1800" kern="1200" dirty="0"/>
        </a:p>
      </dsp:txBody>
      <dsp:txXfrm>
        <a:off x="485336" y="2550263"/>
        <a:ext cx="2403997" cy="1095742"/>
      </dsp:txXfrm>
    </dsp:sp>
    <dsp:sp modelId="{18E9BEF9-6E39-4C97-AC29-C62EE5ABED19}">
      <dsp:nvSpPr>
        <dsp:cNvPr id="0" name=""/>
        <dsp:cNvSpPr/>
      </dsp:nvSpPr>
      <dsp:spPr>
        <a:xfrm>
          <a:off x="2985901" y="2724311"/>
          <a:ext cx="1194786" cy="119478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FDD11-EFB5-4535-9126-D0EDACD30E49}">
      <dsp:nvSpPr>
        <dsp:cNvPr id="0" name=""/>
        <dsp:cNvSpPr/>
      </dsp:nvSpPr>
      <dsp:spPr>
        <a:xfrm>
          <a:off x="4763897" y="2412285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Jenis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Putusan</a:t>
          </a:r>
          <a:endParaRPr lang="en-US" sz="2200" kern="1200" dirty="0"/>
        </a:p>
      </dsp:txBody>
      <dsp:txXfrm>
        <a:off x="4999169" y="2647557"/>
        <a:ext cx="1135997" cy="1135997"/>
      </dsp:txXfrm>
    </dsp:sp>
    <dsp:sp modelId="{9191BCB7-D5E8-413D-A623-9B361A806266}">
      <dsp:nvSpPr>
        <dsp:cNvPr id="0" name=""/>
        <dsp:cNvSpPr/>
      </dsp:nvSpPr>
      <dsp:spPr>
        <a:xfrm rot="16200000">
          <a:off x="5166651" y="1998782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47142" y="1991742"/>
        <a:ext cx="40051" cy="40051"/>
      </dsp:txXfrm>
    </dsp:sp>
    <dsp:sp modelId="{53C2626D-16AD-4176-A338-C8CD97245C21}">
      <dsp:nvSpPr>
        <dsp:cNvPr id="0" name=""/>
        <dsp:cNvSpPr/>
      </dsp:nvSpPr>
      <dsp:spPr>
        <a:xfrm>
          <a:off x="4763897" y="4710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Menolak</a:t>
          </a:r>
          <a:endParaRPr lang="en-US" sz="1200" kern="1200" dirty="0"/>
        </a:p>
      </dsp:txBody>
      <dsp:txXfrm>
        <a:off x="4999169" y="239982"/>
        <a:ext cx="1135997" cy="1135997"/>
      </dsp:txXfrm>
    </dsp:sp>
    <dsp:sp modelId="{168D1B4F-ED9F-41AE-AC16-660A39294D85}">
      <dsp:nvSpPr>
        <dsp:cNvPr id="0" name=""/>
        <dsp:cNvSpPr/>
      </dsp:nvSpPr>
      <dsp:spPr>
        <a:xfrm rot="19285714">
          <a:off x="6107810" y="2452021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488301" y="2444981"/>
        <a:ext cx="40051" cy="40051"/>
      </dsp:txXfrm>
    </dsp:sp>
    <dsp:sp modelId="{19F1E59C-2685-452B-B560-27CA7DFBDDA7}">
      <dsp:nvSpPr>
        <dsp:cNvPr id="0" name=""/>
        <dsp:cNvSpPr/>
      </dsp:nvSpPr>
      <dsp:spPr>
        <a:xfrm>
          <a:off x="6646216" y="911186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Mengabulkan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sebagian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atau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seluruhnya</a:t>
          </a:r>
          <a:endParaRPr lang="en-US" sz="1200" kern="1200" dirty="0"/>
        </a:p>
      </dsp:txBody>
      <dsp:txXfrm>
        <a:off x="6881488" y="1146458"/>
        <a:ext cx="1135997" cy="1135997"/>
      </dsp:txXfrm>
    </dsp:sp>
    <dsp:sp modelId="{8447D45C-0DA0-4D96-B0E8-3F698ECE070E}">
      <dsp:nvSpPr>
        <dsp:cNvPr id="0" name=""/>
        <dsp:cNvSpPr/>
      </dsp:nvSpPr>
      <dsp:spPr>
        <a:xfrm rot="771429">
          <a:off x="6340257" y="3470438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720749" y="3463398"/>
        <a:ext cx="40051" cy="40051"/>
      </dsp:txXfrm>
    </dsp:sp>
    <dsp:sp modelId="{B87CA369-F39D-47A9-A7E0-F7886DD83EBB}">
      <dsp:nvSpPr>
        <dsp:cNvPr id="0" name=""/>
        <dsp:cNvSpPr/>
      </dsp:nvSpPr>
      <dsp:spPr>
        <a:xfrm>
          <a:off x="7111110" y="2948021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Menambah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Pajak</a:t>
          </a:r>
          <a:r>
            <a:rPr lang="en-US" sz="1200" b="0" i="0" kern="1200" dirty="0" smtClean="0"/>
            <a:t> yang </a:t>
          </a:r>
          <a:r>
            <a:rPr lang="en-US" sz="1200" b="0" i="0" kern="1200" dirty="0" err="1" smtClean="0"/>
            <a:t>harus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dibayar</a:t>
          </a:r>
          <a:endParaRPr lang="en-US" sz="1200" kern="1200" dirty="0"/>
        </a:p>
      </dsp:txBody>
      <dsp:txXfrm>
        <a:off x="7346382" y="3183293"/>
        <a:ext cx="1135997" cy="1135997"/>
      </dsp:txXfrm>
    </dsp:sp>
    <dsp:sp modelId="{B244B5E9-C145-431F-A9DB-4C6359BDC37E}">
      <dsp:nvSpPr>
        <dsp:cNvPr id="0" name=""/>
        <dsp:cNvSpPr/>
      </dsp:nvSpPr>
      <dsp:spPr>
        <a:xfrm rot="3857143">
          <a:off x="5688955" y="4287146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69446" y="4280106"/>
        <a:ext cx="40051" cy="40051"/>
      </dsp:txXfrm>
    </dsp:sp>
    <dsp:sp modelId="{A6750C19-F4AA-4A6E-9726-B88CEC799210}">
      <dsp:nvSpPr>
        <dsp:cNvPr id="0" name=""/>
        <dsp:cNvSpPr/>
      </dsp:nvSpPr>
      <dsp:spPr>
        <a:xfrm>
          <a:off x="5808505" y="4581436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Tidak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dapat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diterima</a:t>
          </a:r>
          <a:endParaRPr lang="en-US" sz="1200" kern="1200" dirty="0"/>
        </a:p>
      </dsp:txBody>
      <dsp:txXfrm>
        <a:off x="6043777" y="4816708"/>
        <a:ext cx="1135997" cy="1135997"/>
      </dsp:txXfrm>
    </dsp:sp>
    <dsp:sp modelId="{A682D312-E61A-4BDB-8892-C32940A284D1}">
      <dsp:nvSpPr>
        <dsp:cNvPr id="0" name=""/>
        <dsp:cNvSpPr/>
      </dsp:nvSpPr>
      <dsp:spPr>
        <a:xfrm rot="6942857">
          <a:off x="4644347" y="4287146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5024838" y="4280106"/>
        <a:ext cx="40051" cy="40051"/>
      </dsp:txXfrm>
    </dsp:sp>
    <dsp:sp modelId="{CB15CD2C-D7BC-4F27-812B-669C30DB821D}">
      <dsp:nvSpPr>
        <dsp:cNvPr id="0" name=""/>
        <dsp:cNvSpPr/>
      </dsp:nvSpPr>
      <dsp:spPr>
        <a:xfrm>
          <a:off x="3719289" y="4581436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Membetulkan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kesalahan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tulis</a:t>
          </a:r>
          <a:endParaRPr lang="en-US" sz="1200" kern="1200" dirty="0"/>
        </a:p>
      </dsp:txBody>
      <dsp:txXfrm>
        <a:off x="3954561" y="4816708"/>
        <a:ext cx="1135997" cy="1135997"/>
      </dsp:txXfrm>
    </dsp:sp>
    <dsp:sp modelId="{D9F6D4BF-04D5-40CA-A30C-07A1439FF2B0}">
      <dsp:nvSpPr>
        <dsp:cNvPr id="0" name=""/>
        <dsp:cNvSpPr/>
      </dsp:nvSpPr>
      <dsp:spPr>
        <a:xfrm rot="10028571">
          <a:off x="3993044" y="3470438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373536" y="3463398"/>
        <a:ext cx="40051" cy="40051"/>
      </dsp:txXfrm>
    </dsp:sp>
    <dsp:sp modelId="{2BEE8C10-A579-4DB6-9977-CD5BBD272F30}">
      <dsp:nvSpPr>
        <dsp:cNvPr id="0" name=""/>
        <dsp:cNvSpPr/>
      </dsp:nvSpPr>
      <dsp:spPr>
        <a:xfrm>
          <a:off x="2416685" y="2948021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Membatalkan</a:t>
          </a:r>
          <a:endParaRPr lang="en-US" sz="1200" kern="1200" dirty="0"/>
        </a:p>
      </dsp:txBody>
      <dsp:txXfrm>
        <a:off x="2651957" y="3183293"/>
        <a:ext cx="1135997" cy="1135997"/>
      </dsp:txXfrm>
    </dsp:sp>
    <dsp:sp modelId="{C5156A73-B8CA-4DC3-9B06-D215DC1133BE}">
      <dsp:nvSpPr>
        <dsp:cNvPr id="0" name=""/>
        <dsp:cNvSpPr/>
      </dsp:nvSpPr>
      <dsp:spPr>
        <a:xfrm rot="13114286">
          <a:off x="4225492" y="2452021"/>
          <a:ext cx="801034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801034" y="12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605983" y="2444981"/>
        <a:ext cx="40051" cy="40051"/>
      </dsp:txXfrm>
    </dsp:sp>
    <dsp:sp modelId="{279BF6AE-494F-42ED-BB7B-270443A501DA}">
      <dsp:nvSpPr>
        <dsp:cNvPr id="0" name=""/>
        <dsp:cNvSpPr/>
      </dsp:nvSpPr>
      <dsp:spPr>
        <a:xfrm>
          <a:off x="2881579" y="911186"/>
          <a:ext cx="1606541" cy="1606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membetulkan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kesalahan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tulis</a:t>
          </a:r>
          <a:endParaRPr lang="en-US" sz="1200" kern="1200" dirty="0"/>
        </a:p>
      </dsp:txBody>
      <dsp:txXfrm>
        <a:off x="3116851" y="1146458"/>
        <a:ext cx="1135997" cy="11359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380E1-23A5-479E-B8E3-7CFFAD9A86EC}">
      <dsp:nvSpPr>
        <dsp:cNvPr id="0" name=""/>
        <dsp:cNvSpPr/>
      </dsp:nvSpPr>
      <dsp:spPr>
        <a:xfrm>
          <a:off x="1387868" y="2115046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Jangka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Waktu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Pengambilan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Keputusan</a:t>
          </a:r>
          <a:endParaRPr lang="id-ID" sz="1300" kern="1200" dirty="0"/>
        </a:p>
      </dsp:txBody>
      <dsp:txXfrm>
        <a:off x="1407905" y="2135083"/>
        <a:ext cx="1328183" cy="644054"/>
      </dsp:txXfrm>
    </dsp:sp>
    <dsp:sp modelId="{866D729A-DFAA-4339-BC26-F6FBC167D9A5}">
      <dsp:nvSpPr>
        <dsp:cNvPr id="0" name=""/>
        <dsp:cNvSpPr/>
      </dsp:nvSpPr>
      <dsp:spPr>
        <a:xfrm rot="17544200">
          <a:off x="2311766" y="1783349"/>
          <a:ext cx="143602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36022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2993877" y="1757391"/>
        <a:ext cx="71801" cy="71801"/>
      </dsp:txXfrm>
    </dsp:sp>
    <dsp:sp modelId="{F89B0C96-78B9-46E4-A56B-8556278A759F}">
      <dsp:nvSpPr>
        <dsp:cNvPr id="0" name=""/>
        <dsp:cNvSpPr/>
      </dsp:nvSpPr>
      <dsp:spPr>
        <a:xfrm>
          <a:off x="3303429" y="787409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Acara Biasa</a:t>
          </a:r>
          <a:endParaRPr lang="id-ID" sz="1300" kern="1200" dirty="0"/>
        </a:p>
      </dsp:txBody>
      <dsp:txXfrm>
        <a:off x="3323466" y="807446"/>
        <a:ext cx="1328183" cy="644054"/>
      </dsp:txXfrm>
    </dsp:sp>
    <dsp:sp modelId="{92768FD2-3755-4781-9757-D44D63D26526}">
      <dsp:nvSpPr>
        <dsp:cNvPr id="0" name=""/>
        <dsp:cNvSpPr/>
      </dsp:nvSpPr>
      <dsp:spPr>
        <a:xfrm rot="18289469">
          <a:off x="4466142" y="726157"/>
          <a:ext cx="95839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958390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4921378" y="712140"/>
        <a:ext cx="47919" cy="47919"/>
      </dsp:txXfrm>
    </dsp:sp>
    <dsp:sp modelId="{9B0A9115-86D7-40EA-ACAA-0AEC0F124A33}">
      <dsp:nvSpPr>
        <dsp:cNvPr id="0" name=""/>
        <dsp:cNvSpPr/>
      </dsp:nvSpPr>
      <dsp:spPr>
        <a:xfrm>
          <a:off x="5218989" y="661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Banding</a:t>
          </a:r>
          <a:endParaRPr lang="id-ID" sz="1300" kern="1200" dirty="0"/>
        </a:p>
      </dsp:txBody>
      <dsp:txXfrm>
        <a:off x="5239026" y="20698"/>
        <a:ext cx="1328183" cy="644054"/>
      </dsp:txXfrm>
    </dsp:sp>
    <dsp:sp modelId="{D9395924-CA84-490C-BFD9-F720CBD1932F}">
      <dsp:nvSpPr>
        <dsp:cNvPr id="0" name=""/>
        <dsp:cNvSpPr/>
      </dsp:nvSpPr>
      <dsp:spPr>
        <a:xfrm>
          <a:off x="6587247" y="332783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47216" y="329043"/>
        <a:ext cx="27365" cy="27365"/>
      </dsp:txXfrm>
    </dsp:sp>
    <dsp:sp modelId="{C4DEC194-6FA7-4733-8FDF-0E1EB323BD7C}">
      <dsp:nvSpPr>
        <dsp:cNvPr id="0" name=""/>
        <dsp:cNvSpPr/>
      </dsp:nvSpPr>
      <dsp:spPr>
        <a:xfrm>
          <a:off x="7134550" y="661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12 Bulan</a:t>
          </a:r>
          <a:endParaRPr lang="id-ID" sz="1300" kern="1200" dirty="0"/>
        </a:p>
      </dsp:txBody>
      <dsp:txXfrm>
        <a:off x="7154587" y="20698"/>
        <a:ext cx="1328183" cy="644054"/>
      </dsp:txXfrm>
    </dsp:sp>
    <dsp:sp modelId="{435BF7C4-9BC0-4981-B4A4-1BC03169738B}">
      <dsp:nvSpPr>
        <dsp:cNvPr id="0" name=""/>
        <dsp:cNvSpPr/>
      </dsp:nvSpPr>
      <dsp:spPr>
        <a:xfrm>
          <a:off x="4671686" y="1119531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4931655" y="1115791"/>
        <a:ext cx="27365" cy="27365"/>
      </dsp:txXfrm>
    </dsp:sp>
    <dsp:sp modelId="{227757CC-EF80-4D4B-9C83-8B40B1E3A1AC}">
      <dsp:nvSpPr>
        <dsp:cNvPr id="0" name=""/>
        <dsp:cNvSpPr/>
      </dsp:nvSpPr>
      <dsp:spPr>
        <a:xfrm>
          <a:off x="5218989" y="787409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Gugatan</a:t>
          </a:r>
          <a:endParaRPr lang="id-ID" sz="1300" kern="1200" dirty="0"/>
        </a:p>
      </dsp:txBody>
      <dsp:txXfrm>
        <a:off x="5239026" y="807446"/>
        <a:ext cx="1328183" cy="644054"/>
      </dsp:txXfrm>
    </dsp:sp>
    <dsp:sp modelId="{949BAFBB-039A-41C9-98F2-290B52FD793A}">
      <dsp:nvSpPr>
        <dsp:cNvPr id="0" name=""/>
        <dsp:cNvSpPr/>
      </dsp:nvSpPr>
      <dsp:spPr>
        <a:xfrm>
          <a:off x="6587247" y="1119531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47216" y="1115791"/>
        <a:ext cx="27365" cy="27365"/>
      </dsp:txXfrm>
    </dsp:sp>
    <dsp:sp modelId="{92648E1B-2125-4D94-BB77-9CE23B36AADA}">
      <dsp:nvSpPr>
        <dsp:cNvPr id="0" name=""/>
        <dsp:cNvSpPr/>
      </dsp:nvSpPr>
      <dsp:spPr>
        <a:xfrm>
          <a:off x="7134550" y="787409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6 Bulan</a:t>
          </a:r>
          <a:endParaRPr lang="id-ID" sz="1300" kern="1200" dirty="0"/>
        </a:p>
      </dsp:txBody>
      <dsp:txXfrm>
        <a:off x="7154587" y="807446"/>
        <a:ext cx="1328183" cy="644054"/>
      </dsp:txXfrm>
    </dsp:sp>
    <dsp:sp modelId="{53E82E87-EF5D-449A-8F72-698C28C4A87B}">
      <dsp:nvSpPr>
        <dsp:cNvPr id="0" name=""/>
        <dsp:cNvSpPr/>
      </dsp:nvSpPr>
      <dsp:spPr>
        <a:xfrm rot="3310531">
          <a:off x="4466142" y="1512905"/>
          <a:ext cx="95839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958390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4921378" y="1498888"/>
        <a:ext cx="47919" cy="47919"/>
      </dsp:txXfrm>
    </dsp:sp>
    <dsp:sp modelId="{0F84345F-5B58-4F0A-BAC2-BE06F23BACCA}">
      <dsp:nvSpPr>
        <dsp:cNvPr id="0" name=""/>
        <dsp:cNvSpPr/>
      </dsp:nvSpPr>
      <dsp:spPr>
        <a:xfrm>
          <a:off x="5218989" y="1574157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Hal-hal Khusus atas Banding dan Gugat</a:t>
          </a:r>
          <a:endParaRPr lang="id-ID" sz="1300" kern="1200" dirty="0"/>
        </a:p>
      </dsp:txBody>
      <dsp:txXfrm>
        <a:off x="5239026" y="1594194"/>
        <a:ext cx="1328183" cy="644054"/>
      </dsp:txXfrm>
    </dsp:sp>
    <dsp:sp modelId="{E63AC13E-9C0C-40DD-8746-765435EE33BA}">
      <dsp:nvSpPr>
        <dsp:cNvPr id="0" name=""/>
        <dsp:cNvSpPr/>
      </dsp:nvSpPr>
      <dsp:spPr>
        <a:xfrm>
          <a:off x="6587247" y="1906279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47216" y="1902539"/>
        <a:ext cx="27365" cy="27365"/>
      </dsp:txXfrm>
    </dsp:sp>
    <dsp:sp modelId="{82E29197-0EA7-4336-96DD-EF7A1D9B8A3A}">
      <dsp:nvSpPr>
        <dsp:cNvPr id="0" name=""/>
        <dsp:cNvSpPr/>
      </dsp:nvSpPr>
      <dsp:spPr>
        <a:xfrm>
          <a:off x="7134550" y="1574157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Diperpanjang 3 Bulan</a:t>
          </a:r>
          <a:endParaRPr lang="id-ID" sz="1300" kern="1200" dirty="0"/>
        </a:p>
      </dsp:txBody>
      <dsp:txXfrm>
        <a:off x="7154587" y="1594194"/>
        <a:ext cx="1328183" cy="644054"/>
      </dsp:txXfrm>
    </dsp:sp>
    <dsp:sp modelId="{06227D10-CC96-43FC-BAA2-081F07691A76}">
      <dsp:nvSpPr>
        <dsp:cNvPr id="0" name=""/>
        <dsp:cNvSpPr/>
      </dsp:nvSpPr>
      <dsp:spPr>
        <a:xfrm rot="4055800">
          <a:off x="2311766" y="3110987"/>
          <a:ext cx="143602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36022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2993877" y="3085029"/>
        <a:ext cx="71801" cy="71801"/>
      </dsp:txXfrm>
    </dsp:sp>
    <dsp:sp modelId="{72EC0E1F-FA60-4AD2-9D90-23ABF523CC68}">
      <dsp:nvSpPr>
        <dsp:cNvPr id="0" name=""/>
        <dsp:cNvSpPr/>
      </dsp:nvSpPr>
      <dsp:spPr>
        <a:xfrm>
          <a:off x="3303429" y="3442684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Acara Cepat</a:t>
          </a:r>
          <a:endParaRPr lang="id-ID" sz="1300" kern="1200" dirty="0"/>
        </a:p>
      </dsp:txBody>
      <dsp:txXfrm>
        <a:off x="3323466" y="3462721"/>
        <a:ext cx="1328183" cy="644054"/>
      </dsp:txXfrm>
    </dsp:sp>
    <dsp:sp modelId="{95771982-1F77-4EDE-A62E-978EC52AECA8}">
      <dsp:nvSpPr>
        <dsp:cNvPr id="0" name=""/>
        <dsp:cNvSpPr/>
      </dsp:nvSpPr>
      <dsp:spPr>
        <a:xfrm rot="17810170">
          <a:off x="4339164" y="3233916"/>
          <a:ext cx="1212347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212347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4915029" y="3213550"/>
        <a:ext cx="60617" cy="60617"/>
      </dsp:txXfrm>
    </dsp:sp>
    <dsp:sp modelId="{C1246018-8218-4D29-8123-5B0B87A7901A}">
      <dsp:nvSpPr>
        <dsp:cNvPr id="0" name=""/>
        <dsp:cNvSpPr/>
      </dsp:nvSpPr>
      <dsp:spPr>
        <a:xfrm>
          <a:off x="5218989" y="2360905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Gugatan</a:t>
          </a:r>
          <a:endParaRPr lang="id-ID" sz="1300" kern="1200" dirty="0"/>
        </a:p>
      </dsp:txBody>
      <dsp:txXfrm>
        <a:off x="5239026" y="2380942"/>
        <a:ext cx="1328183" cy="644054"/>
      </dsp:txXfrm>
    </dsp:sp>
    <dsp:sp modelId="{96BEC694-D0D9-48EF-B88F-C99EECCE3610}">
      <dsp:nvSpPr>
        <dsp:cNvPr id="0" name=""/>
        <dsp:cNvSpPr/>
      </dsp:nvSpPr>
      <dsp:spPr>
        <a:xfrm>
          <a:off x="6587247" y="2693027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47216" y="2689287"/>
        <a:ext cx="27365" cy="27365"/>
      </dsp:txXfrm>
    </dsp:sp>
    <dsp:sp modelId="{321B3529-58FB-41D3-90BA-9B08E00B7FD0}">
      <dsp:nvSpPr>
        <dsp:cNvPr id="0" name=""/>
        <dsp:cNvSpPr/>
      </dsp:nvSpPr>
      <dsp:spPr>
        <a:xfrm>
          <a:off x="7134550" y="2360905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1 Bulan</a:t>
          </a:r>
          <a:endParaRPr lang="id-ID" sz="1300" kern="1200" dirty="0"/>
        </a:p>
      </dsp:txBody>
      <dsp:txXfrm>
        <a:off x="7154587" y="2380942"/>
        <a:ext cx="1328183" cy="644054"/>
      </dsp:txXfrm>
    </dsp:sp>
    <dsp:sp modelId="{F8515DBE-3A29-46DA-B4CF-1C12C2A3D92B}">
      <dsp:nvSpPr>
        <dsp:cNvPr id="0" name=""/>
        <dsp:cNvSpPr/>
      </dsp:nvSpPr>
      <dsp:spPr>
        <a:xfrm rot="3789830">
          <a:off x="4339164" y="4315695"/>
          <a:ext cx="1212347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212347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4915029" y="4295329"/>
        <a:ext cx="60617" cy="60617"/>
      </dsp:txXfrm>
    </dsp:sp>
    <dsp:sp modelId="{8F5BC50B-1688-483E-8EA9-E2AFBCBFF37F}">
      <dsp:nvSpPr>
        <dsp:cNvPr id="0" name=""/>
        <dsp:cNvSpPr/>
      </dsp:nvSpPr>
      <dsp:spPr>
        <a:xfrm>
          <a:off x="5218989" y="4524462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Hal Tertentu</a:t>
          </a:r>
          <a:endParaRPr lang="id-ID" sz="1300" kern="1200" dirty="0"/>
        </a:p>
      </dsp:txBody>
      <dsp:txXfrm>
        <a:off x="5239026" y="4544499"/>
        <a:ext cx="1328183" cy="644054"/>
      </dsp:txXfrm>
    </dsp:sp>
    <dsp:sp modelId="{1737A9A8-5386-4274-BC00-B8E2F5E82B58}">
      <dsp:nvSpPr>
        <dsp:cNvPr id="0" name=""/>
        <dsp:cNvSpPr/>
      </dsp:nvSpPr>
      <dsp:spPr>
        <a:xfrm rot="17945813">
          <a:off x="6298163" y="4364866"/>
          <a:ext cx="1125471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125471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32761" y="4346672"/>
        <a:ext cx="56273" cy="56273"/>
      </dsp:txXfrm>
    </dsp:sp>
    <dsp:sp modelId="{E1AD8E6A-8E03-41B2-B86B-C68FD184A982}">
      <dsp:nvSpPr>
        <dsp:cNvPr id="0" name=""/>
        <dsp:cNvSpPr/>
      </dsp:nvSpPr>
      <dsp:spPr>
        <a:xfrm>
          <a:off x="7134550" y="3541027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Tidak diterima</a:t>
          </a:r>
          <a:endParaRPr lang="id-ID" sz="1300" kern="1200" dirty="0"/>
        </a:p>
      </dsp:txBody>
      <dsp:txXfrm>
        <a:off x="7154587" y="3561064"/>
        <a:ext cx="1328183" cy="644054"/>
      </dsp:txXfrm>
    </dsp:sp>
    <dsp:sp modelId="{C34848D3-B290-4464-8B82-0476D8A5D282}">
      <dsp:nvSpPr>
        <dsp:cNvPr id="0" name=""/>
        <dsp:cNvSpPr/>
      </dsp:nvSpPr>
      <dsp:spPr>
        <a:xfrm rot="19457599">
          <a:off x="8439456" y="3676462"/>
          <a:ext cx="67400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674005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8759609" y="3669554"/>
        <a:ext cx="33700" cy="33700"/>
      </dsp:txXfrm>
    </dsp:sp>
    <dsp:sp modelId="{1E8B11DA-FDA7-4C0D-AD8A-07A6959DC1FF}">
      <dsp:nvSpPr>
        <dsp:cNvPr id="0" name=""/>
        <dsp:cNvSpPr/>
      </dsp:nvSpPr>
      <dsp:spPr>
        <a:xfrm>
          <a:off x="9050110" y="3147653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1 Bulan dari pengajuan </a:t>
          </a:r>
          <a:endParaRPr lang="id-ID" sz="1300" kern="1200" dirty="0"/>
        </a:p>
      </dsp:txBody>
      <dsp:txXfrm>
        <a:off x="9070147" y="3167690"/>
        <a:ext cx="1328183" cy="644054"/>
      </dsp:txXfrm>
    </dsp:sp>
    <dsp:sp modelId="{A23ABAA9-5C5C-4A9E-B906-EB6FE01A8911}">
      <dsp:nvSpPr>
        <dsp:cNvPr id="0" name=""/>
        <dsp:cNvSpPr/>
      </dsp:nvSpPr>
      <dsp:spPr>
        <a:xfrm rot="2142401">
          <a:off x="8439456" y="4069836"/>
          <a:ext cx="67400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674005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8759609" y="4062928"/>
        <a:ext cx="33700" cy="33700"/>
      </dsp:txXfrm>
    </dsp:sp>
    <dsp:sp modelId="{DE7BFE95-F7E2-4C18-B8CE-C9FEE1BF2563}">
      <dsp:nvSpPr>
        <dsp:cNvPr id="0" name=""/>
        <dsp:cNvSpPr/>
      </dsp:nvSpPr>
      <dsp:spPr>
        <a:xfrm>
          <a:off x="9050110" y="3934401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1 Bulan dari Banding/Gugat</a:t>
          </a:r>
          <a:endParaRPr lang="id-ID" sz="1300" kern="1200" dirty="0"/>
        </a:p>
      </dsp:txBody>
      <dsp:txXfrm>
        <a:off x="9070147" y="3954438"/>
        <a:ext cx="1328183" cy="644054"/>
      </dsp:txXfrm>
    </dsp:sp>
    <dsp:sp modelId="{07542375-14C0-4AEC-A5DE-D30AAE688912}">
      <dsp:nvSpPr>
        <dsp:cNvPr id="0" name=""/>
        <dsp:cNvSpPr/>
      </dsp:nvSpPr>
      <dsp:spPr>
        <a:xfrm rot="1186030">
          <a:off x="6570112" y="4954927"/>
          <a:ext cx="58157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8157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46359" y="4950331"/>
        <a:ext cx="29078" cy="29078"/>
      </dsp:txXfrm>
    </dsp:sp>
    <dsp:sp modelId="{109C4039-C572-4F3A-B143-EC6D33280FE5}">
      <dsp:nvSpPr>
        <dsp:cNvPr id="0" name=""/>
        <dsp:cNvSpPr/>
      </dsp:nvSpPr>
      <dsp:spPr>
        <a:xfrm>
          <a:off x="7134550" y="4721149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Kekeliruan</a:t>
          </a:r>
          <a:endParaRPr lang="id-ID" sz="1300" kern="1200" dirty="0"/>
        </a:p>
      </dsp:txBody>
      <dsp:txXfrm>
        <a:off x="7154587" y="4741186"/>
        <a:ext cx="1328183" cy="644054"/>
      </dsp:txXfrm>
    </dsp:sp>
    <dsp:sp modelId="{C8294B18-80CE-4EFD-9A68-BC19F53C2968}">
      <dsp:nvSpPr>
        <dsp:cNvPr id="0" name=""/>
        <dsp:cNvSpPr/>
      </dsp:nvSpPr>
      <dsp:spPr>
        <a:xfrm>
          <a:off x="8502807" y="5053271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8762776" y="5049531"/>
        <a:ext cx="27365" cy="27365"/>
      </dsp:txXfrm>
    </dsp:sp>
    <dsp:sp modelId="{E6EDE81D-D1E9-480D-B92C-B19FE98DA449}">
      <dsp:nvSpPr>
        <dsp:cNvPr id="0" name=""/>
        <dsp:cNvSpPr/>
      </dsp:nvSpPr>
      <dsp:spPr>
        <a:xfrm>
          <a:off x="9050110" y="4721149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1 Bulan</a:t>
          </a:r>
          <a:endParaRPr lang="id-ID" sz="1300" kern="1200" dirty="0"/>
        </a:p>
      </dsp:txBody>
      <dsp:txXfrm>
        <a:off x="9070147" y="4741186"/>
        <a:ext cx="1328183" cy="644054"/>
      </dsp:txXfrm>
    </dsp:sp>
    <dsp:sp modelId="{696FE247-2DB7-466B-B801-ED403BD94DFF}">
      <dsp:nvSpPr>
        <dsp:cNvPr id="0" name=""/>
        <dsp:cNvSpPr/>
      </dsp:nvSpPr>
      <dsp:spPr>
        <a:xfrm rot="3654187">
          <a:off x="6298163" y="5348302"/>
          <a:ext cx="1125471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125471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6832761" y="5330107"/>
        <a:ext cx="56273" cy="56273"/>
      </dsp:txXfrm>
    </dsp:sp>
    <dsp:sp modelId="{2F25E52F-DA20-471E-91E3-54AA82A05E32}">
      <dsp:nvSpPr>
        <dsp:cNvPr id="0" name=""/>
        <dsp:cNvSpPr/>
      </dsp:nvSpPr>
      <dsp:spPr>
        <a:xfrm>
          <a:off x="7134550" y="5507897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Pertimbangan hukum</a:t>
          </a:r>
          <a:endParaRPr lang="id-ID" sz="1300" kern="1200" dirty="0"/>
        </a:p>
      </dsp:txBody>
      <dsp:txXfrm>
        <a:off x="7154587" y="5527934"/>
        <a:ext cx="1328183" cy="644054"/>
      </dsp:txXfrm>
    </dsp:sp>
    <dsp:sp modelId="{E47D4074-FCE0-444C-B87C-A24009C59833}">
      <dsp:nvSpPr>
        <dsp:cNvPr id="0" name=""/>
        <dsp:cNvSpPr/>
      </dsp:nvSpPr>
      <dsp:spPr>
        <a:xfrm>
          <a:off x="8502807" y="5840019"/>
          <a:ext cx="547302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47302" y="99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8762776" y="5836279"/>
        <a:ext cx="27365" cy="27365"/>
      </dsp:txXfrm>
    </dsp:sp>
    <dsp:sp modelId="{30DF2ADA-6D9E-4E50-9CF9-86B8C2DC1260}">
      <dsp:nvSpPr>
        <dsp:cNvPr id="0" name=""/>
        <dsp:cNvSpPr/>
      </dsp:nvSpPr>
      <dsp:spPr>
        <a:xfrm>
          <a:off x="9050110" y="5507897"/>
          <a:ext cx="1368257" cy="684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/>
            <a:t>1 Bulan dari Banding/Gugat</a:t>
          </a:r>
          <a:endParaRPr lang="id-ID" sz="1300" kern="1200" dirty="0"/>
        </a:p>
      </dsp:txBody>
      <dsp:txXfrm>
        <a:off x="9070147" y="5527934"/>
        <a:ext cx="1328183" cy="6440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88E93-7797-4DE0-9FDA-14FD1FED5B59}">
      <dsp:nvSpPr>
        <dsp:cNvPr id="0" name=""/>
        <dsp:cNvSpPr/>
      </dsp:nvSpPr>
      <dsp:spPr>
        <a:xfrm>
          <a:off x="2728950" y="0"/>
          <a:ext cx="5059365" cy="505936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6C43AE-7592-44FD-8903-288CD9274B67}">
      <dsp:nvSpPr>
        <dsp:cNvPr id="0" name=""/>
        <dsp:cNvSpPr/>
      </dsp:nvSpPr>
      <dsp:spPr>
        <a:xfrm>
          <a:off x="5258633" y="506430"/>
          <a:ext cx="3288587" cy="8992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i="0" kern="1200" dirty="0" smtClean="0"/>
            <a:t>1. Putusan Pengadilan Pajak merupakan putusan akhir dan mempunyai kekuatan</a:t>
          </a:r>
          <a:r>
            <a:rPr lang="id-ID" sz="1200" kern="1200" dirty="0" smtClean="0"/>
            <a:t/>
          </a:r>
          <a:br>
            <a:rPr lang="id-ID" sz="1200" kern="1200" dirty="0" smtClean="0"/>
          </a:br>
          <a:r>
            <a:rPr lang="id-ID" sz="1200" b="0" i="0" kern="1200" dirty="0" smtClean="0"/>
            <a:t>hukum tetap.</a:t>
          </a:r>
          <a:endParaRPr lang="id-ID" sz="1200" kern="1200" dirty="0"/>
        </a:p>
      </dsp:txBody>
      <dsp:txXfrm>
        <a:off x="5302529" y="550326"/>
        <a:ext cx="3200795" cy="811431"/>
      </dsp:txXfrm>
    </dsp:sp>
    <dsp:sp modelId="{59525268-EB03-4986-9B81-AB9DF6991078}">
      <dsp:nvSpPr>
        <dsp:cNvPr id="0" name=""/>
        <dsp:cNvSpPr/>
      </dsp:nvSpPr>
      <dsp:spPr>
        <a:xfrm>
          <a:off x="5258633" y="1518056"/>
          <a:ext cx="3288587" cy="8992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i="0" kern="1200" dirty="0" smtClean="0"/>
            <a:t>2. Pengadilan Pajak dapat mengeluarkan putusan sela</a:t>
          </a:r>
          <a:endParaRPr lang="id-ID" sz="1200" kern="1200" dirty="0"/>
        </a:p>
      </dsp:txBody>
      <dsp:txXfrm>
        <a:off x="5302529" y="1561952"/>
        <a:ext cx="3200795" cy="811431"/>
      </dsp:txXfrm>
    </dsp:sp>
    <dsp:sp modelId="{6D94F3B8-C1EB-40DC-8457-8358283B0E96}">
      <dsp:nvSpPr>
        <dsp:cNvPr id="0" name=""/>
        <dsp:cNvSpPr/>
      </dsp:nvSpPr>
      <dsp:spPr>
        <a:xfrm>
          <a:off x="5258633" y="2529682"/>
          <a:ext cx="3288587" cy="8992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i="0" kern="1200" dirty="0" smtClean="0"/>
            <a:t>3. Pihak-pihak yang bersengketa dapat mengajukan peninjauan kembali </a:t>
          </a:r>
          <a:endParaRPr lang="id-ID" sz="1200" kern="1200" dirty="0"/>
        </a:p>
      </dsp:txBody>
      <dsp:txXfrm>
        <a:off x="5302529" y="2573578"/>
        <a:ext cx="3200795" cy="811431"/>
      </dsp:txXfrm>
    </dsp:sp>
    <dsp:sp modelId="{F1BDBF17-555F-4686-A03A-D8F29779A26F}">
      <dsp:nvSpPr>
        <dsp:cNvPr id="0" name=""/>
        <dsp:cNvSpPr/>
      </dsp:nvSpPr>
      <dsp:spPr>
        <a:xfrm>
          <a:off x="5258633" y="3541308"/>
          <a:ext cx="3288587" cy="8992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4. </a:t>
          </a:r>
          <a:r>
            <a:rPr lang="id-ID" sz="1200" b="0" i="0" kern="1200" dirty="0" smtClean="0"/>
            <a:t>Putusan Pengadilan Pajak harus diucapkan dalam sidang terbuka untuk umum</a:t>
          </a:r>
          <a:endParaRPr lang="id-ID" sz="1200" kern="1200" dirty="0"/>
        </a:p>
      </dsp:txBody>
      <dsp:txXfrm>
        <a:off x="5302529" y="3585204"/>
        <a:ext cx="3200795" cy="811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pPr/>
              <a:t>4/24/2017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pPr/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4/24/2017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pPr/>
              <a:t>4/24/2017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4/24/2017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4/24/2017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4/24/2017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pPr/>
              <a:t>4/24/2017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pPr/>
              <a:t>4/24/2017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pPr/>
              <a:t>4/24/2017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pPr/>
              <a:t>4/24/2017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pPr/>
              <a:t>4/24/2017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letely 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775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  <p:sldLayoutId id="214748368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../My%20Documents/Downloads/49499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0212" y="457200"/>
            <a:ext cx="6925865" cy="2221728"/>
          </a:xfrm>
        </p:spPr>
        <p:txBody>
          <a:bodyPr>
            <a:normAutofit fontScale="90000"/>
          </a:bodyPr>
          <a:lstStyle/>
          <a:p>
            <a:r>
              <a:rPr lang="id-ID" dirty="0">
                <a:solidFill>
                  <a:srgbClr val="000000"/>
                </a:solidFill>
              </a:rPr>
              <a:t>Pengadilan Pajak Kementerian Keuangan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0012" y="3886200"/>
            <a:ext cx="5554622" cy="186145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Kelompok</a:t>
            </a:r>
            <a:r>
              <a:rPr lang="en-US" dirty="0" smtClean="0"/>
              <a:t> FG 3</a:t>
            </a:r>
          </a:p>
          <a:p>
            <a:pPr marL="457200" indent="-457200" algn="l">
              <a:buAutoNum type="arabicPeriod"/>
            </a:pPr>
            <a:r>
              <a:rPr lang="en-US" dirty="0" err="1" smtClean="0"/>
              <a:t>Chintya</a:t>
            </a:r>
            <a:r>
              <a:rPr lang="en-US" dirty="0" smtClean="0"/>
              <a:t> </a:t>
            </a:r>
            <a:r>
              <a:rPr lang="en-US" dirty="0" err="1" smtClean="0"/>
              <a:t>Pramasanti</a:t>
            </a:r>
            <a:endParaRPr lang="en-US" dirty="0" smtClean="0"/>
          </a:p>
          <a:p>
            <a:pPr marL="457200" indent="-457200" algn="l">
              <a:buAutoNum type="arabicPeriod"/>
            </a:pPr>
            <a:r>
              <a:rPr lang="en-US" dirty="0" err="1" smtClean="0"/>
              <a:t>Coniah</a:t>
            </a:r>
            <a:r>
              <a:rPr lang="en-US" dirty="0" smtClean="0"/>
              <a:t> </a:t>
            </a:r>
            <a:r>
              <a:rPr lang="en-US" dirty="0" err="1" smtClean="0"/>
              <a:t>Siregar</a:t>
            </a:r>
            <a:endParaRPr lang="en-US" dirty="0" smtClean="0"/>
          </a:p>
          <a:p>
            <a:pPr marL="457200" indent="-457200" algn="l">
              <a:buAutoNum type="arabicPeriod"/>
            </a:pPr>
            <a:r>
              <a:rPr lang="en-US" dirty="0" smtClean="0"/>
              <a:t>Debora </a:t>
            </a:r>
            <a:r>
              <a:rPr lang="en-US" dirty="0" err="1" smtClean="0"/>
              <a:t>Ria</a:t>
            </a:r>
            <a:endParaRPr lang="en-US" dirty="0" smtClean="0"/>
          </a:p>
          <a:p>
            <a:pPr marL="457200" indent="-457200" algn="l">
              <a:buAutoNum type="arabicPeriod"/>
            </a:pPr>
            <a:r>
              <a:rPr lang="en-US" dirty="0" err="1" smtClean="0"/>
              <a:t>Gilang</a:t>
            </a:r>
            <a:r>
              <a:rPr lang="en-US" dirty="0" smtClean="0"/>
              <a:t> </a:t>
            </a:r>
            <a:r>
              <a:rPr lang="en-US" dirty="0" err="1" smtClean="0"/>
              <a:t>Ryanda</a:t>
            </a:r>
            <a:endParaRPr lang="en-US" dirty="0"/>
          </a:p>
        </p:txBody>
      </p:sp>
      <p:pic>
        <p:nvPicPr>
          <p:cNvPr id="4" name="Picture 2" descr="C:\Users\MMGAV\Documents\eksten sm 3\pajak 2\inde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3812" y="685800"/>
            <a:ext cx="2190179" cy="2085975"/>
          </a:xfrm>
          <a:prstGeom prst="flowChartConnector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754920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933182"/>
              </p:ext>
            </p:extLst>
          </p:nvPr>
        </p:nvGraphicFramePr>
        <p:xfrm>
          <a:off x="824922" y="1395254"/>
          <a:ext cx="10603490" cy="4548346"/>
        </p:xfrm>
        <a:graphic>
          <a:graphicData uri="http://schemas.openxmlformats.org/drawingml/2006/table">
            <a:tbl>
              <a:tblPr/>
              <a:tblGrid>
                <a:gridCol w="4278890">
                  <a:extLst>
                    <a:ext uri="{9D8B030D-6E8A-4147-A177-3AD203B41FA5}">
                      <a16:colId xmlns:a16="http://schemas.microsoft.com/office/drawing/2014/main" val="3040133876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117">
                <a:tc gridSpan="2">
                  <a:txBody>
                    <a:bodyPr/>
                    <a:lstStyle/>
                    <a:p>
                      <a:pPr algn="ctr"/>
                      <a:endParaRPr lang="en-US" b="1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34032"/>
                  </a:ext>
                </a:extLst>
              </a:tr>
              <a:tr h="464117">
                <a:tc gridSpan="2">
                  <a:txBody>
                    <a:bodyPr/>
                    <a:lstStyle/>
                    <a:p>
                      <a:r>
                        <a:rPr lang="en-US" b="1" u="none">
                          <a:solidFill>
                            <a:schemeClr val="tx1"/>
                          </a:solidFill>
                        </a:rPr>
                        <a:t>Gambaran umum</a:t>
                      </a: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781387"/>
                  </a:ext>
                </a:extLst>
              </a:tr>
              <a:tr h="464117">
                <a:tc>
                  <a:txBody>
                    <a:bodyPr/>
                    <a:lstStyle/>
                    <a:p>
                      <a:r>
                        <a:rPr lang="en-US" b="1" u="none">
                          <a:solidFill>
                            <a:schemeClr val="tx1"/>
                          </a:solidFill>
                        </a:rPr>
                        <a:t>Didirikan</a:t>
                      </a: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u="none" dirty="0" smtClean="0">
                          <a:solidFill>
                            <a:schemeClr val="tx1"/>
                          </a:solidFill>
                        </a:rPr>
                        <a:t> 12 April 2002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4703734"/>
                  </a:ext>
                </a:extLst>
              </a:tr>
              <a:tr h="464117">
                <a:tc>
                  <a:txBody>
                    <a:bodyPr/>
                    <a:lstStyle/>
                    <a:p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Lingkungan</a:t>
                      </a:r>
                      <a:r>
                        <a:rPr lang="en-US" b="1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Peradilan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u="none" dirty="0" err="1" smtClean="0">
                          <a:solidFill>
                            <a:schemeClr val="tx1"/>
                          </a:solidFill>
                        </a:rPr>
                        <a:t>Peradilan</a:t>
                      </a:r>
                      <a:r>
                        <a:rPr lang="en-US" b="1" u="none" baseline="0" dirty="0" smtClean="0">
                          <a:solidFill>
                            <a:schemeClr val="tx1"/>
                          </a:solidFill>
                        </a:rPr>
                        <a:t> Tata Usaha Negara (</a:t>
                      </a:r>
                      <a:r>
                        <a:rPr lang="en-US" b="1" u="none" baseline="0" dirty="0" err="1" smtClean="0">
                          <a:solidFill>
                            <a:schemeClr val="tx1"/>
                          </a:solidFill>
                        </a:rPr>
                        <a:t>khusus</a:t>
                      </a:r>
                      <a:r>
                        <a:rPr lang="en-US" b="1" u="none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140278"/>
                  </a:ext>
                </a:extLst>
              </a:tr>
              <a:tr h="464117">
                <a:tc>
                  <a:txBody>
                    <a:bodyPr/>
                    <a:lstStyle/>
                    <a:p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Yurisdiksi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u="none" dirty="0" smtClean="0">
                          <a:solidFill>
                            <a:schemeClr val="tx1"/>
                          </a:solidFill>
                        </a:rPr>
                        <a:t>Indonesia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420546"/>
                  </a:ext>
                </a:extLst>
              </a:tr>
              <a:tr h="464117">
                <a:tc>
                  <a:txBody>
                    <a:bodyPr/>
                    <a:lstStyle/>
                    <a:p>
                      <a:r>
                        <a:rPr lang="en-US" b="1" u="none">
                          <a:solidFill>
                            <a:schemeClr val="tx1"/>
                          </a:solidFill>
                        </a:rPr>
                        <a:t>Ketua</a:t>
                      </a: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u="none" dirty="0">
                          <a:solidFill>
                            <a:schemeClr val="tx1"/>
                          </a:solidFill>
                        </a:rPr>
                        <a:t>Tri </a:t>
                      </a:r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Hidayat</a:t>
                      </a:r>
                      <a:r>
                        <a:rPr lang="en-US" b="1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Wahyudi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0817562"/>
                  </a:ext>
                </a:extLst>
              </a:tr>
              <a:tr h="464117">
                <a:tc gridSpan="2">
                  <a:txBody>
                    <a:bodyPr/>
                    <a:lstStyle/>
                    <a:p>
                      <a:r>
                        <a:rPr lang="en-US" b="1" u="none">
                          <a:solidFill>
                            <a:schemeClr val="tx1"/>
                          </a:solidFill>
                        </a:rPr>
                        <a:t>Alamat</a:t>
                      </a: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09242"/>
                  </a:ext>
                </a:extLst>
              </a:tr>
              <a:tr h="835410">
                <a:tc>
                  <a:txBody>
                    <a:bodyPr/>
                    <a:lstStyle/>
                    <a:p>
                      <a:r>
                        <a:rPr lang="en-US" b="1" u="none">
                          <a:solidFill>
                            <a:schemeClr val="tx1"/>
                          </a:solidFill>
                        </a:rPr>
                        <a:t>Lokasi</a:t>
                      </a: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u="none" dirty="0">
                          <a:solidFill>
                            <a:schemeClr val="tx1"/>
                          </a:solidFill>
                        </a:rPr>
                        <a:t>Jl. </a:t>
                      </a:r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Hayam</a:t>
                      </a:r>
                      <a:r>
                        <a:rPr lang="en-US" b="1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u="none" dirty="0" err="1">
                          <a:solidFill>
                            <a:schemeClr val="tx1"/>
                          </a:solidFill>
                        </a:rPr>
                        <a:t>Wuruk</a:t>
                      </a:r>
                      <a:r>
                        <a:rPr lang="en-US" b="1" u="none" dirty="0">
                          <a:solidFill>
                            <a:schemeClr val="tx1"/>
                          </a:solidFill>
                        </a:rPr>
                        <a:t> No. </a:t>
                      </a:r>
                      <a:r>
                        <a:rPr lang="en-US" b="1" u="none" dirty="0" smtClean="0">
                          <a:solidFill>
                            <a:schemeClr val="tx1"/>
                          </a:solidFill>
                        </a:rPr>
                        <a:t>7,Jakarta</a:t>
                      </a:r>
                      <a:r>
                        <a:rPr lang="en-US" b="1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u="none" baseline="0" dirty="0" err="1" smtClean="0">
                          <a:solidFill>
                            <a:schemeClr val="tx1"/>
                          </a:solidFill>
                        </a:rPr>
                        <a:t>Pusat</a:t>
                      </a:r>
                      <a:r>
                        <a:rPr lang="en-US" b="1" u="none" dirty="0" smtClean="0">
                          <a:solidFill>
                            <a:schemeClr val="tx1"/>
                          </a:solidFill>
                        </a:rPr>
                        <a:t>, DKI Jakarta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206310"/>
                  </a:ext>
                </a:extLst>
              </a:tr>
              <a:tr h="464117">
                <a:tc>
                  <a:txBody>
                    <a:bodyPr/>
                    <a:lstStyle/>
                    <a:p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386939"/>
                  </a:ext>
                </a:extLst>
              </a:tr>
            </a:tbl>
          </a:graphicData>
        </a:graphic>
      </p:graphicFrame>
      <p:pic>
        <p:nvPicPr>
          <p:cNvPr id="1026" name="Picture 2" descr="D:\nikah\KULIAH\semester 2\pajak 2\ilus_pengadilan-paja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49068" y="5110842"/>
            <a:ext cx="4239757" cy="174715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3412" y="762000"/>
            <a:ext cx="7483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/>
              <a:t>Pengadilan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Pajak</a:t>
            </a:r>
            <a:endParaRPr lang="en-US" sz="3600" b="1" dirty="0" smtClean="0"/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0610246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72685" y="880407"/>
            <a:ext cx="9270036" cy="452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36501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2812" y="2057400"/>
            <a:ext cx="4178727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memeriksa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memutus</a:t>
            </a:r>
            <a:r>
              <a:rPr lang="en-US" dirty="0"/>
              <a:t> </a:t>
            </a:r>
            <a:r>
              <a:rPr lang="en-US" dirty="0" err="1"/>
              <a:t>sengketa</a:t>
            </a:r>
            <a:r>
              <a:rPr lang="en-US" dirty="0"/>
              <a:t> 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en-US" dirty="0"/>
              <a:t>UU No. 14 </a:t>
            </a:r>
            <a:r>
              <a:rPr lang="en-US" dirty="0" err="1"/>
              <a:t>tahun</a:t>
            </a:r>
            <a:r>
              <a:rPr lang="en-US" dirty="0"/>
              <a:t> 2002  </a:t>
            </a:r>
            <a:r>
              <a:rPr lang="en-US" dirty="0" err="1"/>
              <a:t>pasal</a:t>
            </a:r>
            <a:r>
              <a:rPr lang="en-US" dirty="0"/>
              <a:t> 31 </a:t>
            </a:r>
            <a:r>
              <a:rPr lang="en-US" dirty="0" err="1"/>
              <a:t>ayat</a:t>
            </a:r>
            <a:r>
              <a:rPr lang="en-US" dirty="0"/>
              <a:t> 1 )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51612" y="2057400"/>
            <a:ext cx="4178727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mengawasi</a:t>
            </a:r>
            <a:r>
              <a:rPr lang="en-US" dirty="0"/>
              <a:t> </a:t>
            </a:r>
            <a:r>
              <a:rPr lang="en-US" dirty="0" err="1"/>
              <a:t>kuasa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en-US" dirty="0" err="1"/>
              <a:t>pasal</a:t>
            </a:r>
            <a:r>
              <a:rPr lang="en-US" dirty="0"/>
              <a:t> 32 </a:t>
            </a:r>
            <a:r>
              <a:rPr lang="en-US" dirty="0" err="1"/>
              <a:t>ayat</a:t>
            </a:r>
            <a:r>
              <a:rPr lang="en-US" dirty="0"/>
              <a:t> 1)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9222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sekretariat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701800"/>
            <a:ext cx="10287000" cy="5003800"/>
          </a:xfrm>
        </p:spPr>
      </p:pic>
    </p:spTree>
    <p:extLst>
      <p:ext uri="{BB962C8B-B14F-4D97-AF65-F5344CB8AC3E}">
        <p14:creationId xmlns:p14="http://schemas.microsoft.com/office/powerpoint/2010/main" val="256593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2585" y="548680"/>
            <a:ext cx="2044168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4942585" y="1796820"/>
            <a:ext cx="1919713" cy="38404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Majelis</a:t>
            </a:r>
          </a:p>
        </p:txBody>
      </p:sp>
      <p:pic>
        <p:nvPicPr>
          <p:cNvPr id="2051" name="Picture 3" descr="C:\Users\MMGAV\Documents\eksten sm 3\msdm\after uts\236797-teamwork-and-organization\png\team-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2155" y="1316766"/>
            <a:ext cx="1508394" cy="1508787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7534198" y="2852937"/>
            <a:ext cx="1919713" cy="38404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Panitera</a:t>
            </a:r>
          </a:p>
        </p:txBody>
      </p:sp>
      <p:pic>
        <p:nvPicPr>
          <p:cNvPr id="2052" name="Picture 4" descr="C:\Users\MMGAV\Documents\eksten sm 3\msdm\after uts\236797-teamwork-and-organization\png\ma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6671" y="3332989"/>
            <a:ext cx="1439785" cy="1440160"/>
          </a:xfrm>
          <a:prstGeom prst="rect">
            <a:avLst/>
          </a:prstGeom>
          <a:noFill/>
        </p:spPr>
      </p:pic>
      <p:pic>
        <p:nvPicPr>
          <p:cNvPr id="2053" name="Picture 5" descr="C:\Users\MMGAV\Documents\eksten sm 3\msdm\after uts\236797-teamwork-and-organization\png\man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4412" y="3332989"/>
            <a:ext cx="1439785" cy="1440160"/>
          </a:xfrm>
          <a:prstGeom prst="rect">
            <a:avLst/>
          </a:prstGeom>
          <a:noFill/>
        </p:spPr>
      </p:pic>
      <p:sp>
        <p:nvSpPr>
          <p:cNvPr id="8" name="Rectangular Callout 7"/>
          <p:cNvSpPr/>
          <p:nvPr/>
        </p:nvSpPr>
        <p:spPr>
          <a:xfrm>
            <a:off x="2542944" y="3236980"/>
            <a:ext cx="1631756" cy="672075"/>
          </a:xfrm>
          <a:prstGeom prst="wedgeRectCallout">
            <a:avLst>
              <a:gd name="adj1" fmla="val 49086"/>
              <a:gd name="adj2" fmla="val 796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Pemohon Banding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726170" y="3429001"/>
            <a:ext cx="1631756" cy="672075"/>
          </a:xfrm>
          <a:prstGeom prst="wedgeRectCallout">
            <a:avLst>
              <a:gd name="adj1" fmla="val -56277"/>
              <a:gd name="adj2" fmla="val 777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Terbanding</a:t>
            </a:r>
          </a:p>
        </p:txBody>
      </p:sp>
      <p:pic>
        <p:nvPicPr>
          <p:cNvPr id="2054" name="Picture 6" descr="C:\Users\MMGAV\Documents\eksten sm 3\msdm\after uts\236797-teamwork-and-organization\png\team-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78117" y="4984981"/>
            <a:ext cx="1796351" cy="179681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54987" y="644692"/>
            <a:ext cx="2792752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id-ID" sz="2400" dirty="0"/>
              <a:t>Majelis:</a:t>
            </a:r>
          </a:p>
          <a:p>
            <a:r>
              <a:rPr lang="id-ID" sz="2400" dirty="0"/>
              <a:t>1 Hakim Ketua</a:t>
            </a:r>
          </a:p>
          <a:p>
            <a:r>
              <a:rPr lang="id-ID" sz="2400" dirty="0"/>
              <a:t>2 Hakim Anggota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94813" y="1524000"/>
            <a:ext cx="2590800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id-ID" sz="2000" dirty="0"/>
              <a:t>Panitera:</a:t>
            </a:r>
          </a:p>
          <a:p>
            <a:r>
              <a:rPr lang="id-ID" sz="2000" dirty="0"/>
              <a:t>Panitera</a:t>
            </a:r>
          </a:p>
          <a:p>
            <a:r>
              <a:rPr lang="id-ID" sz="2000" dirty="0"/>
              <a:t>Wakil Panitera</a:t>
            </a:r>
          </a:p>
          <a:p>
            <a:r>
              <a:rPr lang="id-ID" sz="2000" dirty="0"/>
              <a:t>Panitera Pengganti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245" y="4967620"/>
            <a:ext cx="3455484" cy="1036117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Pelaksanaan</a:t>
            </a:r>
            <a:r>
              <a:rPr lang="en-US" b="1" dirty="0"/>
              <a:t> </a:t>
            </a:r>
            <a:r>
              <a:rPr lang="en-US" b="1" dirty="0" err="1"/>
              <a:t>Persidangan</a:t>
            </a:r>
            <a:r>
              <a:rPr lang="id-ID" sz="3733" b="1" dirty="0" smtClean="0"/>
              <a:t> </a:t>
            </a:r>
            <a:endParaRPr lang="id-ID" sz="3733" b="1" dirty="0"/>
          </a:p>
        </p:txBody>
      </p:sp>
    </p:spTree>
    <p:extLst>
      <p:ext uri="{BB962C8B-B14F-4D97-AF65-F5344CB8AC3E}">
        <p14:creationId xmlns:p14="http://schemas.microsoft.com/office/powerpoint/2010/main" val="306306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68" y="142852"/>
            <a:ext cx="7718032" cy="796908"/>
          </a:xfrm>
        </p:spPr>
        <p:txBody>
          <a:bodyPr/>
          <a:lstStyle/>
          <a:p>
            <a:r>
              <a:rPr lang="id-ID" sz="1800" b="1" dirty="0">
                <a:latin typeface="+mn-lt"/>
              </a:rPr>
              <a:t>PERANAN PENGADILAN PAJAK TERKAIT ASPEK PENERIMAAN PAJAK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FCB2B-4F51-41EF-8453-65BF464D12D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21" name="Diagram 20"/>
          <p:cNvGraphicFramePr/>
          <p:nvPr/>
        </p:nvGraphicFramePr>
        <p:xfrm>
          <a:off x="1737830" y="214290"/>
          <a:ext cx="349955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Rectangle 21"/>
          <p:cNvSpPr/>
          <p:nvPr/>
        </p:nvSpPr>
        <p:spPr>
          <a:xfrm>
            <a:off x="2309185" y="3714752"/>
            <a:ext cx="235684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Pengadilan Pajak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3309056" y="3214686"/>
            <a:ext cx="357097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aphicFrame>
        <p:nvGraphicFramePr>
          <p:cNvPr id="24" name="Diagram 23"/>
          <p:cNvGraphicFramePr/>
          <p:nvPr>
            <p:extLst/>
          </p:nvPr>
        </p:nvGraphicFramePr>
        <p:xfrm>
          <a:off x="5237380" y="1071546"/>
          <a:ext cx="4666025" cy="3921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7" name="Rectangle 26"/>
          <p:cNvSpPr/>
          <p:nvPr/>
        </p:nvSpPr>
        <p:spPr>
          <a:xfrm>
            <a:off x="5594477" y="5500702"/>
            <a:ext cx="3499550" cy="10715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Wingdings" pitchFamily="2" charset="2"/>
              <a:buChar char="§"/>
            </a:pPr>
            <a:r>
              <a:rPr lang="id-ID" sz="1400" dirty="0">
                <a:solidFill>
                  <a:schemeClr val="tx1"/>
                </a:solidFill>
              </a:rPr>
              <a:t>Meningkatkan kepatuhan Wajib Pajak/Pembayar Pajak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id-ID" sz="1400" dirty="0">
                <a:solidFill>
                  <a:schemeClr val="tx1"/>
                </a:solidFill>
              </a:rPr>
              <a:t>Mendukung penerimaan negara dari pajak</a:t>
            </a:r>
          </a:p>
        </p:txBody>
      </p:sp>
      <p:sp>
        <p:nvSpPr>
          <p:cNvPr id="28" name="Down Arrow 27"/>
          <p:cNvSpPr/>
          <p:nvPr/>
        </p:nvSpPr>
        <p:spPr>
          <a:xfrm>
            <a:off x="7022864" y="4857760"/>
            <a:ext cx="642775" cy="57150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Striped Right Arrow 28"/>
          <p:cNvSpPr/>
          <p:nvPr/>
        </p:nvSpPr>
        <p:spPr>
          <a:xfrm>
            <a:off x="4808864" y="3714752"/>
            <a:ext cx="785613" cy="642942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1996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dirty="0" smtClean="0"/>
              <a:t>  </a:t>
            </a:r>
            <a:r>
              <a:rPr lang="en-ID" dirty="0" err="1" smtClean="0"/>
              <a:t>Hasil</a:t>
            </a:r>
            <a:r>
              <a:rPr lang="en-ID" dirty="0" smtClean="0"/>
              <a:t> </a:t>
            </a:r>
            <a:r>
              <a:rPr lang="en-ID" dirty="0" err="1" smtClean="0"/>
              <a:t>Observasi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7982" y="1812059"/>
            <a:ext cx="10512862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188448" y="2615334"/>
            <a:ext cx="3490437" cy="35480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 smtClean="0"/>
              <a:t>Siapa saja boleh datang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 smtClean="0"/>
              <a:t>Maksud dan tujuan harus jelas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 smtClean="0"/>
              <a:t>Meninggalkan KTP atau kartu identitas diri lainnya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 smtClean="0"/>
              <a:t>Tertib dan mematuhi</a:t>
            </a:r>
            <a:r>
              <a:rPr lang="en-ID" sz="2000" dirty="0" smtClean="0"/>
              <a:t> </a:t>
            </a:r>
            <a:r>
              <a:rPr lang="id-ID" sz="2000" dirty="0" smtClean="0"/>
              <a:t>peraturan yang berlaku</a:t>
            </a:r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313106" y="1812058"/>
            <a:ext cx="3241120" cy="7233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KUNJUNGAN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374893" y="1812056"/>
            <a:ext cx="3241120" cy="7233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PERSIDANGAN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250235" y="2575357"/>
            <a:ext cx="3490437" cy="35480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/>
              <a:t>Berpakaian rapi dan sopan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800" dirty="0" smtClean="0"/>
              <a:t>W</a:t>
            </a:r>
            <a:r>
              <a:rPr lang="id-ID" sz="1800" dirty="0" smtClean="0"/>
              <a:t>ajib mendaftarkan diri pada petugas pendaftaran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800" dirty="0"/>
              <a:t>M</a:t>
            </a:r>
            <a:r>
              <a:rPr lang="id-ID" sz="1800" dirty="0" smtClean="0"/>
              <a:t>emelihara suasana persidangan yang tertib</a:t>
            </a:r>
            <a:endParaRPr lang="en-ID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800" dirty="0" err="1" smtClean="0"/>
              <a:t>Memasuki</a:t>
            </a:r>
            <a:r>
              <a:rPr lang="en-ID" sz="1800" dirty="0" smtClean="0"/>
              <a:t> </a:t>
            </a:r>
            <a:r>
              <a:rPr lang="en-ID" sz="1800" dirty="0" err="1" smtClean="0"/>
              <a:t>ruangan</a:t>
            </a:r>
            <a:r>
              <a:rPr lang="en-ID" sz="1800" dirty="0" smtClean="0"/>
              <a:t> </a:t>
            </a:r>
            <a:r>
              <a:rPr lang="en-ID" sz="1800" dirty="0" err="1" smtClean="0"/>
              <a:t>sebelum</a:t>
            </a:r>
            <a:r>
              <a:rPr lang="en-ID" sz="1800" dirty="0" smtClean="0"/>
              <a:t> </a:t>
            </a:r>
            <a:r>
              <a:rPr lang="en-ID" sz="1800" dirty="0" err="1" smtClean="0"/>
              <a:t>sidang</a:t>
            </a:r>
            <a:r>
              <a:rPr lang="en-ID" sz="1800" dirty="0" smtClean="0"/>
              <a:t> </a:t>
            </a:r>
            <a:r>
              <a:rPr lang="en-ID" sz="1800" dirty="0" err="1" smtClean="0"/>
              <a:t>dimulai</a:t>
            </a:r>
            <a:endParaRPr lang="id-ID" sz="1800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0888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94" y="342900"/>
            <a:ext cx="10512862" cy="6322436"/>
          </a:xfrm>
        </p:spPr>
      </p:pic>
    </p:spTree>
    <p:extLst>
      <p:ext uri="{BB962C8B-B14F-4D97-AF65-F5344CB8AC3E}">
        <p14:creationId xmlns:p14="http://schemas.microsoft.com/office/powerpoint/2010/main" val="171629803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570123" y="1529568"/>
            <a:ext cx="2587568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id-ID" sz="2000" dirty="0"/>
              <a:t>Panitera:</a:t>
            </a:r>
          </a:p>
          <a:p>
            <a:r>
              <a:rPr lang="id-ID" sz="2000" dirty="0"/>
              <a:t>Panitera</a:t>
            </a:r>
            <a:endParaRPr lang="id-ID" sz="2000" u="sng" dirty="0"/>
          </a:p>
          <a:p>
            <a:r>
              <a:rPr lang="id-ID" sz="2000" dirty="0"/>
              <a:t>Wakil Panitera</a:t>
            </a:r>
          </a:p>
          <a:p>
            <a:r>
              <a:rPr lang="id-ID" sz="2000" dirty="0"/>
              <a:t>Panitera Pengganti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0686" y="79858"/>
            <a:ext cx="4947926" cy="666786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id-ID" sz="3733" b="1" dirty="0"/>
              <a:t>Sidang Majelis </a:t>
            </a:r>
            <a:r>
              <a:rPr lang="en-ID" sz="3733" b="1" dirty="0" smtClean="0"/>
              <a:t>9</a:t>
            </a:r>
            <a:endParaRPr lang="id-ID" sz="3733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2221426" y="932670"/>
            <a:ext cx="7275980" cy="5850103"/>
            <a:chOff x="2222004" y="911887"/>
            <a:chExt cx="7277875" cy="585010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43872" y="911887"/>
              <a:ext cx="2044700" cy="119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ounded Rectangle 2"/>
            <p:cNvSpPr/>
            <p:nvPr/>
          </p:nvSpPr>
          <p:spPr>
            <a:xfrm>
              <a:off x="4978185" y="2101595"/>
              <a:ext cx="1920213" cy="38404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/>
                <a:t>Majelis</a:t>
              </a:r>
            </a:p>
          </p:txBody>
        </p:sp>
        <p:pic>
          <p:nvPicPr>
            <p:cNvPr id="2051" name="Picture 3" descr="C:\Users\MMGAV\Documents\eksten sm 3\msdm\after uts\236797-teamwork-and-organization\png\team-2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24192" y="1316765"/>
              <a:ext cx="1508787" cy="1508787"/>
            </a:xfrm>
            <a:prstGeom prst="rect">
              <a:avLst/>
            </a:prstGeom>
            <a:noFill/>
          </p:spPr>
        </p:pic>
        <p:sp>
          <p:nvSpPr>
            <p:cNvPr id="5" name="Rounded Rectangle 4"/>
            <p:cNvSpPr/>
            <p:nvPr/>
          </p:nvSpPr>
          <p:spPr>
            <a:xfrm>
              <a:off x="7536160" y="2852936"/>
              <a:ext cx="1920213" cy="38404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/>
                <a:t>Panitera</a:t>
              </a:r>
            </a:p>
          </p:txBody>
        </p:sp>
        <p:pic>
          <p:nvPicPr>
            <p:cNvPr id="2052" name="Picture 4" descr="C:\Users\MMGAV\Documents\eksten sm 3\msdm\after uts\236797-teamwork-and-organization\png\man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67808" y="3332989"/>
              <a:ext cx="1440160" cy="1440160"/>
            </a:xfrm>
            <a:prstGeom prst="rect">
              <a:avLst/>
            </a:prstGeom>
            <a:noFill/>
          </p:spPr>
        </p:pic>
        <p:pic>
          <p:nvPicPr>
            <p:cNvPr id="2053" name="Picture 5" descr="C:\Users\MMGAV\Documents\eksten sm 3\msdm\after uts\236797-teamwork-and-organization\png\man-1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096000" y="3332989"/>
              <a:ext cx="1440160" cy="1440160"/>
            </a:xfrm>
            <a:prstGeom prst="rect">
              <a:avLst/>
            </a:prstGeom>
            <a:noFill/>
          </p:spPr>
        </p:pic>
        <p:sp>
          <p:nvSpPr>
            <p:cNvPr id="8" name="Rectangular Callout 7"/>
            <p:cNvSpPr/>
            <p:nvPr/>
          </p:nvSpPr>
          <p:spPr>
            <a:xfrm>
              <a:off x="2447595" y="3348786"/>
              <a:ext cx="1632181" cy="672075"/>
            </a:xfrm>
            <a:prstGeom prst="wedgeRectCallout">
              <a:avLst>
                <a:gd name="adj1" fmla="val 49086"/>
                <a:gd name="adj2" fmla="val 7968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/>
                <a:t>Pemohon </a:t>
              </a:r>
              <a:r>
                <a:rPr lang="id-ID" sz="2400" dirty="0" smtClean="0"/>
                <a:t>Banding</a:t>
              </a:r>
              <a:endParaRPr lang="en-ID" sz="2400" dirty="0" smtClean="0"/>
            </a:p>
          </p:txBody>
        </p:sp>
        <p:sp>
          <p:nvSpPr>
            <p:cNvPr id="9" name="Rectangular Callout 8"/>
            <p:cNvSpPr/>
            <p:nvPr/>
          </p:nvSpPr>
          <p:spPr>
            <a:xfrm>
              <a:off x="7728182" y="3429000"/>
              <a:ext cx="1632181" cy="672075"/>
            </a:xfrm>
            <a:prstGeom prst="wedgeRectCallout">
              <a:avLst>
                <a:gd name="adj1" fmla="val -56277"/>
                <a:gd name="adj2" fmla="val 7777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dirty="0"/>
                <a:t>Terbanding</a:t>
              </a:r>
            </a:p>
          </p:txBody>
        </p:sp>
        <p:pic>
          <p:nvPicPr>
            <p:cNvPr id="2054" name="Picture 6" descr="C:\Users\MMGAV\Documents\eksten sm 3\msdm\after uts\236797-teamwork-and-organization\png\team-5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39883" y="4869160"/>
              <a:ext cx="1796819" cy="1796819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2222004" y="1019688"/>
              <a:ext cx="2793479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txBody>
            <a:bodyPr wrap="none" rtlCol="0">
              <a:spAutoFit/>
            </a:bodyPr>
            <a:lstStyle/>
            <a:p>
              <a:r>
                <a:rPr lang="id-ID" sz="2400" dirty="0"/>
                <a:t>Majelis:</a:t>
              </a:r>
            </a:p>
            <a:p>
              <a:r>
                <a:rPr lang="id-ID" sz="2400" dirty="0"/>
                <a:t>1 Hakim Ketua</a:t>
              </a:r>
            </a:p>
            <a:p>
              <a:r>
                <a:rPr lang="id-ID" sz="2400" dirty="0"/>
                <a:t>2 Hakim Anggota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303579" y="4358719"/>
              <a:ext cx="1920213" cy="38404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D" sz="2400" dirty="0" smtClean="0"/>
                <a:t>PT. JSI</a:t>
              </a:r>
              <a:endParaRPr lang="id-ID" sz="2400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579666" y="4359551"/>
              <a:ext cx="1920213" cy="38404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D" sz="2400" dirty="0" smtClean="0"/>
                <a:t>DJBC</a:t>
              </a:r>
              <a:endParaRPr lang="id-ID" sz="24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836702" y="6377947"/>
              <a:ext cx="1920213" cy="38404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D" sz="1800" dirty="0" err="1" smtClean="0"/>
                <a:t>Pengunjung</a:t>
              </a:r>
              <a:endParaRPr lang="id-ID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37288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Sekilas</a:t>
            </a:r>
            <a:r>
              <a:rPr lang="en-ID" dirty="0" smtClean="0"/>
              <a:t> </a:t>
            </a:r>
            <a:r>
              <a:rPr lang="en-ID" dirty="0" err="1" smtClean="0"/>
              <a:t>kasus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558637"/>
            <a:ext cx="10512862" cy="461832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D" dirty="0" smtClean="0"/>
              <a:t>PT</a:t>
            </a:r>
            <a:r>
              <a:rPr lang="en-ID" dirty="0"/>
              <a:t>. </a:t>
            </a:r>
            <a:r>
              <a:rPr lang="en-ID" dirty="0" smtClean="0"/>
              <a:t>JSI </a:t>
            </a:r>
            <a:r>
              <a:rPr lang="en-ID" dirty="0" err="1" smtClean="0"/>
              <a:t>merupakan</a:t>
            </a:r>
            <a:r>
              <a:rPr lang="en-ID" dirty="0" smtClean="0"/>
              <a:t> </a:t>
            </a:r>
            <a:r>
              <a:rPr lang="en-ID" dirty="0" err="1" smtClean="0"/>
              <a:t>perusahaan</a:t>
            </a:r>
            <a:r>
              <a:rPr lang="en-ID" dirty="0" smtClean="0"/>
              <a:t> yang </a:t>
            </a:r>
            <a:r>
              <a:rPr lang="en-ID" dirty="0" err="1" smtClean="0"/>
              <a:t>bergerak</a:t>
            </a:r>
            <a:r>
              <a:rPr lang="en-ID" dirty="0" smtClean="0"/>
              <a:t> di </a:t>
            </a:r>
            <a:r>
              <a:rPr lang="en-ID" dirty="0" err="1" smtClean="0"/>
              <a:t>bidang</a:t>
            </a:r>
            <a:r>
              <a:rPr lang="en-ID" dirty="0" smtClean="0"/>
              <a:t> </a:t>
            </a:r>
            <a:r>
              <a:rPr lang="en-ID" dirty="0" err="1" smtClean="0"/>
              <a:t>produksi</a:t>
            </a:r>
            <a:r>
              <a:rPr lang="en-ID" dirty="0" smtClean="0"/>
              <a:t> </a:t>
            </a:r>
            <a:r>
              <a:rPr lang="en-ID" i="1" dirty="0" smtClean="0"/>
              <a:t>stainless steel </a:t>
            </a:r>
            <a:r>
              <a:rPr lang="en-ID" dirty="0" smtClean="0"/>
              <a:t>di Indonesia.</a:t>
            </a:r>
          </a:p>
          <a:p>
            <a:pPr algn="just"/>
            <a:r>
              <a:rPr lang="en-ID" dirty="0" smtClean="0"/>
              <a:t>PT. JSI </a:t>
            </a:r>
            <a:r>
              <a:rPr lang="en-ID" dirty="0" err="1" smtClean="0"/>
              <a:t>bersengketa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pihak</a:t>
            </a:r>
            <a:r>
              <a:rPr lang="en-ID" dirty="0" smtClean="0"/>
              <a:t> DJBC </a:t>
            </a:r>
            <a:r>
              <a:rPr lang="en-ID" dirty="0" err="1" smtClean="0"/>
              <a:t>terkait</a:t>
            </a:r>
            <a:r>
              <a:rPr lang="en-ID" dirty="0" smtClean="0"/>
              <a:t> </a:t>
            </a:r>
            <a:r>
              <a:rPr lang="en-ID" dirty="0" err="1" smtClean="0"/>
              <a:t>permasalahan</a:t>
            </a:r>
            <a:r>
              <a:rPr lang="en-ID" dirty="0" smtClean="0"/>
              <a:t> </a:t>
            </a:r>
            <a:r>
              <a:rPr lang="en-ID" dirty="0" err="1" smtClean="0"/>
              <a:t>fasilitas</a:t>
            </a:r>
            <a:r>
              <a:rPr lang="en-ID" dirty="0" smtClean="0"/>
              <a:t> KITE (</a:t>
            </a:r>
            <a:r>
              <a:rPr lang="en-ID" dirty="0" err="1" smtClean="0"/>
              <a:t>Kemudahan</a:t>
            </a:r>
            <a:r>
              <a:rPr lang="en-ID" dirty="0" smtClean="0"/>
              <a:t> </a:t>
            </a:r>
            <a:r>
              <a:rPr lang="en-ID" dirty="0" err="1" smtClean="0"/>
              <a:t>Impor</a:t>
            </a:r>
            <a:r>
              <a:rPr lang="en-ID" dirty="0" smtClean="0"/>
              <a:t> </a:t>
            </a:r>
            <a:r>
              <a:rPr lang="en-ID" dirty="0" err="1" smtClean="0"/>
              <a:t>Tujuan</a:t>
            </a:r>
            <a:r>
              <a:rPr lang="en-ID" dirty="0" smtClean="0"/>
              <a:t> </a:t>
            </a:r>
            <a:r>
              <a:rPr lang="en-ID" dirty="0" err="1" smtClean="0"/>
              <a:t>Ekspor</a:t>
            </a:r>
            <a:r>
              <a:rPr lang="en-ID" dirty="0" smtClean="0"/>
              <a:t>).</a:t>
            </a:r>
          </a:p>
          <a:p>
            <a:pPr algn="just"/>
            <a:r>
              <a:rPr lang="en-ID" dirty="0" err="1" smtClean="0"/>
              <a:t>Berdasarkan</a:t>
            </a:r>
            <a:r>
              <a:rPr lang="en-ID" dirty="0" smtClean="0"/>
              <a:t> </a:t>
            </a:r>
            <a:r>
              <a:rPr lang="en-ID" dirty="0" err="1" smtClean="0"/>
              <a:t>hasil</a:t>
            </a:r>
            <a:r>
              <a:rPr lang="en-ID" dirty="0" smtClean="0"/>
              <a:t> </a:t>
            </a:r>
            <a:r>
              <a:rPr lang="en-ID" dirty="0" err="1" smtClean="0"/>
              <a:t>pemeriksaan</a:t>
            </a:r>
            <a:r>
              <a:rPr lang="en-ID" dirty="0" smtClean="0"/>
              <a:t> </a:t>
            </a:r>
            <a:r>
              <a:rPr lang="en-ID" dirty="0" err="1" smtClean="0"/>
              <a:t>oleh</a:t>
            </a:r>
            <a:r>
              <a:rPr lang="en-ID" dirty="0" smtClean="0"/>
              <a:t> Auditor DJBC, </a:t>
            </a:r>
            <a:r>
              <a:rPr lang="en-ID" dirty="0" err="1" smtClean="0"/>
              <a:t>ditemukan</a:t>
            </a:r>
            <a:r>
              <a:rPr lang="en-ID" dirty="0" smtClean="0"/>
              <a:t> </a:t>
            </a:r>
            <a:r>
              <a:rPr lang="en-ID" dirty="0" err="1" smtClean="0"/>
              <a:t>bahwa</a:t>
            </a:r>
            <a:r>
              <a:rPr lang="en-ID" dirty="0" smtClean="0"/>
              <a:t> </a:t>
            </a:r>
            <a:r>
              <a:rPr lang="en-ID" dirty="0" err="1" smtClean="0"/>
              <a:t>terdapat</a:t>
            </a:r>
            <a:r>
              <a:rPr lang="en-ID" dirty="0" smtClean="0"/>
              <a:t> </a:t>
            </a:r>
            <a:r>
              <a:rPr lang="en-ID" dirty="0" err="1" smtClean="0"/>
              <a:t>barang</a:t>
            </a:r>
            <a:r>
              <a:rPr lang="en-ID" dirty="0" smtClean="0"/>
              <a:t> </a:t>
            </a:r>
            <a:r>
              <a:rPr lang="en-ID" dirty="0" err="1" smtClean="0"/>
              <a:t>hasil</a:t>
            </a:r>
            <a:r>
              <a:rPr lang="en-ID" dirty="0" smtClean="0"/>
              <a:t> </a:t>
            </a:r>
            <a:r>
              <a:rPr lang="en-ID" dirty="0" err="1" smtClean="0"/>
              <a:t>Impor</a:t>
            </a:r>
            <a:r>
              <a:rPr lang="en-ID" dirty="0" smtClean="0"/>
              <a:t> yang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diekspor</a:t>
            </a:r>
            <a:r>
              <a:rPr lang="en-ID" dirty="0" smtClean="0"/>
              <a:t> </a:t>
            </a:r>
            <a:r>
              <a:rPr lang="en-ID" dirty="0" err="1" smtClean="0"/>
              <a:t>oleh</a:t>
            </a:r>
            <a:r>
              <a:rPr lang="en-ID" dirty="0" smtClean="0"/>
              <a:t> PT. JSI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jangka</a:t>
            </a:r>
            <a:r>
              <a:rPr lang="en-ID" dirty="0" smtClean="0"/>
              <a:t> </a:t>
            </a:r>
            <a:r>
              <a:rPr lang="en-ID" dirty="0" err="1" smtClean="0"/>
              <a:t>waktu</a:t>
            </a:r>
            <a:r>
              <a:rPr lang="en-ID" dirty="0" smtClean="0"/>
              <a:t> </a:t>
            </a:r>
            <a:r>
              <a:rPr lang="en-ID" dirty="0" err="1" smtClean="0"/>
              <a:t>ekspor</a:t>
            </a:r>
            <a:r>
              <a:rPr lang="en-ID" dirty="0" smtClean="0"/>
              <a:t>.</a:t>
            </a:r>
          </a:p>
          <a:p>
            <a:pPr algn="just"/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demikian</a:t>
            </a:r>
            <a:r>
              <a:rPr lang="en-ID" dirty="0" smtClean="0"/>
              <a:t>, Auditor DJBC </a:t>
            </a:r>
            <a:r>
              <a:rPr lang="en-ID" dirty="0" err="1" smtClean="0"/>
              <a:t>melakukan</a:t>
            </a:r>
            <a:r>
              <a:rPr lang="en-ID" dirty="0" smtClean="0"/>
              <a:t> </a:t>
            </a:r>
            <a:r>
              <a:rPr lang="en-ID" i="1" dirty="0" smtClean="0"/>
              <a:t>adjustment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terdapat</a:t>
            </a:r>
            <a:r>
              <a:rPr lang="en-ID" dirty="0" smtClean="0"/>
              <a:t> </a:t>
            </a:r>
            <a:r>
              <a:rPr lang="en-ID" dirty="0" err="1" smtClean="0"/>
              <a:t>kurang</a:t>
            </a:r>
            <a:r>
              <a:rPr lang="en-ID" dirty="0" smtClean="0"/>
              <a:t> </a:t>
            </a:r>
            <a:r>
              <a:rPr lang="en-ID" dirty="0" err="1" smtClean="0"/>
              <a:t>bayar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 (</a:t>
            </a:r>
            <a:r>
              <a:rPr lang="en-ID" dirty="0" err="1" smtClean="0"/>
              <a:t>bea</a:t>
            </a:r>
            <a:r>
              <a:rPr lang="en-ID" dirty="0" smtClean="0"/>
              <a:t> </a:t>
            </a:r>
            <a:r>
              <a:rPr lang="en-ID" dirty="0" err="1" smtClean="0"/>
              <a:t>masuk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PPN </a:t>
            </a:r>
            <a:r>
              <a:rPr lang="en-ID" dirty="0" err="1" smtClean="0"/>
              <a:t>Impor</a:t>
            </a:r>
            <a:r>
              <a:rPr lang="en-ID" dirty="0" smtClean="0"/>
              <a:t>) </a:t>
            </a:r>
            <a:r>
              <a:rPr lang="en-ID" dirty="0" err="1" smtClean="0"/>
              <a:t>atas</a:t>
            </a:r>
            <a:r>
              <a:rPr lang="en-ID" dirty="0" smtClean="0"/>
              <a:t> </a:t>
            </a:r>
            <a:r>
              <a:rPr lang="en-ID" dirty="0" err="1" smtClean="0"/>
              <a:t>barang</a:t>
            </a:r>
            <a:r>
              <a:rPr lang="en-ID" dirty="0" smtClean="0"/>
              <a:t> yang </a:t>
            </a:r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diekspor</a:t>
            </a:r>
            <a:r>
              <a:rPr lang="en-ID" dirty="0" smtClean="0"/>
              <a:t> </a:t>
            </a:r>
            <a:r>
              <a:rPr lang="en-ID" dirty="0" err="1" smtClean="0"/>
              <a:t>tersebut</a:t>
            </a:r>
            <a:r>
              <a:rPr lang="en-ID" dirty="0" smtClean="0"/>
              <a:t>.</a:t>
            </a:r>
          </a:p>
          <a:p>
            <a:pPr algn="just"/>
            <a:r>
              <a:rPr lang="en-ID" dirty="0" smtClean="0"/>
              <a:t>PT. JSI </a:t>
            </a:r>
            <a:r>
              <a:rPr lang="en-ID" dirty="0" err="1" smtClean="0"/>
              <a:t>keberatan</a:t>
            </a:r>
            <a:r>
              <a:rPr lang="en-ID" dirty="0" smtClean="0"/>
              <a:t>, </a:t>
            </a:r>
            <a:r>
              <a:rPr lang="en-ID" dirty="0" err="1" smtClean="0"/>
              <a:t>kemudian</a:t>
            </a:r>
            <a:r>
              <a:rPr lang="en-ID" dirty="0" smtClean="0"/>
              <a:t> </a:t>
            </a:r>
            <a:r>
              <a:rPr lang="en-ID" dirty="0" err="1" smtClean="0"/>
              <a:t>dikeluarkan</a:t>
            </a:r>
            <a:r>
              <a:rPr lang="en-ID" dirty="0" smtClean="0"/>
              <a:t> SKP,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melakukan</a:t>
            </a:r>
            <a:r>
              <a:rPr lang="en-ID" dirty="0" smtClean="0"/>
              <a:t> banding </a:t>
            </a:r>
            <a:r>
              <a:rPr lang="en-ID" dirty="0" err="1" smtClean="0"/>
              <a:t>ke</a:t>
            </a:r>
            <a:r>
              <a:rPr lang="en-ID" dirty="0" smtClean="0"/>
              <a:t> </a:t>
            </a:r>
            <a:r>
              <a:rPr lang="en-ID" dirty="0" err="1" smtClean="0"/>
              <a:t>pengadilan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482263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233074"/>
            <a:ext cx="10512862" cy="1325563"/>
          </a:xfrm>
        </p:spPr>
        <p:txBody>
          <a:bodyPr/>
          <a:lstStyle/>
          <a:p>
            <a:r>
              <a:rPr lang="en-ID" dirty="0" err="1" smtClean="0"/>
              <a:t>Sekilas</a:t>
            </a:r>
            <a:r>
              <a:rPr lang="en-ID" dirty="0" smtClean="0"/>
              <a:t> </a:t>
            </a:r>
            <a:r>
              <a:rPr lang="en-ID" dirty="0" err="1" smtClean="0"/>
              <a:t>kasus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735282"/>
            <a:ext cx="10512862" cy="4618327"/>
          </a:xfrm>
        </p:spPr>
        <p:txBody>
          <a:bodyPr>
            <a:normAutofit/>
          </a:bodyPr>
          <a:lstStyle/>
          <a:p>
            <a:pPr algn="just"/>
            <a:r>
              <a:rPr lang="en-ID" dirty="0" err="1" smtClean="0"/>
              <a:t>Sidang</a:t>
            </a:r>
            <a:r>
              <a:rPr lang="en-ID" dirty="0" smtClean="0"/>
              <a:t> yang kami </a:t>
            </a:r>
            <a:r>
              <a:rPr lang="en-ID" dirty="0" err="1" smtClean="0"/>
              <a:t>hadiri</a:t>
            </a:r>
            <a:r>
              <a:rPr lang="en-ID" dirty="0" smtClean="0"/>
              <a:t> </a:t>
            </a:r>
            <a:r>
              <a:rPr lang="en-ID" dirty="0" err="1" smtClean="0"/>
              <a:t>merupakan</a:t>
            </a:r>
            <a:r>
              <a:rPr lang="en-ID" dirty="0" smtClean="0"/>
              <a:t> </a:t>
            </a:r>
            <a:r>
              <a:rPr lang="en-ID" dirty="0" err="1" smtClean="0"/>
              <a:t>sidang</a:t>
            </a:r>
            <a:r>
              <a:rPr lang="en-ID" dirty="0" smtClean="0"/>
              <a:t> </a:t>
            </a:r>
            <a:r>
              <a:rPr lang="en-ID" dirty="0" err="1" smtClean="0"/>
              <a:t>ketiga</a:t>
            </a:r>
            <a:r>
              <a:rPr lang="en-ID" dirty="0" smtClean="0"/>
              <a:t>.</a:t>
            </a:r>
          </a:p>
          <a:p>
            <a:pPr algn="just"/>
            <a:r>
              <a:rPr lang="en-ID" dirty="0" err="1" smtClean="0"/>
              <a:t>Menurut</a:t>
            </a:r>
            <a:r>
              <a:rPr lang="en-ID" dirty="0" smtClean="0"/>
              <a:t> </a:t>
            </a:r>
            <a:r>
              <a:rPr lang="en-ID" dirty="0" err="1" smtClean="0"/>
              <a:t>informasi</a:t>
            </a:r>
            <a:r>
              <a:rPr lang="en-ID" dirty="0" smtClean="0"/>
              <a:t> </a:t>
            </a:r>
            <a:r>
              <a:rPr lang="en-ID" dirty="0" err="1" smtClean="0"/>
              <a:t>pegawai</a:t>
            </a:r>
            <a:r>
              <a:rPr lang="en-ID" dirty="0" smtClean="0"/>
              <a:t> Set PP, paling </a:t>
            </a:r>
            <a:r>
              <a:rPr lang="en-ID" dirty="0" err="1" smtClean="0"/>
              <a:t>cepat</a:t>
            </a:r>
            <a:r>
              <a:rPr lang="en-ID" dirty="0" smtClean="0"/>
              <a:t> proses </a:t>
            </a:r>
            <a:r>
              <a:rPr lang="en-ID" dirty="0" err="1" smtClean="0"/>
              <a:t>persidangan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empat</a:t>
            </a:r>
            <a:r>
              <a:rPr lang="en-ID" dirty="0" smtClean="0"/>
              <a:t> kali </a:t>
            </a:r>
            <a:r>
              <a:rPr lang="en-ID" dirty="0" err="1" smtClean="0"/>
              <a:t>masa</a:t>
            </a:r>
            <a:r>
              <a:rPr lang="en-ID" dirty="0" smtClean="0"/>
              <a:t> </a:t>
            </a:r>
            <a:r>
              <a:rPr lang="en-ID" dirty="0" err="1" smtClean="0"/>
              <a:t>sidang</a:t>
            </a:r>
            <a:r>
              <a:rPr lang="en-ID" dirty="0" smtClean="0"/>
              <a:t>.</a:t>
            </a:r>
          </a:p>
          <a:p>
            <a:pPr algn="just"/>
            <a:r>
              <a:rPr lang="en-ID" dirty="0" err="1" smtClean="0"/>
              <a:t>Sidang</a:t>
            </a:r>
            <a:r>
              <a:rPr lang="en-ID" dirty="0" smtClean="0"/>
              <a:t> </a:t>
            </a:r>
            <a:r>
              <a:rPr lang="en-ID" dirty="0" err="1" smtClean="0"/>
              <a:t>ditunda</a:t>
            </a:r>
            <a:r>
              <a:rPr lang="en-ID" dirty="0" smtClean="0"/>
              <a:t> </a:t>
            </a:r>
            <a:r>
              <a:rPr lang="en-ID" dirty="0" err="1" smtClean="0"/>
              <a:t>ke</a:t>
            </a:r>
            <a:r>
              <a:rPr lang="en-ID" dirty="0" smtClean="0"/>
              <a:t> masa </a:t>
            </a:r>
            <a:r>
              <a:rPr lang="en-ID" dirty="0" err="1" smtClean="0"/>
              <a:t>sidang</a:t>
            </a:r>
            <a:r>
              <a:rPr lang="en-ID" dirty="0" smtClean="0"/>
              <a:t> </a:t>
            </a:r>
            <a:r>
              <a:rPr lang="en-ID" dirty="0" err="1" smtClean="0"/>
              <a:t>minggu</a:t>
            </a:r>
            <a:r>
              <a:rPr lang="en-ID" dirty="0" smtClean="0"/>
              <a:t> </a:t>
            </a:r>
            <a:r>
              <a:rPr lang="en-ID" dirty="0" err="1" smtClean="0"/>
              <a:t>berikutnya</a:t>
            </a:r>
            <a:r>
              <a:rPr lang="en-ID" dirty="0" smtClean="0"/>
              <a:t>,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majelis</a:t>
            </a:r>
            <a:r>
              <a:rPr lang="en-ID" dirty="0" smtClean="0"/>
              <a:t> </a:t>
            </a:r>
            <a:r>
              <a:rPr lang="en-ID" dirty="0" err="1" smtClean="0"/>
              <a:t>memberikan</a:t>
            </a:r>
            <a:r>
              <a:rPr lang="en-ID" dirty="0" smtClean="0"/>
              <a:t> </a:t>
            </a:r>
            <a:r>
              <a:rPr lang="en-ID" dirty="0" err="1" smtClean="0"/>
              <a:t>kesempatan</a:t>
            </a:r>
            <a:r>
              <a:rPr lang="en-ID" dirty="0" smtClean="0"/>
              <a:t> </a:t>
            </a:r>
            <a:r>
              <a:rPr lang="en-ID" dirty="0" err="1" smtClean="0"/>
              <a:t>kepada</a:t>
            </a:r>
            <a:r>
              <a:rPr lang="en-ID" dirty="0" smtClean="0"/>
              <a:t> </a:t>
            </a:r>
            <a:r>
              <a:rPr lang="en-ID" dirty="0" err="1" smtClean="0"/>
              <a:t>pemohon</a:t>
            </a:r>
            <a:r>
              <a:rPr lang="en-ID" dirty="0" smtClean="0"/>
              <a:t> banding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membuat</a:t>
            </a:r>
            <a:r>
              <a:rPr lang="en-ID" dirty="0" smtClean="0"/>
              <a:t> </a:t>
            </a:r>
            <a:r>
              <a:rPr lang="en-ID" dirty="0" err="1" smtClean="0"/>
              <a:t>penjelasan</a:t>
            </a:r>
            <a:r>
              <a:rPr lang="en-ID" dirty="0" smtClean="0"/>
              <a:t> </a:t>
            </a:r>
            <a:r>
              <a:rPr lang="en-ID" dirty="0" err="1" smtClean="0"/>
              <a:t>tertulis</a:t>
            </a:r>
            <a:r>
              <a:rPr lang="en-ID" dirty="0" smtClean="0"/>
              <a:t>/</a:t>
            </a:r>
            <a:r>
              <a:rPr lang="en-ID" dirty="0" err="1" smtClean="0"/>
              <a:t>ilustrasi</a:t>
            </a:r>
            <a:r>
              <a:rPr lang="en-ID" dirty="0"/>
              <a:t> </a:t>
            </a:r>
            <a:r>
              <a:rPr lang="en-ID" dirty="0" err="1" smtClean="0"/>
              <a:t>mengenai</a:t>
            </a:r>
            <a:r>
              <a:rPr lang="en-ID" dirty="0" smtClean="0"/>
              <a:t> </a:t>
            </a:r>
            <a:r>
              <a:rPr lang="en-ID" dirty="0" err="1" smtClean="0"/>
              <a:t>barang-barang</a:t>
            </a:r>
            <a:r>
              <a:rPr lang="en-ID" dirty="0" smtClean="0"/>
              <a:t> yang </a:t>
            </a:r>
            <a:r>
              <a:rPr lang="en-ID" dirty="0" err="1" smtClean="0"/>
              <a:t>seharusnya</a:t>
            </a:r>
            <a:r>
              <a:rPr lang="en-ID" dirty="0" smtClean="0"/>
              <a:t> </a:t>
            </a:r>
            <a:r>
              <a:rPr lang="en-ID" dirty="0" err="1" smtClean="0"/>
              <a:t>diekspor</a:t>
            </a:r>
            <a:r>
              <a:rPr lang="en-ID" dirty="0"/>
              <a:t>.</a:t>
            </a:r>
            <a:endParaRPr lang="en-ID" dirty="0" smtClean="0"/>
          </a:p>
          <a:p>
            <a:pPr algn="just"/>
            <a:endParaRPr lang="en-ID" dirty="0" smtClean="0"/>
          </a:p>
        </p:txBody>
      </p:sp>
    </p:spTree>
    <p:extLst>
      <p:ext uri="{BB962C8B-B14F-4D97-AF65-F5344CB8AC3E}">
        <p14:creationId xmlns:p14="http://schemas.microsoft.com/office/powerpoint/2010/main" val="397939261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Putusan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Pengambilan</a:t>
            </a:r>
            <a:r>
              <a:rPr lang="en-US" dirty="0" smtClean="0"/>
              <a:t> </a:t>
            </a:r>
            <a:r>
              <a:rPr lang="en-US" dirty="0" err="1" smtClean="0"/>
              <a:t>Putusan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Putusan</a:t>
            </a:r>
            <a:r>
              <a:rPr lang="en-US" dirty="0" smtClean="0"/>
              <a:t> </a:t>
            </a:r>
            <a:r>
              <a:rPr lang="en-US" dirty="0" err="1"/>
              <a:t>Pengadilan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:</a:t>
            </a:r>
          </a:p>
          <a:p>
            <a:pPr algn="just"/>
            <a:r>
              <a:rPr lang="en-US" dirty="0" err="1" smtClean="0"/>
              <a:t>Hasil</a:t>
            </a:r>
            <a:r>
              <a:rPr lang="en-US" dirty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/>
              <a:t>pembuktian</a:t>
            </a:r>
            <a:r>
              <a:rPr lang="en-US" dirty="0"/>
              <a:t>,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</a:t>
            </a:r>
            <a:r>
              <a:rPr lang="en-US" dirty="0" err="1"/>
              <a:t>perpajakan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 smtClean="0"/>
              <a:t>serta</a:t>
            </a:r>
            <a:r>
              <a:rPr lang="en-US" dirty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/>
              <a:t>keyakinan</a:t>
            </a:r>
            <a:r>
              <a:rPr lang="en-US" dirty="0"/>
              <a:t> </a:t>
            </a:r>
            <a:r>
              <a:rPr lang="en-US" dirty="0" smtClean="0"/>
              <a:t>Hakim.</a:t>
            </a:r>
            <a:endParaRPr lang="en-US" dirty="0"/>
          </a:p>
          <a:p>
            <a:pPr algn="just"/>
            <a:r>
              <a:rPr lang="en-US" dirty="0" err="1" smtClean="0"/>
              <a:t>Musyawarah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dipimpin</a:t>
            </a:r>
            <a:r>
              <a:rPr lang="en-US" dirty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Hakim </a:t>
            </a:r>
            <a:r>
              <a:rPr lang="en-US" dirty="0" err="1"/>
              <a:t>Ketua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majelis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 smtClean="0"/>
              <a:t>putusan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musyawarah</a:t>
            </a:r>
            <a:r>
              <a:rPr lang="en-US" dirty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r>
              <a:rPr lang="en-US" dirty="0"/>
              <a:t> </a:t>
            </a:r>
            <a:r>
              <a:rPr lang="en-US" dirty="0" err="1" smtClean="0"/>
              <a:t>kesepakatan</a:t>
            </a:r>
            <a:r>
              <a:rPr lang="en-US" dirty="0"/>
              <a:t>, </a:t>
            </a:r>
            <a:r>
              <a:rPr lang="en-US" dirty="0" err="1"/>
              <a:t>putusan</a:t>
            </a:r>
            <a:r>
              <a:rPr lang="en-US" dirty="0"/>
              <a:t>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suara</a:t>
            </a:r>
            <a:r>
              <a:rPr lang="en-US" dirty="0" smtClean="0"/>
              <a:t> </a:t>
            </a:r>
            <a:r>
              <a:rPr lang="en-US" dirty="0" err="1" smtClean="0"/>
              <a:t>terbanyak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31259" y="260648"/>
          <a:ext cx="11134337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hlinkClick r:id="rId2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288" y="908720"/>
            <a:ext cx="1172649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126876"/>
              </p:ext>
            </p:extLst>
          </p:nvPr>
        </p:nvGraphicFramePr>
        <p:xfrm>
          <a:off x="143302" y="188640"/>
          <a:ext cx="11806237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0929793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Pelaksanaan </a:t>
            </a:r>
            <a:r>
              <a:rPr lang="id-ID" b="1" dirty="0" smtClean="0"/>
              <a:t>Putusan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3" y="1600200"/>
            <a:ext cx="10985160" cy="499715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id-ID" dirty="0" smtClean="0"/>
              <a:t>Putusan </a:t>
            </a:r>
            <a:r>
              <a:rPr lang="id-ID" dirty="0"/>
              <a:t>Pengadilan Pajak langsung dapat dilaksanakan dengan </a:t>
            </a:r>
            <a:r>
              <a:rPr lang="id-ID" dirty="0" smtClean="0"/>
              <a:t>tidak memerlukan lagi </a:t>
            </a:r>
            <a:r>
              <a:rPr lang="id-ID" dirty="0"/>
              <a:t>keputusan pejabat yang berwenang kecuali </a:t>
            </a:r>
            <a:r>
              <a:rPr lang="id-ID" dirty="0" smtClean="0"/>
              <a:t>peraturan perundang-undangan mengatur lain.</a:t>
            </a:r>
          </a:p>
          <a:p>
            <a:pPr algn="just"/>
            <a:r>
              <a:rPr lang="id-ID" dirty="0" smtClean="0"/>
              <a:t>Apabila </a:t>
            </a:r>
            <a:r>
              <a:rPr lang="id-ID" dirty="0"/>
              <a:t>putusan Pengadilan Pajak mengabulkan sebagian atau seluruh Banding,</a:t>
            </a:r>
            <a:br>
              <a:rPr lang="id-ID" dirty="0"/>
            </a:br>
            <a:r>
              <a:rPr lang="id-ID" dirty="0"/>
              <a:t>kelebihan pembayaran Pajak dikembalikan dengan ditambah imbalan </a:t>
            </a:r>
            <a:r>
              <a:rPr lang="id-ID" dirty="0" smtClean="0"/>
              <a:t>bunga sebesar </a:t>
            </a:r>
            <a:r>
              <a:rPr lang="id-ID" dirty="0"/>
              <a:t>2</a:t>
            </a:r>
            <a:r>
              <a:rPr lang="id-ID" dirty="0" smtClean="0"/>
              <a:t>% </a:t>
            </a:r>
            <a:r>
              <a:rPr lang="id-ID" dirty="0"/>
              <a:t>sebulan untuk paling lama 24 (dua puluh empat) </a:t>
            </a:r>
            <a:r>
              <a:rPr lang="id-ID" dirty="0" smtClean="0"/>
              <a:t>bulan.</a:t>
            </a:r>
          </a:p>
          <a:p>
            <a:pPr algn="just"/>
            <a:r>
              <a:rPr lang="id-ID" dirty="0" smtClean="0"/>
              <a:t>Salinan </a:t>
            </a:r>
            <a:r>
              <a:rPr lang="id-ID" dirty="0"/>
              <a:t>putusan atau salinan penetapan Pengadilan Pajak dikirim kepada </a:t>
            </a:r>
            <a:r>
              <a:rPr lang="id-ID" dirty="0" smtClean="0"/>
              <a:t>para pihak </a:t>
            </a:r>
            <a:r>
              <a:rPr lang="id-ID" dirty="0"/>
              <a:t>dengan surat oleh Sekretaris dalam jangka waktu 30 (tiga puluh) hari </a:t>
            </a:r>
            <a:r>
              <a:rPr lang="id-ID" dirty="0" smtClean="0"/>
              <a:t>sejak tanggal </a:t>
            </a:r>
            <a:r>
              <a:rPr lang="id-ID" dirty="0"/>
              <a:t>putusan Pengadilan Pajak diucapkan, atau dalam jangka waktu 7 (</a:t>
            </a:r>
            <a:r>
              <a:rPr lang="id-ID" dirty="0" smtClean="0"/>
              <a:t>tujuh) hari sejak </a:t>
            </a:r>
            <a:r>
              <a:rPr lang="id-ID" dirty="0"/>
              <a:t>tanggal putusan sela </a:t>
            </a:r>
            <a:r>
              <a:rPr lang="id-ID" dirty="0" smtClean="0"/>
              <a:t>diucapkan.</a:t>
            </a:r>
          </a:p>
          <a:p>
            <a:pPr algn="just"/>
            <a:r>
              <a:rPr lang="id-ID" dirty="0" smtClean="0"/>
              <a:t>Putusan </a:t>
            </a:r>
            <a:r>
              <a:rPr lang="id-ID" dirty="0"/>
              <a:t>Pengadilan Pajak harus dilaksanakan oleh Pejabat yang </a:t>
            </a:r>
            <a:r>
              <a:rPr lang="id-ID" dirty="0" smtClean="0"/>
              <a:t>berwenang dalam </a:t>
            </a:r>
            <a:r>
              <a:rPr lang="id-ID" dirty="0"/>
              <a:t>jangka waktu 30 (tiga puluh) hari terhitung sejak tanggal diterima </a:t>
            </a:r>
            <a:r>
              <a:rPr lang="id-ID" dirty="0" smtClean="0"/>
              <a:t>putusan.</a:t>
            </a:r>
          </a:p>
          <a:p>
            <a:pPr algn="just"/>
            <a:r>
              <a:rPr lang="id-ID" dirty="0" smtClean="0"/>
              <a:t>Pejabat </a:t>
            </a:r>
            <a:r>
              <a:rPr lang="id-ID" dirty="0"/>
              <a:t>yang tidak melaksanakan putusan Pengadilan Pajak dalam jangka </a:t>
            </a:r>
            <a:r>
              <a:rPr lang="id-ID" dirty="0" smtClean="0"/>
              <a:t>waktu tersebut</a:t>
            </a:r>
            <a:r>
              <a:rPr lang="id-ID" dirty="0"/>
              <a:t>, dikenakan sanksi sesuai dengan ketentuan kepegawaian yang berlaku.</a:t>
            </a:r>
          </a:p>
        </p:txBody>
      </p:sp>
    </p:spTree>
    <p:extLst>
      <p:ext uri="{BB962C8B-B14F-4D97-AF65-F5344CB8AC3E}">
        <p14:creationId xmlns:p14="http://schemas.microsoft.com/office/powerpoint/2010/main" val="377259516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Hal-Hal Yang Perlu </a:t>
            </a:r>
            <a:r>
              <a:rPr lang="id-ID" b="1" dirty="0" smtClean="0"/>
              <a:t>Diketahui</a:t>
            </a:r>
            <a:endParaRPr lang="id-ID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176139"/>
              </p:ext>
            </p:extLst>
          </p:nvPr>
        </p:nvGraphicFramePr>
        <p:xfrm>
          <a:off x="455612" y="1447800"/>
          <a:ext cx="11276171" cy="5059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6566641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230" y="476672"/>
            <a:ext cx="10978871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2" y="764704"/>
            <a:ext cx="1112520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157354" cy="1397000"/>
          </a:xfrm>
        </p:spPr>
        <p:txBody>
          <a:bodyPr/>
          <a:lstStyle/>
          <a:p>
            <a:r>
              <a:rPr lang="en-US" dirty="0" err="1" smtClean="0"/>
              <a:t>Simpulan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1. </a:t>
            </a:r>
            <a:r>
              <a:rPr lang="en-US" dirty="0" err="1" smtClean="0"/>
              <a:t>Pengajuan</a:t>
            </a:r>
            <a:r>
              <a:rPr lang="en-US" dirty="0" smtClean="0"/>
              <a:t> banding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/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puas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yang </a:t>
            </a:r>
            <a:r>
              <a:rPr lang="en-US" dirty="0" err="1" smtClean="0"/>
              <a:t>dikeluarkan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instansi</a:t>
            </a:r>
            <a:r>
              <a:rPr lang="en-US" dirty="0" smtClean="0"/>
              <a:t> yang </a:t>
            </a:r>
            <a:r>
              <a:rPr lang="en-US" dirty="0" err="1" smtClean="0"/>
              <a:t>berwenang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2.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penafsiran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3.  </a:t>
            </a:r>
            <a:r>
              <a:rPr lang="en-US" dirty="0" err="1" smtClean="0"/>
              <a:t>Pertimbangan</a:t>
            </a:r>
            <a:r>
              <a:rPr lang="en-US" dirty="0" smtClean="0"/>
              <a:t> Hakim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kesaksian</a:t>
            </a:r>
            <a:r>
              <a:rPr lang="en-US" dirty="0" smtClean="0"/>
              <a:t>,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, </a:t>
            </a:r>
            <a:r>
              <a:rPr lang="en-US" dirty="0" err="1" smtClean="0"/>
              <a:t>pengalaman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922" y="783137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Pendapat</a:t>
            </a:r>
            <a:r>
              <a:rPr lang="en-US" dirty="0" smtClean="0"/>
              <a:t> </a:t>
            </a:r>
            <a:r>
              <a:rPr lang="en-US" dirty="0" err="1" smtClean="0"/>
              <a:t>kami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mengunjungi</a:t>
            </a:r>
            <a:r>
              <a:rPr lang="en-US" dirty="0" smtClean="0"/>
              <a:t> 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507" y="2439580"/>
            <a:ext cx="10512862" cy="46013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1. Nilai Nominal sengketa bukan penentu proses sidang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kepastian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822325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persidangan</a:t>
            </a:r>
            <a:r>
              <a:rPr lang="en-US" dirty="0" smtClean="0"/>
              <a:t> </a:t>
            </a:r>
            <a:r>
              <a:rPr lang="en-US" dirty="0" err="1" smtClean="0"/>
              <a:t>setidaknya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4 </a:t>
            </a:r>
            <a:r>
              <a:rPr lang="en-US" dirty="0" err="1" smtClean="0"/>
              <a:t>tahap</a:t>
            </a:r>
            <a:r>
              <a:rPr lang="en-US" dirty="0" smtClean="0"/>
              <a:t> (</a:t>
            </a:r>
            <a:r>
              <a:rPr lang="en-US" dirty="0" err="1" smtClean="0"/>
              <a:t>sidang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862" y="2506662"/>
            <a:ext cx="10512862" cy="435133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persyaratan</a:t>
            </a:r>
            <a:r>
              <a:rPr lang="en-US" dirty="0" smtClean="0"/>
              <a:t> formal</a:t>
            </a:r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pemenuhan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tanggapan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terbanding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tanggapan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majelis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81000"/>
            <a:ext cx="10157354" cy="1397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Pengaruh</a:t>
            </a:r>
            <a:r>
              <a:rPr lang="en-US" dirty="0" smtClean="0"/>
              <a:t> Tax </a:t>
            </a:r>
            <a:r>
              <a:rPr lang="en-US" dirty="0" err="1" smtClean="0"/>
              <a:t>Amnesti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-Pencabutan pengajuan upaya hukum sengketa pajak, </a:t>
            </a:r>
          </a:p>
          <a:p>
            <a:pPr>
              <a:buNone/>
            </a:pPr>
            <a:r>
              <a:rPr lang="sv-SE" dirty="0" smtClean="0"/>
              <a:t>-Kepastian hukum terhadap  utang pajak atas keputusan keberatan</a:t>
            </a:r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Perlakuan</a:t>
            </a:r>
            <a:r>
              <a:rPr lang="en-US" dirty="0" smtClean="0"/>
              <a:t> </a:t>
            </a:r>
            <a:r>
              <a:rPr lang="en-US" dirty="0" err="1" smtClean="0"/>
              <a:t>sengketa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DJP</a:t>
            </a:r>
          </a:p>
          <a:p>
            <a:pPr>
              <a:buNone/>
            </a:pPr>
            <a:r>
              <a:rPr lang="en-US" dirty="0" smtClean="0"/>
              <a:t>-</a:t>
            </a:r>
            <a:r>
              <a:rPr lang="en-US" dirty="0" err="1" smtClean="0"/>
              <a:t>Perlakuan</a:t>
            </a:r>
            <a:r>
              <a:rPr lang="en-US" dirty="0" smtClean="0"/>
              <a:t> </a:t>
            </a:r>
            <a:r>
              <a:rPr lang="en-US" dirty="0" err="1" smtClean="0"/>
              <a:t>sengketa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DJBC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THANKYOU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7159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F769AD3B-90E4-4F81-9CF2-8BD9F607FEC3}" vid="{18F656D2-BE2F-4155-8430-D393897A45F9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747</Words>
  <Application>Microsoft Office PowerPoint</Application>
  <PresentationFormat>Custom</PresentationFormat>
  <Paragraphs>149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</vt:lpstr>
      <vt:lpstr>Books 16x9</vt:lpstr>
      <vt:lpstr>Pengadilan Pajak Kementerian Keuangan</vt:lpstr>
      <vt:lpstr>PowerPoint Presentation</vt:lpstr>
      <vt:lpstr>PowerPoint Presentation</vt:lpstr>
      <vt:lpstr>Struktur pengadilan pajak dan sekretariat pengadilan pajak</vt:lpstr>
      <vt:lpstr>PowerPoint Presentation</vt:lpstr>
      <vt:lpstr>PERANAN PENGADILAN PAJAK TERKAIT ASPEK PENERIMAAN PAJAK </vt:lpstr>
      <vt:lpstr>  Hasil Observasi</vt:lpstr>
      <vt:lpstr>PowerPoint Presentation</vt:lpstr>
      <vt:lpstr>PowerPoint Presentation</vt:lpstr>
      <vt:lpstr>Sekilas kasus</vt:lpstr>
      <vt:lpstr>Sekilas kasus</vt:lpstr>
      <vt:lpstr>Putusan Pengadilan Pajak</vt:lpstr>
      <vt:lpstr>Dasar Pengambilan Putusan </vt:lpstr>
      <vt:lpstr>PowerPoint Presentation</vt:lpstr>
      <vt:lpstr>PowerPoint Presentation</vt:lpstr>
      <vt:lpstr>PowerPoint Presentation</vt:lpstr>
      <vt:lpstr>Pelaksanaan Putusan</vt:lpstr>
      <vt:lpstr>Hal-Hal Yang Perlu Diketahui</vt:lpstr>
      <vt:lpstr>PowerPoint Presentation</vt:lpstr>
      <vt:lpstr>PowerPoint Presentation</vt:lpstr>
      <vt:lpstr>Simpulan </vt:lpstr>
      <vt:lpstr>Pendapat kami setelah mengunjungi  pengadilan pajak </vt:lpstr>
      <vt:lpstr>2. Proses dalam persidangan setidaknya melalui 4 tahap (sidang) </vt:lpstr>
      <vt:lpstr>Pengaruh Tax Amnesti dalam pengadilan pajak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Pengadilan Pajak Kementerian Keuangan</dc:title>
  <dc:creator>pelayanan</dc:creator>
  <cp:lastModifiedBy>debora ria</cp:lastModifiedBy>
  <cp:revision>4</cp:revision>
  <dcterms:created xsi:type="dcterms:W3CDTF">2016-06-16T13:55:09Z</dcterms:created>
  <dcterms:modified xsi:type="dcterms:W3CDTF">2017-04-24T11:22:26Z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