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  <p:sldId id="273" r:id="rId19"/>
    <p:sldId id="274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E87259-597F-43A8-A1B3-F30C56E8EF17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99AA06E-AE69-4308-9E07-AD9669F69909}">
      <dgm:prSet phldrT="[Text]" custT="1"/>
      <dgm:spPr/>
      <dgm:t>
        <a:bodyPr/>
        <a:lstStyle/>
        <a:p>
          <a:r>
            <a:rPr lang="en-US" sz="2000" b="1" dirty="0" err="1" smtClean="0"/>
            <a:t>Herlin</a:t>
          </a:r>
          <a:endParaRPr lang="en-US" sz="2000" b="1" dirty="0"/>
        </a:p>
      </dgm:t>
    </dgm:pt>
    <dgm:pt modelId="{E5818F98-06A7-43B2-BB2E-4306126A9E14}" type="parTrans" cxnId="{C2A4F71A-2F7B-4580-959A-1B88F55F301B}">
      <dgm:prSet/>
      <dgm:spPr/>
      <dgm:t>
        <a:bodyPr/>
        <a:lstStyle/>
        <a:p>
          <a:endParaRPr lang="en-US" sz="2400" b="1"/>
        </a:p>
      </dgm:t>
    </dgm:pt>
    <dgm:pt modelId="{01210BA7-56C1-4D37-BB8B-2BD4D1EE64F8}" type="sibTrans" cxnId="{C2A4F71A-2F7B-4580-959A-1B88F55F301B}">
      <dgm:prSet custT="1"/>
      <dgm:spPr/>
      <dgm:t>
        <a:bodyPr/>
        <a:lstStyle/>
        <a:p>
          <a:endParaRPr lang="en-US" sz="4400" b="1"/>
        </a:p>
      </dgm:t>
    </dgm:pt>
    <dgm:pt modelId="{FECE57D6-A3D1-4619-86BC-663027CBCD99}">
      <dgm:prSet phldrT="[Text]" custT="1"/>
      <dgm:spPr/>
      <dgm:t>
        <a:bodyPr/>
        <a:lstStyle/>
        <a:p>
          <a:r>
            <a:rPr lang="en-US" sz="2000" b="1" dirty="0" err="1" smtClean="0"/>
            <a:t>Icha</a:t>
          </a:r>
          <a:endParaRPr lang="en-US" sz="2000" b="1" dirty="0"/>
        </a:p>
      </dgm:t>
    </dgm:pt>
    <dgm:pt modelId="{100E8AD5-0415-4617-ADAC-FCDFFAFBA7D7}" type="parTrans" cxnId="{9D835D6C-45AE-4EC4-ACE8-4B5CE0034F85}">
      <dgm:prSet/>
      <dgm:spPr/>
      <dgm:t>
        <a:bodyPr/>
        <a:lstStyle/>
        <a:p>
          <a:endParaRPr lang="en-US" sz="2400" b="1"/>
        </a:p>
      </dgm:t>
    </dgm:pt>
    <dgm:pt modelId="{1BD44039-7AE4-4069-B436-B2D34E082157}" type="sibTrans" cxnId="{9D835D6C-45AE-4EC4-ACE8-4B5CE0034F85}">
      <dgm:prSet custT="1"/>
      <dgm:spPr/>
      <dgm:t>
        <a:bodyPr/>
        <a:lstStyle/>
        <a:p>
          <a:endParaRPr lang="en-US" sz="4400" b="1"/>
        </a:p>
      </dgm:t>
    </dgm:pt>
    <dgm:pt modelId="{07344349-07D6-4CEF-9B4A-9FDA8257B2FC}">
      <dgm:prSet phldrT="[Text]" phldr="1" custT="1"/>
      <dgm:spPr/>
      <dgm:t>
        <a:bodyPr/>
        <a:lstStyle/>
        <a:p>
          <a:endParaRPr lang="en-US" sz="2000" b="1" dirty="0"/>
        </a:p>
      </dgm:t>
    </dgm:pt>
    <dgm:pt modelId="{C0950BD2-934B-4596-A2EC-E928BFADC4D8}" type="parTrans" cxnId="{1EB0C3CC-7169-4B2D-A603-3C4838D94AC0}">
      <dgm:prSet/>
      <dgm:spPr/>
      <dgm:t>
        <a:bodyPr/>
        <a:lstStyle/>
        <a:p>
          <a:endParaRPr lang="en-US" sz="2400" b="1"/>
        </a:p>
      </dgm:t>
    </dgm:pt>
    <dgm:pt modelId="{925C9CCB-1D25-44C6-A101-DCA10B5854E1}" type="sibTrans" cxnId="{1EB0C3CC-7169-4B2D-A603-3C4838D94AC0}">
      <dgm:prSet/>
      <dgm:spPr/>
      <dgm:t>
        <a:bodyPr/>
        <a:lstStyle/>
        <a:p>
          <a:endParaRPr lang="en-US" sz="2400" b="1"/>
        </a:p>
      </dgm:t>
    </dgm:pt>
    <dgm:pt modelId="{B24844FC-7347-4325-9C74-9A3B78870581}">
      <dgm:prSet phldrT="[Text]" custT="1"/>
      <dgm:spPr/>
      <dgm:t>
        <a:bodyPr/>
        <a:lstStyle/>
        <a:p>
          <a:r>
            <a:rPr lang="en-US" sz="2000" b="1" dirty="0" smtClean="0"/>
            <a:t>Janie</a:t>
          </a:r>
          <a:endParaRPr lang="en-US" sz="2000" b="1" dirty="0"/>
        </a:p>
      </dgm:t>
    </dgm:pt>
    <dgm:pt modelId="{E62C2E3A-704D-45EC-BD60-91CD16F003FD}" type="parTrans" cxnId="{64A32278-C617-4530-83A5-B276E0400AD5}">
      <dgm:prSet/>
      <dgm:spPr/>
      <dgm:t>
        <a:bodyPr/>
        <a:lstStyle/>
        <a:p>
          <a:endParaRPr lang="en-US" sz="2400" b="1"/>
        </a:p>
      </dgm:t>
    </dgm:pt>
    <dgm:pt modelId="{6E7C0435-DB31-4976-91EB-2A1C42A1B5EB}" type="sibTrans" cxnId="{64A32278-C617-4530-83A5-B276E0400AD5}">
      <dgm:prSet custT="1"/>
      <dgm:spPr/>
      <dgm:t>
        <a:bodyPr/>
        <a:lstStyle/>
        <a:p>
          <a:endParaRPr lang="en-US" sz="4400" b="1"/>
        </a:p>
      </dgm:t>
    </dgm:pt>
    <dgm:pt modelId="{19927317-D09D-4034-A37E-348861563305}">
      <dgm:prSet phldrT="[Text]" phldr="1" custT="1"/>
      <dgm:spPr/>
      <dgm:t>
        <a:bodyPr/>
        <a:lstStyle/>
        <a:p>
          <a:endParaRPr lang="en-US" sz="2000" b="1"/>
        </a:p>
      </dgm:t>
    </dgm:pt>
    <dgm:pt modelId="{84BF574A-D2CD-4695-A73E-BEE55CAB54A2}" type="parTrans" cxnId="{A65C7CB6-004F-4354-AE44-ABF0BAB1982C}">
      <dgm:prSet/>
      <dgm:spPr/>
      <dgm:t>
        <a:bodyPr/>
        <a:lstStyle/>
        <a:p>
          <a:endParaRPr lang="en-US" sz="2400" b="1"/>
        </a:p>
      </dgm:t>
    </dgm:pt>
    <dgm:pt modelId="{7A173D63-B47C-44C1-970E-8E1B05FB3053}" type="sibTrans" cxnId="{A65C7CB6-004F-4354-AE44-ABF0BAB1982C}">
      <dgm:prSet/>
      <dgm:spPr/>
      <dgm:t>
        <a:bodyPr/>
        <a:lstStyle/>
        <a:p>
          <a:endParaRPr lang="en-US" sz="2400" b="1"/>
        </a:p>
      </dgm:t>
    </dgm:pt>
    <dgm:pt modelId="{6C477A22-B042-4F27-AF21-E640E6CC44F3}">
      <dgm:prSet custT="1"/>
      <dgm:spPr/>
      <dgm:t>
        <a:bodyPr/>
        <a:lstStyle/>
        <a:p>
          <a:r>
            <a:rPr lang="en-US" sz="2000" b="1" dirty="0" smtClean="0"/>
            <a:t>Jonathan</a:t>
          </a:r>
          <a:endParaRPr lang="en-US" sz="2000" b="1" dirty="0"/>
        </a:p>
      </dgm:t>
    </dgm:pt>
    <dgm:pt modelId="{574A8F3E-98F0-4173-8870-C5FD83FD7804}" type="parTrans" cxnId="{1661F6FA-EFED-4DA7-BA4A-829F3B7EEC12}">
      <dgm:prSet/>
      <dgm:spPr/>
      <dgm:t>
        <a:bodyPr/>
        <a:lstStyle/>
        <a:p>
          <a:endParaRPr lang="en-US" sz="2400" b="1"/>
        </a:p>
      </dgm:t>
    </dgm:pt>
    <dgm:pt modelId="{EA9209E5-B810-4E1C-B63F-6DF8C0E1910F}" type="sibTrans" cxnId="{1661F6FA-EFED-4DA7-BA4A-829F3B7EEC12}">
      <dgm:prSet custT="1"/>
      <dgm:spPr/>
      <dgm:t>
        <a:bodyPr/>
        <a:lstStyle/>
        <a:p>
          <a:endParaRPr lang="en-US" sz="4400" b="1"/>
        </a:p>
      </dgm:t>
    </dgm:pt>
    <dgm:pt modelId="{3A5A3B58-FD47-4902-BB34-3ED55034695F}">
      <dgm:prSet phldrT="[Text]" custT="1"/>
      <dgm:spPr/>
      <dgm:t>
        <a:bodyPr/>
        <a:lstStyle/>
        <a:p>
          <a:endParaRPr lang="en-US" sz="2000" b="1" dirty="0"/>
        </a:p>
      </dgm:t>
    </dgm:pt>
    <dgm:pt modelId="{1B863B59-552D-4370-8031-57256556049B}" type="sibTrans" cxnId="{A5527527-055D-4D54-BE97-0577377628A8}">
      <dgm:prSet/>
      <dgm:spPr/>
      <dgm:t>
        <a:bodyPr/>
        <a:lstStyle/>
        <a:p>
          <a:endParaRPr lang="en-US" sz="2400" b="1"/>
        </a:p>
      </dgm:t>
    </dgm:pt>
    <dgm:pt modelId="{3BC5CA2E-971B-4F47-884C-A5F5970FA127}" type="parTrans" cxnId="{A5527527-055D-4D54-BE97-0577377628A8}">
      <dgm:prSet/>
      <dgm:spPr/>
      <dgm:t>
        <a:bodyPr/>
        <a:lstStyle/>
        <a:p>
          <a:endParaRPr lang="en-US" sz="2400" b="1"/>
        </a:p>
      </dgm:t>
    </dgm:pt>
    <dgm:pt modelId="{170342F1-F0D9-4476-8127-8AB255CFA22A}" type="pres">
      <dgm:prSet presAssocID="{9CE87259-597F-43A8-A1B3-F30C56E8EF1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9F60D4E0-8E02-401E-9DB3-565E5E5FFF40}" type="pres">
      <dgm:prSet presAssocID="{A99AA06E-AE69-4308-9E07-AD9669F69909}" presName="Accent1" presStyleCnt="0"/>
      <dgm:spPr/>
    </dgm:pt>
    <dgm:pt modelId="{A6B59033-BC9A-4943-8DD5-5F9DEB0BFA95}" type="pres">
      <dgm:prSet presAssocID="{A99AA06E-AE69-4308-9E07-AD9669F69909}" presName="Accent" presStyleLbl="node1" presStyleIdx="0" presStyleCnt="4"/>
      <dgm:spPr/>
    </dgm:pt>
    <dgm:pt modelId="{BE3B7F38-ABA0-4D03-AF52-03CE6FAAD68F}" type="pres">
      <dgm:prSet presAssocID="{A99AA06E-AE69-4308-9E07-AD9669F69909}" presName="Child1" presStyleLbl="revTx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9ED9F-EB19-4032-A3D2-158618CB6B60}" type="pres">
      <dgm:prSet presAssocID="{A99AA06E-AE69-4308-9E07-AD9669F69909}" presName="Parent1" presStyleLbl="revTx" presStyleIdx="1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75FAC73-B28E-4F9E-AABA-A261C81294B0}" type="pres">
      <dgm:prSet presAssocID="{FECE57D6-A3D1-4619-86BC-663027CBCD99}" presName="Accent2" presStyleCnt="0"/>
      <dgm:spPr/>
    </dgm:pt>
    <dgm:pt modelId="{C2D24AAF-03BC-4F4D-8F23-B32B7E48FA80}" type="pres">
      <dgm:prSet presAssocID="{FECE57D6-A3D1-4619-86BC-663027CBCD99}" presName="Accent" presStyleLbl="node1" presStyleIdx="1" presStyleCnt="4"/>
      <dgm:spPr/>
    </dgm:pt>
    <dgm:pt modelId="{14C4C64A-8A63-49CF-8CAF-01A9EFAB6680}" type="pres">
      <dgm:prSet presAssocID="{FECE57D6-A3D1-4619-86BC-663027CBCD99}" presName="Child2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3C49B26-3668-4B26-B99B-F0D20315A3A7}" type="pres">
      <dgm:prSet presAssocID="{FECE57D6-A3D1-4619-86BC-663027CBCD99}" presName="Parent2" presStyleLbl="revTx" presStyleIdx="3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3CF5191-811A-495C-850D-AB4EFFB4A37D}" type="pres">
      <dgm:prSet presAssocID="{B24844FC-7347-4325-9C74-9A3B78870581}" presName="Accent3" presStyleCnt="0"/>
      <dgm:spPr/>
    </dgm:pt>
    <dgm:pt modelId="{F037E8BB-76AB-4930-B80F-8516670A3BB2}" type="pres">
      <dgm:prSet presAssocID="{B24844FC-7347-4325-9C74-9A3B78870581}" presName="Accent" presStyleLbl="node1" presStyleIdx="2" presStyleCnt="4"/>
      <dgm:spPr/>
    </dgm:pt>
    <dgm:pt modelId="{0183091A-E986-44E1-99F3-330D6A03F367}" type="pres">
      <dgm:prSet presAssocID="{B24844FC-7347-4325-9C74-9A3B78870581}" presName="Child3" presStyleLbl="revTx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EF5030-2C64-43A2-98C9-E09E3A3B14C4}" type="pres">
      <dgm:prSet presAssocID="{B24844FC-7347-4325-9C74-9A3B78870581}" presName="Parent3" presStyleLbl="revTx" presStyleIdx="5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A732436-5641-4F97-AFEB-E4A20AAC304F}" type="pres">
      <dgm:prSet presAssocID="{6C477A22-B042-4F27-AF21-E640E6CC44F3}" presName="Accent4" presStyleCnt="0"/>
      <dgm:spPr/>
    </dgm:pt>
    <dgm:pt modelId="{F1509892-3E17-4900-8E0C-DF29CFA29370}" type="pres">
      <dgm:prSet presAssocID="{6C477A22-B042-4F27-AF21-E640E6CC44F3}" presName="Accent" presStyleLbl="node1" presStyleIdx="3" presStyleCnt="4"/>
      <dgm:spPr/>
    </dgm:pt>
    <dgm:pt modelId="{B0EDE4B6-08E8-46B1-A357-CD0D34A13A71}" type="pres">
      <dgm:prSet presAssocID="{6C477A22-B042-4F27-AF21-E640E6CC44F3}" presName="Parent4" presStyleLbl="revTx" presStyleIdx="6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A7765C6-C5EE-424D-B5FF-3EE7EFE161D5}" type="presOf" srcId="{B24844FC-7347-4325-9C74-9A3B78870581}" destId="{9CEF5030-2C64-43A2-98C9-E09E3A3B14C4}" srcOrd="0" destOrd="0" presId="urn:microsoft.com/office/officeart/2009/layout/CircleArrowProcess"/>
    <dgm:cxn modelId="{1EB0C3CC-7169-4B2D-A603-3C4838D94AC0}" srcId="{FECE57D6-A3D1-4619-86BC-663027CBCD99}" destId="{07344349-07D6-4CEF-9B4A-9FDA8257B2FC}" srcOrd="0" destOrd="0" parTransId="{C0950BD2-934B-4596-A2EC-E928BFADC4D8}" sibTransId="{925C9CCB-1D25-44C6-A101-DCA10B5854E1}"/>
    <dgm:cxn modelId="{FECF4433-34C5-466E-975C-EA44F5C0EAC6}" type="presOf" srcId="{FECE57D6-A3D1-4619-86BC-663027CBCD99}" destId="{43C49B26-3668-4B26-B99B-F0D20315A3A7}" srcOrd="0" destOrd="0" presId="urn:microsoft.com/office/officeart/2009/layout/CircleArrowProcess"/>
    <dgm:cxn modelId="{64A32278-C617-4530-83A5-B276E0400AD5}" srcId="{9CE87259-597F-43A8-A1B3-F30C56E8EF17}" destId="{B24844FC-7347-4325-9C74-9A3B78870581}" srcOrd="2" destOrd="0" parTransId="{E62C2E3A-704D-45EC-BD60-91CD16F003FD}" sibTransId="{6E7C0435-DB31-4976-91EB-2A1C42A1B5EB}"/>
    <dgm:cxn modelId="{AEFB8C24-7269-484B-A686-4694810E18BE}" type="presOf" srcId="{07344349-07D6-4CEF-9B4A-9FDA8257B2FC}" destId="{14C4C64A-8A63-49CF-8CAF-01A9EFAB6680}" srcOrd="0" destOrd="0" presId="urn:microsoft.com/office/officeart/2009/layout/CircleArrowProcess"/>
    <dgm:cxn modelId="{872462FE-757B-40B6-B5EE-9AFE5CA49DFD}" type="presOf" srcId="{19927317-D09D-4034-A37E-348861563305}" destId="{0183091A-E986-44E1-99F3-330D6A03F367}" srcOrd="0" destOrd="0" presId="urn:microsoft.com/office/officeart/2009/layout/CircleArrowProcess"/>
    <dgm:cxn modelId="{054F5171-6797-4DF1-A675-41E8E22D1BD1}" type="presOf" srcId="{A99AA06E-AE69-4308-9E07-AD9669F69909}" destId="{3F89ED9F-EB19-4032-A3D2-158618CB6B60}" srcOrd="0" destOrd="0" presId="urn:microsoft.com/office/officeart/2009/layout/CircleArrowProcess"/>
    <dgm:cxn modelId="{1661F6FA-EFED-4DA7-BA4A-829F3B7EEC12}" srcId="{9CE87259-597F-43A8-A1B3-F30C56E8EF17}" destId="{6C477A22-B042-4F27-AF21-E640E6CC44F3}" srcOrd="3" destOrd="0" parTransId="{574A8F3E-98F0-4173-8870-C5FD83FD7804}" sibTransId="{EA9209E5-B810-4E1C-B63F-6DF8C0E1910F}"/>
    <dgm:cxn modelId="{A5527527-055D-4D54-BE97-0577377628A8}" srcId="{A99AA06E-AE69-4308-9E07-AD9669F69909}" destId="{3A5A3B58-FD47-4902-BB34-3ED55034695F}" srcOrd="0" destOrd="0" parTransId="{3BC5CA2E-971B-4F47-884C-A5F5970FA127}" sibTransId="{1B863B59-552D-4370-8031-57256556049B}"/>
    <dgm:cxn modelId="{A65C7CB6-004F-4354-AE44-ABF0BAB1982C}" srcId="{B24844FC-7347-4325-9C74-9A3B78870581}" destId="{19927317-D09D-4034-A37E-348861563305}" srcOrd="0" destOrd="0" parTransId="{84BF574A-D2CD-4695-A73E-BEE55CAB54A2}" sibTransId="{7A173D63-B47C-44C1-970E-8E1B05FB3053}"/>
    <dgm:cxn modelId="{C2A4F71A-2F7B-4580-959A-1B88F55F301B}" srcId="{9CE87259-597F-43A8-A1B3-F30C56E8EF17}" destId="{A99AA06E-AE69-4308-9E07-AD9669F69909}" srcOrd="0" destOrd="0" parTransId="{E5818F98-06A7-43B2-BB2E-4306126A9E14}" sibTransId="{01210BA7-56C1-4D37-BB8B-2BD4D1EE64F8}"/>
    <dgm:cxn modelId="{D4078FB9-7D20-4D5E-89A4-26B75CD87D66}" type="presOf" srcId="{6C477A22-B042-4F27-AF21-E640E6CC44F3}" destId="{B0EDE4B6-08E8-46B1-A357-CD0D34A13A71}" srcOrd="0" destOrd="0" presId="urn:microsoft.com/office/officeart/2009/layout/CircleArrowProcess"/>
    <dgm:cxn modelId="{E8D24D3E-00B7-4997-82E7-C5ED9F3E59B9}" type="presOf" srcId="{3A5A3B58-FD47-4902-BB34-3ED55034695F}" destId="{BE3B7F38-ABA0-4D03-AF52-03CE6FAAD68F}" srcOrd="0" destOrd="0" presId="urn:microsoft.com/office/officeart/2009/layout/CircleArrowProcess"/>
    <dgm:cxn modelId="{88D7E003-6393-449E-A0E5-07B729C76A6F}" type="presOf" srcId="{9CE87259-597F-43A8-A1B3-F30C56E8EF17}" destId="{170342F1-F0D9-4476-8127-8AB255CFA22A}" srcOrd="0" destOrd="0" presId="urn:microsoft.com/office/officeart/2009/layout/CircleArrowProcess"/>
    <dgm:cxn modelId="{9D835D6C-45AE-4EC4-ACE8-4B5CE0034F85}" srcId="{9CE87259-597F-43A8-A1B3-F30C56E8EF17}" destId="{FECE57D6-A3D1-4619-86BC-663027CBCD99}" srcOrd="1" destOrd="0" parTransId="{100E8AD5-0415-4617-ADAC-FCDFFAFBA7D7}" sibTransId="{1BD44039-7AE4-4069-B436-B2D34E082157}"/>
    <dgm:cxn modelId="{2CCC3C36-C19E-486A-82EE-29CD6222689B}" type="presParOf" srcId="{170342F1-F0D9-4476-8127-8AB255CFA22A}" destId="{9F60D4E0-8E02-401E-9DB3-565E5E5FFF40}" srcOrd="0" destOrd="0" presId="urn:microsoft.com/office/officeart/2009/layout/CircleArrowProcess"/>
    <dgm:cxn modelId="{E0FA092B-4525-46F6-8251-67D84176DDC1}" type="presParOf" srcId="{9F60D4E0-8E02-401E-9DB3-565E5E5FFF40}" destId="{A6B59033-BC9A-4943-8DD5-5F9DEB0BFA95}" srcOrd="0" destOrd="0" presId="urn:microsoft.com/office/officeart/2009/layout/CircleArrowProcess"/>
    <dgm:cxn modelId="{1ABAF829-E74E-40A5-856B-989F887241B7}" type="presParOf" srcId="{170342F1-F0D9-4476-8127-8AB255CFA22A}" destId="{BE3B7F38-ABA0-4D03-AF52-03CE6FAAD68F}" srcOrd="1" destOrd="0" presId="urn:microsoft.com/office/officeart/2009/layout/CircleArrowProcess"/>
    <dgm:cxn modelId="{114808A4-A949-4DCE-A7A1-FF4A0AA4203C}" type="presParOf" srcId="{170342F1-F0D9-4476-8127-8AB255CFA22A}" destId="{3F89ED9F-EB19-4032-A3D2-158618CB6B60}" srcOrd="2" destOrd="0" presId="urn:microsoft.com/office/officeart/2009/layout/CircleArrowProcess"/>
    <dgm:cxn modelId="{133735F7-B805-4022-9843-DE94D46BFDD7}" type="presParOf" srcId="{170342F1-F0D9-4476-8127-8AB255CFA22A}" destId="{D75FAC73-B28E-4F9E-AABA-A261C81294B0}" srcOrd="3" destOrd="0" presId="urn:microsoft.com/office/officeart/2009/layout/CircleArrowProcess"/>
    <dgm:cxn modelId="{B851330F-A456-4ADA-9C7F-7897511B0168}" type="presParOf" srcId="{D75FAC73-B28E-4F9E-AABA-A261C81294B0}" destId="{C2D24AAF-03BC-4F4D-8F23-B32B7E48FA80}" srcOrd="0" destOrd="0" presId="urn:microsoft.com/office/officeart/2009/layout/CircleArrowProcess"/>
    <dgm:cxn modelId="{9B752079-5CE9-49E8-AF10-9241DF2F0E07}" type="presParOf" srcId="{170342F1-F0D9-4476-8127-8AB255CFA22A}" destId="{14C4C64A-8A63-49CF-8CAF-01A9EFAB6680}" srcOrd="4" destOrd="0" presId="urn:microsoft.com/office/officeart/2009/layout/CircleArrowProcess"/>
    <dgm:cxn modelId="{1B879041-3E4E-4A8D-85B3-01344B5D9AC6}" type="presParOf" srcId="{170342F1-F0D9-4476-8127-8AB255CFA22A}" destId="{43C49B26-3668-4B26-B99B-F0D20315A3A7}" srcOrd="5" destOrd="0" presId="urn:microsoft.com/office/officeart/2009/layout/CircleArrowProcess"/>
    <dgm:cxn modelId="{2269B23B-9A3A-4016-A573-2F6BF50FE7CF}" type="presParOf" srcId="{170342F1-F0D9-4476-8127-8AB255CFA22A}" destId="{13CF5191-811A-495C-850D-AB4EFFB4A37D}" srcOrd="6" destOrd="0" presId="urn:microsoft.com/office/officeart/2009/layout/CircleArrowProcess"/>
    <dgm:cxn modelId="{2EA76900-9638-4225-84D2-97CDE8EFED8B}" type="presParOf" srcId="{13CF5191-811A-495C-850D-AB4EFFB4A37D}" destId="{F037E8BB-76AB-4930-B80F-8516670A3BB2}" srcOrd="0" destOrd="0" presId="urn:microsoft.com/office/officeart/2009/layout/CircleArrowProcess"/>
    <dgm:cxn modelId="{8BD07897-19A1-4728-B168-2575001BAAAA}" type="presParOf" srcId="{170342F1-F0D9-4476-8127-8AB255CFA22A}" destId="{0183091A-E986-44E1-99F3-330D6A03F367}" srcOrd="7" destOrd="0" presId="urn:microsoft.com/office/officeart/2009/layout/CircleArrowProcess"/>
    <dgm:cxn modelId="{25109CF3-F5E2-4B57-8C1B-F851B3B47395}" type="presParOf" srcId="{170342F1-F0D9-4476-8127-8AB255CFA22A}" destId="{9CEF5030-2C64-43A2-98C9-E09E3A3B14C4}" srcOrd="8" destOrd="0" presId="urn:microsoft.com/office/officeart/2009/layout/CircleArrowProcess"/>
    <dgm:cxn modelId="{76F9518F-19BB-4775-87BF-9A093EA68E8E}" type="presParOf" srcId="{170342F1-F0D9-4476-8127-8AB255CFA22A}" destId="{EA732436-5641-4F97-AFEB-E4A20AAC304F}" srcOrd="9" destOrd="0" presId="urn:microsoft.com/office/officeart/2009/layout/CircleArrowProcess"/>
    <dgm:cxn modelId="{02B95ECA-0D9F-49B9-97AA-3AE4E72B2DDC}" type="presParOf" srcId="{EA732436-5641-4F97-AFEB-E4A20AAC304F}" destId="{F1509892-3E17-4900-8E0C-DF29CFA29370}" srcOrd="0" destOrd="0" presId="urn:microsoft.com/office/officeart/2009/layout/CircleArrowProcess"/>
    <dgm:cxn modelId="{385EC4CA-F289-4E0B-A8E4-5FC304168D62}" type="presParOf" srcId="{170342F1-F0D9-4476-8127-8AB255CFA22A}" destId="{B0EDE4B6-08E8-46B1-A357-CD0D34A13A71}" srcOrd="10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PENGADILAN PAJAK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123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Kelompok</a:t>
            </a:r>
            <a:r>
              <a:rPr lang="en-US" dirty="0" smtClean="0"/>
              <a:t> 4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231881"/>
              </p:ext>
            </p:extLst>
          </p:nvPr>
        </p:nvGraphicFramePr>
        <p:xfrm>
          <a:off x="1053643" y="609600"/>
          <a:ext cx="10182203" cy="5962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7259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loud Callout 3"/>
          <p:cNvSpPr/>
          <p:nvPr/>
        </p:nvSpPr>
        <p:spPr>
          <a:xfrm>
            <a:off x="1766170" y="1615857"/>
            <a:ext cx="6839211" cy="3018773"/>
          </a:xfrm>
          <a:prstGeom prst="cloudCallou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Undang-Undang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Nomor</a:t>
            </a:r>
            <a:r>
              <a:rPr lang="en-US" sz="2800" b="1" dirty="0" smtClean="0"/>
              <a:t> 14 </a:t>
            </a:r>
            <a:r>
              <a:rPr lang="en-US" sz="2800" b="1" dirty="0" err="1" smtClean="0"/>
              <a:t>Tahun</a:t>
            </a:r>
            <a:r>
              <a:rPr lang="en-US" sz="2800" b="1" dirty="0" smtClean="0"/>
              <a:t> 2002 </a:t>
            </a:r>
            <a:r>
              <a:rPr lang="en-US" sz="2800" b="1" dirty="0" err="1" smtClean="0"/>
              <a:t>tentang</a:t>
            </a:r>
            <a:r>
              <a:rPr lang="en-US" sz="2800" b="1" dirty="0"/>
              <a:t> </a:t>
            </a:r>
            <a:r>
              <a:rPr lang="en-US" sz="2800" b="1" dirty="0" err="1" smtClean="0"/>
              <a:t>Pengadilan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Pajak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41765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peradilan</a:t>
            </a:r>
            <a:r>
              <a:rPr lang="en-US" sz="2800" dirty="0"/>
              <a:t> yang </a:t>
            </a:r>
            <a:r>
              <a:rPr lang="en-US" sz="2800" dirty="0" err="1"/>
              <a:t>melaksanakan</a:t>
            </a:r>
            <a:r>
              <a:rPr lang="en-US" sz="2800" dirty="0"/>
              <a:t> </a:t>
            </a:r>
            <a:r>
              <a:rPr lang="en-US" sz="2800" dirty="0" err="1"/>
              <a:t>kekuasaan</a:t>
            </a:r>
            <a:r>
              <a:rPr lang="en-US" sz="2800" dirty="0"/>
              <a:t> </a:t>
            </a:r>
            <a:r>
              <a:rPr lang="en-US" sz="2800" dirty="0" err="1"/>
              <a:t>kehakiman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Wajib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en-US" sz="2800" dirty="0" err="1" smtClean="0"/>
              <a:t>atau</a:t>
            </a:r>
            <a:r>
              <a:rPr lang="en-US" sz="2800" dirty="0"/>
              <a:t> </a:t>
            </a:r>
            <a:r>
              <a:rPr lang="en-US" sz="2800" dirty="0" err="1" smtClean="0"/>
              <a:t>penanggung</a:t>
            </a:r>
            <a:r>
              <a:rPr lang="en-US" sz="2800" dirty="0" smtClean="0"/>
              <a:t> </a:t>
            </a:r>
            <a:r>
              <a:rPr lang="en-US" sz="2800" dirty="0" err="1"/>
              <a:t>Pajak</a:t>
            </a:r>
            <a:r>
              <a:rPr lang="en-US" sz="2800" dirty="0"/>
              <a:t> yang </a:t>
            </a:r>
            <a:r>
              <a:rPr lang="en-US" sz="2800" dirty="0" err="1"/>
              <a:t>mencari</a:t>
            </a:r>
            <a:r>
              <a:rPr lang="en-US" sz="2800" dirty="0"/>
              <a:t> </a:t>
            </a:r>
            <a:r>
              <a:rPr lang="en-US" sz="2800" dirty="0" err="1"/>
              <a:t>keadilan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Sengketa</a:t>
            </a:r>
            <a:r>
              <a:rPr lang="en-US" sz="2800" dirty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(</a:t>
            </a:r>
            <a:r>
              <a:rPr lang="en-US" sz="2800" dirty="0" err="1" smtClean="0"/>
              <a:t>Pasal</a:t>
            </a:r>
            <a:r>
              <a:rPr lang="en-US" sz="2800" dirty="0" smtClean="0"/>
              <a:t> 2)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7759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Kedudukan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Pengadilan</a:t>
            </a:r>
            <a:r>
              <a:rPr lang="en-US" sz="2800" dirty="0" smtClean="0"/>
              <a:t> </a:t>
            </a:r>
            <a:r>
              <a:rPr lang="en-US" sz="2800" dirty="0" err="1"/>
              <a:t>Pajak</a:t>
            </a:r>
            <a:r>
              <a:rPr lang="en-US" sz="2800" dirty="0"/>
              <a:t> yang </a:t>
            </a:r>
            <a:r>
              <a:rPr lang="en-US" sz="2800" dirty="0" err="1"/>
              <a:t>berkedudukan</a:t>
            </a:r>
            <a:r>
              <a:rPr lang="en-US" sz="2800" dirty="0"/>
              <a:t> di </a:t>
            </a:r>
            <a:r>
              <a:rPr lang="en-US" sz="2800" dirty="0" err="1"/>
              <a:t>ibukota</a:t>
            </a:r>
            <a:r>
              <a:rPr lang="en-US" sz="2800" dirty="0"/>
              <a:t> </a:t>
            </a:r>
            <a:r>
              <a:rPr lang="en-US" sz="2800" dirty="0" smtClean="0"/>
              <a:t>Negara (</a:t>
            </a:r>
            <a:r>
              <a:rPr lang="en-US" sz="2800" dirty="0" err="1"/>
              <a:t>P</a:t>
            </a:r>
            <a:r>
              <a:rPr lang="en-US" sz="2800" dirty="0" err="1" smtClean="0"/>
              <a:t>asal</a:t>
            </a:r>
            <a:r>
              <a:rPr lang="en-US" sz="2800" dirty="0" smtClean="0"/>
              <a:t> 3)</a:t>
            </a:r>
          </a:p>
          <a:p>
            <a:pPr marL="0" indent="0">
              <a:buNone/>
            </a:pPr>
            <a:r>
              <a:rPr lang="en-US" sz="2800" dirty="0" err="1" smtClean="0"/>
              <a:t>Sekretariat</a:t>
            </a:r>
            <a:r>
              <a:rPr lang="en-US" sz="2800" dirty="0" smtClean="0"/>
              <a:t> </a:t>
            </a:r>
            <a:r>
              <a:rPr lang="en-US" sz="2800" dirty="0" err="1" smtClean="0"/>
              <a:t>pengadilan</a:t>
            </a:r>
            <a:r>
              <a:rPr lang="en-US" sz="2800" dirty="0" smtClean="0"/>
              <a:t> </a:t>
            </a:r>
            <a:r>
              <a:rPr lang="en-US" sz="2800" dirty="0" err="1" smtClean="0"/>
              <a:t>pajak</a:t>
            </a:r>
            <a:r>
              <a:rPr lang="en-US" sz="2800" dirty="0" smtClean="0"/>
              <a:t> </a:t>
            </a:r>
            <a:r>
              <a:rPr lang="en-US" sz="2800" dirty="0" err="1" smtClean="0"/>
              <a:t>beralamat</a:t>
            </a:r>
            <a:r>
              <a:rPr lang="en-US" sz="2800" dirty="0" smtClean="0"/>
              <a:t> di </a:t>
            </a:r>
            <a:r>
              <a:rPr lang="en-US" sz="2800" dirty="0" err="1" smtClean="0"/>
              <a:t>Jalan</a:t>
            </a:r>
            <a:r>
              <a:rPr lang="en-US" sz="2800" dirty="0" smtClean="0"/>
              <a:t> </a:t>
            </a:r>
            <a:r>
              <a:rPr lang="en-US" sz="2800" dirty="0" err="1" smtClean="0"/>
              <a:t>Hayam</a:t>
            </a:r>
            <a:r>
              <a:rPr lang="en-US" sz="2800" dirty="0" smtClean="0"/>
              <a:t> </a:t>
            </a:r>
            <a:r>
              <a:rPr lang="en-US" sz="2800" dirty="0" err="1" smtClean="0"/>
              <a:t>Wuruk</a:t>
            </a:r>
            <a:r>
              <a:rPr lang="en-US" sz="2800" dirty="0" smtClean="0"/>
              <a:t> </a:t>
            </a:r>
            <a:r>
              <a:rPr lang="en-US" sz="2800" dirty="0" err="1" smtClean="0"/>
              <a:t>Nomor</a:t>
            </a:r>
            <a:r>
              <a:rPr lang="en-US" sz="2800" dirty="0" smtClean="0"/>
              <a:t> 7, Jakarta </a:t>
            </a:r>
            <a:r>
              <a:rPr lang="en-US" sz="2800" dirty="0" err="1" smtClean="0"/>
              <a:t>Pusat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13920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Susunan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5546" y="2160589"/>
            <a:ext cx="8596668" cy="3880773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518212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grpSp>
        <p:nvGrpSpPr>
          <p:cNvPr id="18" name="Group 17"/>
          <p:cNvGrpSpPr/>
          <p:nvPr/>
        </p:nvGrpSpPr>
        <p:grpSpPr>
          <a:xfrm>
            <a:off x="4308662" y="1047750"/>
            <a:ext cx="5772150" cy="5187810"/>
            <a:chOff x="4308662" y="1047750"/>
            <a:chExt cx="5772150" cy="5187810"/>
          </a:xfrm>
        </p:grpSpPr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4384862" y="1047750"/>
              <a:ext cx="1323975" cy="733425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HAKIM ANGGOTA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5994587" y="1047750"/>
              <a:ext cx="1323975" cy="733425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HAKIM KETUA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>
              <a:off x="4384862" y="4162425"/>
              <a:ext cx="1323975" cy="733425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PEMOHON BANDING/ PENGGUGAT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7680512" y="4162425"/>
              <a:ext cx="1323975" cy="733425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TERBANDING/ TERGUGAT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7623362" y="1047750"/>
              <a:ext cx="1323975" cy="733425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HAKIM ANGGOTA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9175937" y="2133600"/>
              <a:ext cx="904875" cy="1714500"/>
            </a:xfrm>
            <a:prstGeom prst="rect">
              <a:avLst/>
            </a:prstGeom>
            <a:solidFill>
              <a:srgbClr val="5B9BD5"/>
            </a:solidFill>
            <a:ln w="12700">
              <a:solidFill>
                <a:srgbClr val="1F4D78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SEKRETARIS DAN PANITERA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308662" y="5524500"/>
              <a:ext cx="2105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894824" y="5524500"/>
              <a:ext cx="2105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6413687" y="5210175"/>
              <a:ext cx="1600200" cy="361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d-ID" altLang="id-ID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PINTU</a:t>
              </a:r>
              <a:endParaRPr kumimoji="0" lang="id-ID" altLang="id-ID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70806" y="5866228"/>
              <a:ext cx="337653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d-ID" dirty="0" smtClean="0"/>
                <a:t>PENONTON</a:t>
              </a:r>
              <a:endParaRPr lang="id-ID" dirty="0"/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677334" y="1643727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dirty="0" smtClean="0"/>
              <a:t>Pimpinan</a:t>
            </a:r>
          </a:p>
          <a:p>
            <a:r>
              <a:rPr lang="id-ID" dirty="0" smtClean="0"/>
              <a:t>Hakim Anggota</a:t>
            </a:r>
          </a:p>
          <a:p>
            <a:r>
              <a:rPr lang="id-ID" dirty="0" smtClean="0"/>
              <a:t>Sekretaris</a:t>
            </a:r>
          </a:p>
          <a:p>
            <a:r>
              <a:rPr lang="id-ID" dirty="0" smtClean="0"/>
              <a:t>Panitera</a:t>
            </a:r>
          </a:p>
          <a:p>
            <a:pPr marL="0" indent="0">
              <a:buFont typeface="Wingdings 3" charset="2"/>
              <a:buNone/>
            </a:pPr>
            <a:r>
              <a:rPr lang="id-ID" dirty="0" smtClean="0"/>
              <a:t>(pasal 6)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49540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Tahapan Dalam Persidangan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5812"/>
            <a:ext cx="8596668" cy="4966353"/>
          </a:xfrm>
        </p:spPr>
        <p:txBody>
          <a:bodyPr>
            <a:normAutofit/>
          </a:bodyPr>
          <a:lstStyle/>
          <a:p>
            <a:r>
              <a:rPr lang="id-ID" dirty="0" smtClean="0"/>
              <a:t>Sidang dibuka oleh Hakim Ketua</a:t>
            </a:r>
          </a:p>
          <a:p>
            <a:r>
              <a:rPr lang="id-ID" dirty="0" smtClean="0"/>
              <a:t>Untuk sidang pertama atas suatu sengketa, hakim anggota akan membacakan pemenuhan ketentuan formal dari pengajuan banding, surat keberatan, surat ketetapan terbanding, surat ketetapan pajak (contoh : SKPKB)</a:t>
            </a:r>
          </a:p>
          <a:p>
            <a:r>
              <a:rPr lang="id-ID" dirty="0" smtClean="0"/>
              <a:t>Hakim anggota akan menanyakan kepada pemohon banding dokumen pendukung yang dianggap perlu, misal : tanda terima SPT</a:t>
            </a:r>
          </a:p>
          <a:p>
            <a:r>
              <a:rPr lang="id-ID" dirty="0" smtClean="0"/>
              <a:t>Hakim ketua bertanya kepada terbanding apakah ada keberatan atas pemenuhan ketentuan formal tersebut</a:t>
            </a:r>
          </a:p>
          <a:p>
            <a:r>
              <a:rPr lang="id-ID" dirty="0" smtClean="0"/>
              <a:t>Hakim ketua meminta kepada pemohon banding untuk melengkapi permohonan banding dengan alur sengketa yang lebih rinci, misal disertai matriks alasan banding</a:t>
            </a:r>
          </a:p>
          <a:p>
            <a:r>
              <a:rPr lang="id-ID" dirty="0" smtClean="0"/>
              <a:t>Sidang ditunda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23981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Tahapan Dalam Persidangan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4106"/>
            <a:ext cx="8596668" cy="5047035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Untuk sidang lanjutan, setelah sidang dibuka oleh hakim ketua, hakim ketua akan menanyakan apakah kelengkapan atau hal-hal yang diminta oleh hakim pada persidangan sebelumnya telah dibawa atau dipenuhi oleh pemohon banding maupun terbanding</a:t>
            </a:r>
          </a:p>
          <a:p>
            <a:r>
              <a:rPr lang="id-ID" dirty="0" smtClean="0"/>
              <a:t>Terbanding/ tergugat memberikan penjelasan</a:t>
            </a:r>
          </a:p>
          <a:p>
            <a:r>
              <a:rPr lang="id-ID" dirty="0" smtClean="0"/>
              <a:t>Hakim ketua dan hakim anggota melakukan tanya jawab dengan terbanding/ tergugat sampai hakim ketua dan hakim anggota mendapat jawaban yang cukup</a:t>
            </a:r>
          </a:p>
          <a:p>
            <a:r>
              <a:rPr lang="id-ID" dirty="0" smtClean="0"/>
              <a:t>Pemohon banding/ penggugat memberika penjelasan</a:t>
            </a:r>
          </a:p>
          <a:p>
            <a:r>
              <a:rPr lang="id-ID" dirty="0"/>
              <a:t>Hakim ketua dan hakim anggota melakukan tanya jawab dengan </a:t>
            </a:r>
            <a:r>
              <a:rPr lang="id-ID" dirty="0" smtClean="0"/>
              <a:t>pemohon banding/ penggugat </a:t>
            </a:r>
            <a:r>
              <a:rPr lang="id-ID" dirty="0"/>
              <a:t>sampai hakim ketua dan hakim anggota mendapat jawaban yang </a:t>
            </a:r>
            <a:r>
              <a:rPr lang="id-ID" dirty="0" smtClean="0"/>
              <a:t>cukup</a:t>
            </a:r>
          </a:p>
          <a:p>
            <a:r>
              <a:rPr lang="id-ID" dirty="0" smtClean="0"/>
              <a:t>Apabila belum menemukan putusan, sidang ditunda</a:t>
            </a:r>
          </a:p>
          <a:p>
            <a:r>
              <a:rPr lang="id-ID" dirty="0" smtClean="0"/>
              <a:t>Hakim akan meminta pemohon banding dan/ atau terbanding untuk menyampaikan kelengkapan atau hal-hal yang kurang atau perlu disampaikan pada persidangan selanjutnya</a:t>
            </a:r>
          </a:p>
        </p:txBody>
      </p:sp>
    </p:spTree>
    <p:extLst>
      <p:ext uri="{BB962C8B-B14F-4D97-AF65-F5344CB8AC3E}">
        <p14:creationId xmlns:p14="http://schemas.microsoft.com/office/powerpoint/2010/main" val="803551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Dasar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506356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d-ID" dirty="0"/>
              <a:t>Bagian </a:t>
            </a:r>
            <a:r>
              <a:rPr lang="id-ID" dirty="0" smtClean="0"/>
              <a:t>Kelima</a:t>
            </a:r>
          </a:p>
          <a:p>
            <a:pPr marL="0" indent="0" algn="just">
              <a:buNone/>
            </a:pPr>
            <a:r>
              <a:rPr lang="id-ID" dirty="0" smtClean="0"/>
              <a:t>Pemeriksaan </a:t>
            </a:r>
            <a:r>
              <a:rPr lang="id-ID" dirty="0"/>
              <a:t>dengan Acara </a:t>
            </a:r>
            <a:r>
              <a:rPr lang="id-ID" dirty="0" smtClean="0"/>
              <a:t>Biasa</a:t>
            </a:r>
          </a:p>
          <a:p>
            <a:pPr marL="0" indent="0" algn="just">
              <a:buNone/>
            </a:pPr>
            <a:endParaRPr lang="id-ID" dirty="0" smtClean="0"/>
          </a:p>
          <a:p>
            <a:pPr marL="0" indent="0" algn="just">
              <a:buNone/>
            </a:pPr>
            <a:r>
              <a:rPr lang="id-ID" dirty="0" smtClean="0"/>
              <a:t>Pasal 49</a:t>
            </a:r>
          </a:p>
          <a:p>
            <a:pPr marL="0" indent="0" algn="just">
              <a:buNone/>
            </a:pPr>
            <a:r>
              <a:rPr lang="id-ID" dirty="0" smtClean="0"/>
              <a:t>Pemeriksaan </a:t>
            </a:r>
            <a:r>
              <a:rPr lang="id-ID" dirty="0"/>
              <a:t>dengan acara biasa dilakukan oleh </a:t>
            </a:r>
            <a:r>
              <a:rPr lang="id-ID" dirty="0" smtClean="0"/>
              <a:t>Majelis</a:t>
            </a:r>
            <a:endParaRPr lang="id-ID" dirty="0"/>
          </a:p>
          <a:p>
            <a:pPr marL="0" indent="0" algn="just">
              <a:buNone/>
            </a:pPr>
            <a:r>
              <a:rPr lang="id-ID" dirty="0"/>
              <a:t/>
            </a:r>
            <a:br>
              <a:rPr lang="id-ID" dirty="0"/>
            </a:br>
            <a:r>
              <a:rPr lang="id-ID" dirty="0"/>
              <a:t>Pasal </a:t>
            </a:r>
            <a:r>
              <a:rPr lang="id-ID" dirty="0" smtClean="0"/>
              <a:t>50</a:t>
            </a:r>
          </a:p>
          <a:p>
            <a:pPr marL="0" indent="0" algn="just">
              <a:buNone/>
            </a:pPr>
            <a:r>
              <a:rPr lang="id-ID" dirty="0" smtClean="0"/>
              <a:t>(1</a:t>
            </a:r>
            <a:r>
              <a:rPr lang="id-ID" dirty="0"/>
              <a:t>) Untuk keperluan pemeriksaan, </a:t>
            </a:r>
            <a:r>
              <a:rPr lang="id-ID" b="1" dirty="0"/>
              <a:t>Hakim Ketua membuka sidang dan </a:t>
            </a:r>
            <a:r>
              <a:rPr lang="id-ID" b="1" dirty="0" smtClean="0"/>
              <a:t>menyatakan terbuka </a:t>
            </a:r>
            <a:r>
              <a:rPr lang="id-ID" b="1" dirty="0"/>
              <a:t>untuk umum</a:t>
            </a:r>
            <a:r>
              <a:rPr lang="id-ID" dirty="0" smtClean="0"/>
              <a:t>.</a:t>
            </a:r>
          </a:p>
          <a:p>
            <a:pPr marL="0" indent="0" algn="just">
              <a:buNone/>
            </a:pPr>
            <a:r>
              <a:rPr lang="id-ID" dirty="0" smtClean="0"/>
              <a:t>(</a:t>
            </a:r>
            <a:r>
              <a:rPr lang="id-ID" dirty="0"/>
              <a:t>2) Sebelum pemeriksaan pokok sengketa dimulai, Majelis melakukan </a:t>
            </a:r>
            <a:r>
              <a:rPr lang="id-ID" dirty="0" smtClean="0"/>
              <a:t>pemeriksaan mengenai</a:t>
            </a:r>
            <a:r>
              <a:rPr lang="id-ID" dirty="0"/>
              <a:t> </a:t>
            </a:r>
            <a:r>
              <a:rPr lang="id-ID" b="1" dirty="0" smtClean="0"/>
              <a:t>kelengkapan </a:t>
            </a:r>
            <a:r>
              <a:rPr lang="id-ID" b="1" dirty="0"/>
              <a:t>dan/atau kejelasan Banding atau Gugatan</a:t>
            </a:r>
            <a:r>
              <a:rPr lang="id-ID" dirty="0" smtClean="0"/>
              <a:t>.</a:t>
            </a:r>
          </a:p>
          <a:p>
            <a:pPr marL="0" indent="0" algn="just">
              <a:buNone/>
            </a:pPr>
            <a:r>
              <a:rPr lang="id-ID" dirty="0" smtClean="0"/>
              <a:t>(</a:t>
            </a:r>
            <a:r>
              <a:rPr lang="id-ID" dirty="0"/>
              <a:t>3) Apabila Banding atau Gugatan tidak lengkap dan/atau tidak jelas sebagaimana dimaksud dalam </a:t>
            </a:r>
            <a:r>
              <a:rPr lang="id-ID" dirty="0" smtClean="0"/>
              <a:t>ayat (2</a:t>
            </a:r>
            <a:r>
              <a:rPr lang="id-ID" dirty="0"/>
              <a:t>) sepanjang bukan merupakan persyaratan sebagaimana dimaksud dalam Pasal 35 ayat (1), Pasal </a:t>
            </a:r>
            <a:r>
              <a:rPr lang="id-ID" dirty="0" smtClean="0"/>
              <a:t>36 ayat </a:t>
            </a:r>
            <a:r>
              <a:rPr lang="id-ID" dirty="0"/>
              <a:t>(1) dan ayat (4), dan Pasal 40 ayat (1) dan/atau ayat (6), kelengkapan dan/atau kejelasan </a:t>
            </a:r>
            <a:r>
              <a:rPr lang="id-ID" dirty="0" smtClean="0"/>
              <a:t>dimaksud dapat </a:t>
            </a:r>
            <a:r>
              <a:rPr lang="id-ID" b="1" dirty="0"/>
              <a:t>diberikan </a:t>
            </a:r>
            <a:r>
              <a:rPr lang="id-ID" b="1" dirty="0" smtClean="0"/>
              <a:t>dalam persidangan</a:t>
            </a:r>
            <a:r>
              <a:rPr lang="id-ID" dirty="0" smtClean="0"/>
              <a:t>. </a:t>
            </a:r>
          </a:p>
          <a:p>
            <a:pPr marL="0" indent="0" algn="just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8004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Dasar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Pasal 53</a:t>
            </a:r>
            <a:br>
              <a:rPr lang="id-ID" dirty="0"/>
            </a:br>
            <a:r>
              <a:rPr lang="id-ID" dirty="0"/>
              <a:t>(1) Hakim Ketua memanggil terbanding atau tergugat dan dapat memanggil pemohon Banding </a:t>
            </a:r>
            <a:r>
              <a:rPr lang="id-ID" dirty="0" smtClean="0"/>
              <a:t>atau penggugat </a:t>
            </a:r>
            <a:r>
              <a:rPr lang="id-ID" dirty="0"/>
              <a:t>untuk memberikan keterangan lisan. </a:t>
            </a:r>
            <a:br>
              <a:rPr lang="id-ID" dirty="0"/>
            </a:br>
            <a:endParaRPr lang="id-ID" dirty="0" smtClean="0"/>
          </a:p>
          <a:p>
            <a:r>
              <a:rPr lang="id-ID" dirty="0"/>
              <a:t>Pasal 54</a:t>
            </a:r>
            <a:br>
              <a:rPr lang="id-ID" dirty="0"/>
            </a:br>
            <a:r>
              <a:rPr lang="id-ID" dirty="0"/>
              <a:t>(1) Hakim Ketua menjelaskan masalah yang disengketakan kepada pihak-pihak yang bersengketa.</a:t>
            </a:r>
            <a:br>
              <a:rPr lang="id-ID" dirty="0"/>
            </a:br>
            <a:r>
              <a:rPr lang="id-ID" dirty="0"/>
              <a:t>(2) Majelis menanyakan kepada terbanding atau tergugat mengenai hal-hal yang </a:t>
            </a:r>
            <a:r>
              <a:rPr lang="id-ID" dirty="0" smtClean="0"/>
              <a:t>dikemukakan pemohon </a:t>
            </a:r>
            <a:r>
              <a:rPr lang="id-ID" dirty="0"/>
              <a:t>Banding atau penggugat dalam Surat Banding atau Surat Gugatan dan dalam </a:t>
            </a:r>
            <a:r>
              <a:rPr lang="id-ID" dirty="0" smtClean="0"/>
              <a:t>Surat Bantahan</a:t>
            </a:r>
            <a:r>
              <a:rPr lang="id-ID" dirty="0"/>
              <a:t>. 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74640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81066" cy="1320800"/>
          </a:xfrm>
        </p:spPr>
        <p:txBody>
          <a:bodyPr/>
          <a:lstStyle/>
          <a:p>
            <a:r>
              <a:rPr lang="en-US" dirty="0" smtClean="0"/>
              <a:t>PT </a:t>
            </a:r>
            <a:r>
              <a:rPr lang="en-US" dirty="0" smtClean="0"/>
              <a:t>DATINDO INFONET PRIMA </a:t>
            </a:r>
            <a:r>
              <a:rPr lang="en-US" dirty="0" smtClean="0"/>
              <a:t>(</a:t>
            </a:r>
            <a:r>
              <a:rPr lang="en-US" dirty="0" err="1" smtClean="0"/>
              <a:t>Sidang</a:t>
            </a:r>
            <a:r>
              <a:rPr lang="en-US" dirty="0" smtClean="0"/>
              <a:t> Ke-7)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44555" y="2988859"/>
            <a:ext cx="8115869" cy="2047165"/>
            <a:chOff x="1644555" y="2988859"/>
            <a:chExt cx="8115869" cy="2047165"/>
          </a:xfrm>
        </p:grpSpPr>
        <p:sp>
          <p:nvSpPr>
            <p:cNvPr id="3" name="Rounded Rectangle 2"/>
            <p:cNvSpPr/>
            <p:nvPr/>
          </p:nvSpPr>
          <p:spPr>
            <a:xfrm>
              <a:off x="1678675" y="2988860"/>
              <a:ext cx="2661313" cy="6005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Penggugat</a:t>
              </a:r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644555" y="3739486"/>
              <a:ext cx="2729552" cy="12965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PT </a:t>
              </a:r>
              <a:r>
                <a:rPr lang="en-US" dirty="0" err="1" smtClean="0"/>
                <a:t>Datindo</a:t>
              </a:r>
              <a:r>
                <a:rPr lang="en-US" dirty="0" smtClean="0"/>
                <a:t> </a:t>
              </a:r>
              <a:r>
                <a:rPr lang="en-US" dirty="0" err="1" smtClean="0"/>
                <a:t>Infonet</a:t>
              </a:r>
              <a:r>
                <a:rPr lang="en-US" dirty="0" smtClean="0"/>
                <a:t> Prima</a:t>
              </a:r>
              <a:endParaRPr lang="en-US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7030872" y="2988859"/>
              <a:ext cx="2661313" cy="6005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Tergugat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030872" y="3739487"/>
              <a:ext cx="2729552" cy="12965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DJP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90351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292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8" name="Group 12"/>
          <p:cNvGrpSpPr/>
          <p:nvPr/>
        </p:nvGrpSpPr>
        <p:grpSpPr>
          <a:xfrm>
            <a:off x="426496" y="2501246"/>
            <a:ext cx="11029526" cy="3253940"/>
            <a:chOff x="863225" y="3129043"/>
            <a:chExt cx="11029526" cy="3253940"/>
          </a:xfrm>
        </p:grpSpPr>
        <p:sp>
          <p:nvSpPr>
            <p:cNvPr id="4" name="Right Arrow 3"/>
            <p:cNvSpPr/>
            <p:nvPr/>
          </p:nvSpPr>
          <p:spPr>
            <a:xfrm>
              <a:off x="863225" y="3129043"/>
              <a:ext cx="2238232" cy="13101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Keberatan</a:t>
              </a:r>
              <a:r>
                <a:rPr lang="en-US" dirty="0" smtClean="0"/>
                <a:t> </a:t>
              </a:r>
              <a:r>
                <a:rPr lang="en-US" dirty="0" err="1" smtClean="0"/>
                <a:t>atas</a:t>
              </a:r>
              <a:r>
                <a:rPr lang="en-US" dirty="0" smtClean="0"/>
                <a:t> SKPKB</a:t>
              </a:r>
              <a:endParaRPr lang="en-US" dirty="0"/>
            </a:p>
          </p:txBody>
        </p:sp>
        <p:sp>
          <p:nvSpPr>
            <p:cNvPr id="5" name="Right Arrow 4"/>
            <p:cNvSpPr/>
            <p:nvPr/>
          </p:nvSpPr>
          <p:spPr>
            <a:xfrm>
              <a:off x="3517145" y="3132749"/>
              <a:ext cx="2238232" cy="13101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Banding </a:t>
              </a:r>
              <a:r>
                <a:rPr lang="en-US" dirty="0" err="1" smtClean="0"/>
                <a:t>atas</a:t>
              </a:r>
              <a:r>
                <a:rPr lang="en-US" dirty="0" smtClean="0"/>
                <a:t> SKPKB</a:t>
              </a:r>
              <a:endParaRPr lang="en-US" dirty="0"/>
            </a:p>
          </p:txBody>
        </p:sp>
        <p:sp>
          <p:nvSpPr>
            <p:cNvPr id="6" name="Right Arrow 5"/>
            <p:cNvSpPr/>
            <p:nvPr/>
          </p:nvSpPr>
          <p:spPr>
            <a:xfrm>
              <a:off x="6171066" y="3129044"/>
              <a:ext cx="2238232" cy="1310185"/>
            </a:xfrm>
            <a:prstGeom prst="rightArrow">
              <a:avLst>
                <a:gd name="adj1" fmla="val 50000"/>
                <a:gd name="adj2" fmla="val 4791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 smtClean="0"/>
                <a:t>Peninjauan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Kembali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Kepada</a:t>
              </a:r>
              <a:r>
                <a:rPr lang="en-US" sz="1600" dirty="0" smtClean="0"/>
                <a:t> DJP</a:t>
              </a:r>
              <a:endParaRPr lang="en-US" sz="16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824986" y="3357632"/>
              <a:ext cx="2102893" cy="9007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DJP </a:t>
              </a:r>
              <a:r>
                <a:rPr lang="en-US" sz="1600" dirty="0" err="1" smtClean="0"/>
                <a:t>Menolak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dan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Menyatakan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Untuk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Mengajukan</a:t>
              </a:r>
              <a:r>
                <a:rPr lang="en-US" sz="1600" dirty="0" smtClean="0"/>
                <a:t> PK </a:t>
              </a:r>
              <a:r>
                <a:rPr lang="en-US" sz="1600" dirty="0" err="1" smtClean="0"/>
                <a:t>ke</a:t>
              </a:r>
              <a:r>
                <a:rPr lang="en-US" sz="1600" dirty="0" smtClean="0"/>
                <a:t> MA</a:t>
              </a:r>
              <a:endParaRPr lang="en-US" sz="16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492531" y="5097136"/>
              <a:ext cx="2442949" cy="12555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Tidak</a:t>
              </a:r>
              <a:r>
                <a:rPr lang="en-US" dirty="0" smtClean="0"/>
                <a:t> Ada </a:t>
              </a:r>
              <a:r>
                <a:rPr lang="en-US" dirty="0" err="1" smtClean="0"/>
                <a:t>Tindak</a:t>
              </a:r>
              <a:r>
                <a:rPr lang="en-US" dirty="0" smtClean="0"/>
                <a:t> </a:t>
              </a:r>
              <a:r>
                <a:rPr lang="en-US" dirty="0" err="1" smtClean="0"/>
                <a:t>Lanjut</a:t>
              </a:r>
              <a:r>
                <a:rPr lang="en-US" dirty="0" smtClean="0"/>
                <a:t> </a:t>
              </a:r>
              <a:r>
                <a:rPr lang="en-US" dirty="0" err="1" smtClean="0"/>
                <a:t>dari</a:t>
              </a:r>
              <a:r>
                <a:rPr lang="en-US" dirty="0" smtClean="0"/>
                <a:t> DJP</a:t>
              </a:r>
              <a:endParaRPr lang="en-US" dirty="0"/>
            </a:p>
          </p:txBody>
        </p:sp>
        <p:sp>
          <p:nvSpPr>
            <p:cNvPr id="11" name="Curved Left Arrow 10"/>
            <p:cNvSpPr/>
            <p:nvPr/>
          </p:nvSpPr>
          <p:spPr>
            <a:xfrm>
              <a:off x="11065062" y="3671249"/>
              <a:ext cx="827689" cy="2169993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Mengajukan</a:t>
              </a:r>
              <a:r>
                <a:rPr 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PK </a:t>
              </a:r>
              <a:r>
                <a:rPr lang="en-US" sz="1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</a:t>
              </a:r>
              <a:r>
                <a:rPr 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8055867" y="4978291"/>
              <a:ext cx="2470244" cy="140469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MA </a:t>
              </a:r>
              <a:r>
                <a:rPr lang="en-US" sz="1200" dirty="0" err="1" smtClean="0"/>
                <a:t>Menolak</a:t>
              </a:r>
              <a:r>
                <a:rPr lang="en-US" sz="1200" dirty="0" smtClean="0"/>
                <a:t> </a:t>
              </a:r>
              <a:r>
                <a:rPr lang="en-US" sz="1200" dirty="0" err="1" smtClean="0"/>
                <a:t>dan</a:t>
              </a:r>
              <a:r>
                <a:rPr lang="en-US" sz="1200" dirty="0" smtClean="0"/>
                <a:t> </a:t>
              </a:r>
              <a:r>
                <a:rPr lang="en-US" sz="1200" dirty="0" err="1" smtClean="0"/>
                <a:t>Menyatakan</a:t>
              </a:r>
              <a:r>
                <a:rPr lang="en-US" sz="1200" dirty="0" smtClean="0"/>
                <a:t> agar DJP </a:t>
              </a:r>
              <a:r>
                <a:rPr lang="en-US" sz="1200" dirty="0" err="1" smtClean="0"/>
                <a:t>Melakukan</a:t>
              </a:r>
              <a:r>
                <a:rPr lang="en-US" sz="1200" dirty="0" smtClean="0"/>
                <a:t> </a:t>
              </a:r>
              <a:r>
                <a:rPr lang="en-US" sz="1200" dirty="0" err="1" smtClean="0"/>
                <a:t>Pemeriksaan</a:t>
              </a:r>
              <a:r>
                <a:rPr lang="en-US" sz="1200" dirty="0" smtClean="0"/>
                <a:t> </a:t>
              </a:r>
              <a:r>
                <a:rPr lang="en-US" sz="1200" dirty="0" err="1" smtClean="0"/>
                <a:t>Kembali</a:t>
              </a:r>
              <a:endParaRPr lang="en-US" sz="1200" dirty="0" smtClean="0"/>
            </a:p>
            <a:p>
              <a:pPr algn="ctr"/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304883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232847" y="1819522"/>
            <a:ext cx="1869743" cy="110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Menagajukan</a:t>
            </a:r>
            <a:r>
              <a:rPr lang="en-US" dirty="0" smtClean="0"/>
              <a:t> </a:t>
            </a:r>
            <a:r>
              <a:rPr lang="en-US" dirty="0" err="1" smtClean="0"/>
              <a:t>Restitusi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664423" y="1819523"/>
            <a:ext cx="1869743" cy="110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Adanya</a:t>
            </a:r>
            <a:r>
              <a:rPr lang="en-US" sz="1400" dirty="0" smtClean="0"/>
              <a:t> </a:t>
            </a:r>
            <a:r>
              <a:rPr lang="en-US" sz="1400" dirty="0" err="1" smtClean="0"/>
              <a:t>Pemotongan</a:t>
            </a:r>
            <a:r>
              <a:rPr lang="en-US" sz="1400" dirty="0" smtClean="0"/>
              <a:t> </a:t>
            </a:r>
            <a:r>
              <a:rPr lang="en-US" sz="1400" dirty="0" err="1" smtClean="0"/>
              <a:t>Pajak</a:t>
            </a:r>
            <a:r>
              <a:rPr lang="en-US" sz="1400" dirty="0" smtClean="0"/>
              <a:t> </a:t>
            </a:r>
            <a:r>
              <a:rPr lang="en-US" sz="1400" dirty="0" err="1" smtClean="0"/>
              <a:t>Rp</a:t>
            </a:r>
            <a:r>
              <a:rPr lang="en-US" sz="1400" dirty="0" smtClean="0"/>
              <a:t> 5M</a:t>
            </a:r>
            <a:endParaRPr lang="en-US" sz="1400" dirty="0"/>
          </a:p>
        </p:txBody>
      </p:sp>
      <p:sp>
        <p:nvSpPr>
          <p:cNvPr id="5" name="Right Arrow 4"/>
          <p:cNvSpPr/>
          <p:nvPr/>
        </p:nvSpPr>
        <p:spPr>
          <a:xfrm>
            <a:off x="6095999" y="1821157"/>
            <a:ext cx="1869743" cy="110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Mengajukan</a:t>
            </a:r>
            <a:r>
              <a:rPr lang="en-US" sz="1600" dirty="0" smtClean="0"/>
              <a:t> </a:t>
            </a:r>
            <a:r>
              <a:rPr lang="en-US" sz="1600" dirty="0" err="1" smtClean="0"/>
              <a:t>Gugatan</a:t>
            </a:r>
            <a:endParaRPr lang="en-US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8527575" y="1951629"/>
            <a:ext cx="2060812" cy="846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Sidang</a:t>
            </a:r>
            <a:r>
              <a:rPr lang="en-US" dirty="0" smtClean="0"/>
              <a:t> </a:t>
            </a:r>
            <a:r>
              <a:rPr lang="en-US" dirty="0" err="1" smtClean="0"/>
              <a:t>Gugatan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1246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Poin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Persidangan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	PT </a:t>
            </a:r>
            <a:r>
              <a:rPr lang="en-US" dirty="0" err="1" smtClean="0"/>
              <a:t>Datindo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gugatan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restitusi</a:t>
            </a:r>
            <a:r>
              <a:rPr lang="en-US" dirty="0" smtClean="0"/>
              <a:t> </a:t>
            </a:r>
            <a:r>
              <a:rPr lang="en-US" dirty="0" err="1" smtClean="0"/>
              <a:t>pemotongan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5M </a:t>
            </a:r>
            <a:r>
              <a:rPr lang="en-US" dirty="0" err="1" smtClean="0"/>
              <a:t>saat</a:t>
            </a:r>
            <a:r>
              <a:rPr lang="en-US" dirty="0" smtClean="0"/>
              <a:t> PT </a:t>
            </a:r>
            <a:r>
              <a:rPr lang="en-US" dirty="0" err="1" smtClean="0"/>
              <a:t>Datindo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restitusi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 </a:t>
            </a:r>
            <a:r>
              <a:rPr lang="en-US" dirty="0" err="1" smtClean="0"/>
              <a:t>Menurut</a:t>
            </a:r>
            <a:r>
              <a:rPr lang="en-US" dirty="0" smtClean="0"/>
              <a:t> PT </a:t>
            </a:r>
            <a:r>
              <a:rPr lang="en-US" dirty="0" err="1" smtClean="0"/>
              <a:t>Datindo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UU KUP </a:t>
            </a:r>
            <a:r>
              <a:rPr lang="en-US" dirty="0" err="1" smtClean="0"/>
              <a:t>Pasal</a:t>
            </a:r>
            <a:r>
              <a:rPr lang="en-US" dirty="0" smtClean="0"/>
              <a:t> 36 </a:t>
            </a:r>
            <a:r>
              <a:rPr lang="en-US" dirty="0" err="1" smtClean="0"/>
              <a:t>Ayat</a:t>
            </a:r>
            <a:r>
              <a:rPr lang="en-US" dirty="0" smtClean="0"/>
              <a:t> 1D yang </a:t>
            </a:r>
            <a:r>
              <a:rPr lang="en-US" dirty="0" err="1" smtClean="0"/>
              <a:t>berbunyi</a:t>
            </a:r>
            <a:r>
              <a:rPr lang="en-US" dirty="0" smtClean="0"/>
              <a:t> “ </a:t>
            </a:r>
            <a:r>
              <a:rPr lang="en-US" dirty="0" err="1" smtClean="0"/>
              <a:t>Membatalkan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ketetapan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yang </a:t>
            </a:r>
            <a:r>
              <a:rPr lang="en-US" dirty="0" err="1" smtClean="0"/>
              <a:t>dilaksankan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r>
              <a:rPr lang="en-US" dirty="0" smtClean="0"/>
              <a:t>   1. </a:t>
            </a:r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Pemberitahuan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; </a:t>
            </a:r>
            <a:r>
              <a:rPr lang="en-US" dirty="0" err="1" smtClean="0"/>
              <a:t>atau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2. </a:t>
            </a:r>
            <a:r>
              <a:rPr lang="en-US" dirty="0" err="1" smtClean="0"/>
              <a:t>Pembahasan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.”</a:t>
            </a:r>
          </a:p>
          <a:p>
            <a:pPr marL="0" indent="0" algn="just">
              <a:buNone/>
            </a:pPr>
            <a:r>
              <a:rPr lang="en-US" dirty="0" smtClean="0"/>
              <a:t>	UU KUP </a:t>
            </a:r>
            <a:r>
              <a:rPr lang="en-US" dirty="0" err="1" smtClean="0"/>
              <a:t>Pasal</a:t>
            </a:r>
            <a:r>
              <a:rPr lang="en-US" dirty="0" smtClean="0"/>
              <a:t> 36 (1c) “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ayat</a:t>
            </a:r>
            <a:r>
              <a:rPr lang="en-US" dirty="0" smtClean="0"/>
              <a:t> (1c)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lewat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Direktur</a:t>
            </a:r>
            <a:r>
              <a:rPr lang="en-US" dirty="0" smtClean="0"/>
              <a:t> </a:t>
            </a:r>
            <a:r>
              <a:rPr lang="en-US" dirty="0" err="1" smtClean="0"/>
              <a:t>Jendera</a:t>
            </a:r>
            <a:r>
              <a:rPr lang="en-US" dirty="0" smtClean="0"/>
              <a:t>;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, </a:t>
            </a:r>
            <a:r>
              <a:rPr lang="en-US" dirty="0" err="1" smtClean="0"/>
              <a:t>permohonan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ayat</a:t>
            </a:r>
            <a:r>
              <a:rPr lang="en-US" dirty="0" smtClean="0"/>
              <a:t> 1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dikabulkan</a:t>
            </a:r>
            <a:r>
              <a:rPr 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53457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9684"/>
            <a:ext cx="10515600" cy="546727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200" dirty="0" err="1" smtClean="0"/>
              <a:t>Berdasarkan</a:t>
            </a:r>
            <a:r>
              <a:rPr lang="en-US" sz="3200" dirty="0" smtClean="0"/>
              <a:t> </a:t>
            </a:r>
            <a:r>
              <a:rPr lang="en-US" sz="3200" dirty="0" err="1" smtClean="0"/>
              <a:t>pasal</a:t>
            </a:r>
            <a:r>
              <a:rPr lang="en-US" sz="3200" dirty="0" smtClean="0"/>
              <a:t> </a:t>
            </a:r>
            <a:r>
              <a:rPr lang="en-US" sz="3200" dirty="0" err="1" smtClean="0"/>
              <a:t>tersebut</a:t>
            </a:r>
            <a:r>
              <a:rPr lang="en-US" sz="3200" dirty="0" smtClean="0"/>
              <a:t> PT </a:t>
            </a:r>
            <a:r>
              <a:rPr lang="en-US" sz="3200" dirty="0" err="1" smtClean="0"/>
              <a:t>Datindo</a:t>
            </a:r>
            <a:r>
              <a:rPr lang="en-US" sz="3200" dirty="0" smtClean="0"/>
              <a:t> </a:t>
            </a:r>
            <a:r>
              <a:rPr lang="en-US" sz="3200" dirty="0" err="1" smtClean="0"/>
              <a:t>berpendapat</a:t>
            </a:r>
            <a:r>
              <a:rPr lang="en-US" sz="3200" dirty="0" smtClean="0"/>
              <a:t> </a:t>
            </a:r>
            <a:r>
              <a:rPr lang="en-US" sz="3200" dirty="0" err="1" smtClean="0"/>
              <a:t>bahwa</a:t>
            </a:r>
            <a:r>
              <a:rPr lang="en-US" sz="3200" dirty="0" smtClean="0"/>
              <a:t> </a:t>
            </a:r>
            <a:r>
              <a:rPr lang="en-US" sz="3200" dirty="0" err="1" smtClean="0"/>
              <a:t>pengajuan</a:t>
            </a:r>
            <a:r>
              <a:rPr lang="en-US" sz="3200" dirty="0" smtClean="0"/>
              <a:t> </a:t>
            </a:r>
            <a:r>
              <a:rPr lang="en-US" sz="3200" dirty="0" err="1" smtClean="0"/>
              <a:t>atas</a:t>
            </a:r>
            <a:r>
              <a:rPr lang="en-US" sz="3200" dirty="0" smtClean="0"/>
              <a:t> SKPKB </a:t>
            </a:r>
            <a:r>
              <a:rPr lang="en-US" sz="3200" dirty="0" err="1" smtClean="0"/>
              <a:t>tahun</a:t>
            </a:r>
            <a:r>
              <a:rPr lang="en-US" sz="3200" dirty="0" smtClean="0"/>
              <a:t> 2005 </a:t>
            </a:r>
            <a:r>
              <a:rPr lang="en-US" sz="3200" dirty="0" err="1" smtClean="0"/>
              <a:t>telah</a:t>
            </a:r>
            <a:r>
              <a:rPr lang="en-US" sz="3200" dirty="0" smtClean="0"/>
              <a:t> </a:t>
            </a:r>
            <a:r>
              <a:rPr lang="en-US" sz="3200" dirty="0" err="1" smtClean="0"/>
              <a:t>dikabulkan</a:t>
            </a:r>
            <a:r>
              <a:rPr lang="en-US" sz="3200" dirty="0" smtClean="0"/>
              <a:t> </a:t>
            </a:r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adanya</a:t>
            </a:r>
            <a:r>
              <a:rPr lang="en-US" sz="3200" dirty="0" smtClean="0"/>
              <a:t> </a:t>
            </a:r>
            <a:r>
              <a:rPr lang="en-US" sz="3200" dirty="0" err="1" smtClean="0"/>
              <a:t>tindak</a:t>
            </a:r>
            <a:r>
              <a:rPr lang="en-US" sz="3200" dirty="0" smtClean="0"/>
              <a:t> </a:t>
            </a:r>
            <a:r>
              <a:rPr lang="en-US" sz="3200" dirty="0" err="1" smtClean="0"/>
              <a:t>lanjut</a:t>
            </a:r>
            <a:r>
              <a:rPr lang="en-US" sz="3200" dirty="0" smtClean="0"/>
              <a:t> </a:t>
            </a:r>
            <a:r>
              <a:rPr lang="en-US" sz="3200" dirty="0" err="1" smtClean="0"/>
              <a:t>pemeriksaan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penyampaian</a:t>
            </a:r>
            <a:r>
              <a:rPr lang="en-US" sz="3200" dirty="0" smtClean="0"/>
              <a:t> </a:t>
            </a:r>
            <a:r>
              <a:rPr lang="en-US" sz="3200" dirty="0" err="1" smtClean="0"/>
              <a:t>hasil</a:t>
            </a:r>
            <a:r>
              <a:rPr lang="en-US" sz="3200" dirty="0" smtClean="0"/>
              <a:t> </a:t>
            </a:r>
            <a:r>
              <a:rPr lang="en-US" sz="3200" dirty="0" err="1" smtClean="0"/>
              <a:t>pemeriksaan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dilakukan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DJP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 </a:t>
            </a:r>
            <a:r>
              <a:rPr lang="en-US" sz="3200" dirty="0" err="1" smtClean="0"/>
              <a:t>tersebut</a:t>
            </a:r>
            <a:r>
              <a:rPr lang="en-US" sz="3200" dirty="0" smtClean="0"/>
              <a:t>. </a:t>
            </a:r>
            <a:r>
              <a:rPr lang="en-US" sz="3200" dirty="0" err="1" smtClean="0"/>
              <a:t>Sehingga</a:t>
            </a:r>
            <a:r>
              <a:rPr lang="en-US" sz="3200" dirty="0" smtClean="0"/>
              <a:t> </a:t>
            </a:r>
            <a:r>
              <a:rPr lang="en-US" sz="3200" dirty="0" err="1" smtClean="0"/>
              <a:t>pemotongan</a:t>
            </a:r>
            <a:r>
              <a:rPr lang="en-US" sz="3200" dirty="0" smtClean="0"/>
              <a:t> </a:t>
            </a:r>
            <a:r>
              <a:rPr lang="en-US" sz="3200" dirty="0" err="1" smtClean="0"/>
              <a:t>pajak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 2016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saat</a:t>
            </a:r>
            <a:r>
              <a:rPr lang="en-US" sz="3200" dirty="0" smtClean="0"/>
              <a:t> </a:t>
            </a:r>
            <a:r>
              <a:rPr lang="en-US" sz="3200" dirty="0" err="1" smtClean="0"/>
              <a:t>mengajukan</a:t>
            </a:r>
            <a:r>
              <a:rPr lang="en-US" sz="3200" dirty="0" smtClean="0"/>
              <a:t> </a:t>
            </a:r>
            <a:r>
              <a:rPr lang="en-US" sz="3200" dirty="0" err="1" smtClean="0"/>
              <a:t>restitusi</a:t>
            </a:r>
            <a:r>
              <a:rPr lang="en-US" sz="3200" dirty="0" smtClean="0"/>
              <a:t> </a:t>
            </a:r>
            <a:r>
              <a:rPr lang="en-US" sz="3200" dirty="0" err="1" smtClean="0"/>
              <a:t>tersebut</a:t>
            </a:r>
            <a:r>
              <a:rPr lang="en-US" sz="3200" dirty="0" smtClean="0"/>
              <a:t> </a:t>
            </a:r>
            <a:r>
              <a:rPr lang="en-US" sz="3200" dirty="0" err="1" smtClean="0"/>
              <a:t>tidak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dilakukan</a:t>
            </a:r>
            <a:r>
              <a:rPr lang="en-US" sz="3200" dirty="0" smtClean="0"/>
              <a:t>.</a:t>
            </a:r>
          </a:p>
          <a:p>
            <a:pPr marL="0" indent="0" algn="just">
              <a:buNone/>
            </a:pPr>
            <a:endParaRPr lang="en-US" sz="3200" dirty="0" smtClean="0"/>
          </a:p>
          <a:p>
            <a:pPr algn="just"/>
            <a:r>
              <a:rPr lang="en-US" sz="3200" dirty="0" err="1" smtClean="0"/>
              <a:t>Selain</a:t>
            </a:r>
            <a:r>
              <a:rPr lang="en-US" sz="3200" dirty="0" smtClean="0"/>
              <a:t> </a:t>
            </a:r>
            <a:r>
              <a:rPr lang="en-US" sz="3200" dirty="0" err="1" smtClean="0"/>
              <a:t>itu</a:t>
            </a:r>
            <a:r>
              <a:rPr lang="en-US" sz="3200" dirty="0" smtClean="0"/>
              <a:t> DJP </a:t>
            </a:r>
            <a:r>
              <a:rPr lang="en-US" sz="3200" dirty="0" err="1" smtClean="0"/>
              <a:t>baru</a:t>
            </a:r>
            <a:r>
              <a:rPr lang="en-US" sz="3200" dirty="0" smtClean="0"/>
              <a:t> </a:t>
            </a:r>
            <a:r>
              <a:rPr lang="en-US" sz="3200" dirty="0" err="1" smtClean="0"/>
              <a:t>melakukan</a:t>
            </a:r>
            <a:r>
              <a:rPr lang="en-US" sz="3200" dirty="0" smtClean="0"/>
              <a:t> </a:t>
            </a:r>
            <a:r>
              <a:rPr lang="en-US" sz="3200" dirty="0" err="1" smtClean="0"/>
              <a:t>pemeriksaan</a:t>
            </a:r>
            <a:r>
              <a:rPr lang="en-US" sz="3200" dirty="0" smtClean="0"/>
              <a:t> </a:t>
            </a:r>
            <a:r>
              <a:rPr lang="en-US" sz="3200" dirty="0" err="1" smtClean="0"/>
              <a:t>kembali</a:t>
            </a:r>
            <a:r>
              <a:rPr lang="en-US" sz="3200" dirty="0" smtClean="0"/>
              <a:t> </a:t>
            </a:r>
            <a:r>
              <a:rPr lang="en-US" sz="3200" dirty="0" err="1" smtClean="0"/>
              <a:t>atas</a:t>
            </a:r>
            <a:r>
              <a:rPr lang="en-US" sz="3200" dirty="0" smtClean="0"/>
              <a:t> SKPKB 2005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 2016 </a:t>
            </a:r>
            <a:r>
              <a:rPr lang="en-US" sz="3200" dirty="0" err="1" smtClean="0"/>
              <a:t>setelah</a:t>
            </a:r>
            <a:r>
              <a:rPr lang="en-US" sz="3200" dirty="0" smtClean="0"/>
              <a:t> </a:t>
            </a:r>
            <a:r>
              <a:rPr lang="en-US" sz="3200" dirty="0" err="1" smtClean="0"/>
              <a:t>adanya</a:t>
            </a:r>
            <a:r>
              <a:rPr lang="en-US" sz="3200" dirty="0" smtClean="0"/>
              <a:t> </a:t>
            </a:r>
            <a:r>
              <a:rPr lang="en-US" sz="3200" dirty="0" err="1" smtClean="0"/>
              <a:t>restitusi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diajukan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/>
              <a:t> </a:t>
            </a:r>
            <a:r>
              <a:rPr lang="en-US" sz="3200" dirty="0" smtClean="0"/>
              <a:t>PT </a:t>
            </a:r>
            <a:r>
              <a:rPr lang="en-US" sz="3200" dirty="0" err="1" smtClean="0"/>
              <a:t>Datindo</a:t>
            </a:r>
            <a:r>
              <a:rPr lang="en-US" sz="3200" dirty="0" smtClean="0"/>
              <a:t>. </a:t>
            </a:r>
            <a:r>
              <a:rPr lang="en-US" sz="3200" dirty="0" err="1" smtClean="0"/>
              <a:t>Berdasarkan</a:t>
            </a:r>
            <a:r>
              <a:rPr lang="en-US" sz="3200" dirty="0" smtClean="0"/>
              <a:t> </a:t>
            </a:r>
            <a:r>
              <a:rPr lang="en-US" sz="3200" dirty="0" err="1" smtClean="0"/>
              <a:t>pemeriksaan</a:t>
            </a:r>
            <a:r>
              <a:rPr lang="en-US" sz="3200" dirty="0" smtClean="0"/>
              <a:t> </a:t>
            </a:r>
            <a:r>
              <a:rPr lang="en-US" sz="3200" dirty="0" err="1" smtClean="0"/>
              <a:t>kembali</a:t>
            </a:r>
            <a:r>
              <a:rPr lang="en-US" sz="3200" dirty="0" smtClean="0"/>
              <a:t> </a:t>
            </a:r>
            <a:r>
              <a:rPr lang="en-US" sz="3200" dirty="0" err="1" smtClean="0"/>
              <a:t>tersebut</a:t>
            </a:r>
            <a:r>
              <a:rPr lang="en-US" sz="3200" dirty="0" smtClean="0"/>
              <a:t> DJP </a:t>
            </a:r>
            <a:r>
              <a:rPr lang="en-US" sz="3200" dirty="0" err="1" smtClean="0"/>
              <a:t>berpendapat</a:t>
            </a:r>
            <a:r>
              <a:rPr lang="en-US" sz="3200" dirty="0" smtClean="0"/>
              <a:t> </a:t>
            </a:r>
            <a:r>
              <a:rPr lang="en-US" sz="3200" dirty="0" err="1" smtClean="0"/>
              <a:t>bahwa</a:t>
            </a:r>
            <a:r>
              <a:rPr lang="en-US" sz="3200" dirty="0" smtClean="0"/>
              <a:t> PT </a:t>
            </a:r>
            <a:r>
              <a:rPr lang="en-US" sz="3200" dirty="0" err="1" smtClean="0"/>
              <a:t>Datindo</a:t>
            </a:r>
            <a:r>
              <a:rPr lang="en-US" sz="3200" dirty="0" smtClean="0"/>
              <a:t> </a:t>
            </a:r>
            <a:r>
              <a:rPr lang="en-US" sz="3200" dirty="0" err="1" smtClean="0"/>
              <a:t>masih</a:t>
            </a:r>
            <a:r>
              <a:rPr lang="en-US" sz="3200" dirty="0" smtClean="0"/>
              <a:t> </a:t>
            </a:r>
            <a:r>
              <a:rPr lang="en-US" sz="3200" dirty="0" err="1" smtClean="0"/>
              <a:t>memiliki</a:t>
            </a:r>
            <a:r>
              <a:rPr lang="en-US" sz="3200" dirty="0" smtClean="0"/>
              <a:t> </a:t>
            </a:r>
            <a:r>
              <a:rPr lang="en-US" sz="3200" dirty="0" err="1" smtClean="0"/>
              <a:t>utang</a:t>
            </a:r>
            <a:r>
              <a:rPr lang="en-US" sz="3200" dirty="0" smtClean="0"/>
              <a:t> </a:t>
            </a:r>
            <a:r>
              <a:rPr lang="en-US" sz="3200" dirty="0" err="1" smtClean="0"/>
              <a:t>pajak</a:t>
            </a:r>
            <a:r>
              <a:rPr lang="en-US" sz="3200" dirty="0" smtClean="0"/>
              <a:t> </a:t>
            </a:r>
            <a:r>
              <a:rPr lang="en-US" sz="3200" dirty="0" err="1" smtClean="0"/>
              <a:t>sebesar</a:t>
            </a:r>
            <a:r>
              <a:rPr lang="en-US" sz="3200" dirty="0" smtClean="0"/>
              <a:t> 5M </a:t>
            </a:r>
            <a:r>
              <a:rPr lang="en-US" sz="3200" dirty="0" err="1" smtClean="0"/>
              <a:t>atas</a:t>
            </a:r>
            <a:r>
              <a:rPr lang="en-US" sz="3200" dirty="0" smtClean="0"/>
              <a:t> </a:t>
            </a:r>
            <a:r>
              <a:rPr lang="en-US" sz="3200" dirty="0" err="1" smtClean="0"/>
              <a:t>kurang</a:t>
            </a:r>
            <a:r>
              <a:rPr lang="en-US" sz="3200" dirty="0" smtClean="0"/>
              <a:t> </a:t>
            </a:r>
            <a:r>
              <a:rPr lang="en-US" sz="3200" dirty="0" err="1" smtClean="0"/>
              <a:t>bayar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 2005.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3575849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PT </a:t>
            </a:r>
            <a:r>
              <a:rPr lang="en-US" dirty="0" err="1" smtClean="0"/>
              <a:t>Datindo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berpendapat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daluarsa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tertuang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UU KUP </a:t>
            </a:r>
            <a:r>
              <a:rPr lang="en-US" dirty="0" err="1" smtClean="0"/>
              <a:t>Pasal</a:t>
            </a:r>
            <a:r>
              <a:rPr lang="en-US" dirty="0" smtClean="0"/>
              <a:t> 22 </a:t>
            </a:r>
            <a:r>
              <a:rPr lang="en-US" dirty="0" err="1" smtClean="0"/>
              <a:t>Ayat</a:t>
            </a:r>
            <a:r>
              <a:rPr lang="en-US" dirty="0" smtClean="0"/>
              <a:t> 1 yang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, </a:t>
            </a:r>
            <a:r>
              <a:rPr lang="en-US" dirty="0" err="1" smtClean="0"/>
              <a:t>daluwarsa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melampaui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5 (lima)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penerbitan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Ketetapan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Kurang</a:t>
            </a:r>
            <a:r>
              <a:rPr lang="en-US" dirty="0" smtClean="0"/>
              <a:t> Bayar.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seharusnya</a:t>
            </a:r>
            <a:r>
              <a:rPr lang="en-US" dirty="0" smtClean="0"/>
              <a:t> DJP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pemotongan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DJP </a:t>
            </a:r>
            <a:r>
              <a:rPr lang="en-US" dirty="0" err="1" smtClean="0"/>
              <a:t>berpendapat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meski</a:t>
            </a:r>
            <a:r>
              <a:rPr lang="en-US" dirty="0" smtClean="0"/>
              <a:t> </a:t>
            </a:r>
            <a:r>
              <a:rPr lang="en-US" dirty="0" err="1" smtClean="0"/>
              <a:t>penagihan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daluarsa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daluarsa</a:t>
            </a:r>
            <a:r>
              <a:rPr lang="en-US" dirty="0" smtClean="0"/>
              <a:t> (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UU)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diperhitungkan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r>
              <a:rPr lang="en-US" dirty="0" smtClean="0"/>
              <a:t> PT </a:t>
            </a:r>
            <a:r>
              <a:rPr lang="en-US" dirty="0" err="1" smtClean="0"/>
              <a:t>Datindo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03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Putusan</a:t>
            </a:r>
            <a:r>
              <a:rPr lang="en-US" dirty="0" smtClean="0"/>
              <a:t> </a:t>
            </a:r>
            <a:r>
              <a:rPr lang="en-US" dirty="0" err="1" smtClean="0"/>
              <a:t>Sementara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Majelis</a:t>
            </a:r>
            <a:r>
              <a:rPr lang="en-US" dirty="0" smtClean="0"/>
              <a:t> Hakim </a:t>
            </a:r>
            <a:r>
              <a:rPr lang="en-US" dirty="0" err="1" smtClean="0"/>
              <a:t>memutuskan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menunda</a:t>
            </a:r>
            <a:r>
              <a:rPr lang="en-US" dirty="0" smtClean="0"/>
              <a:t> </a:t>
            </a:r>
            <a:r>
              <a:rPr lang="en-US" dirty="0" err="1" smtClean="0"/>
              <a:t>sidang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DJP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pernyataannya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dalaursa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utang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7431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PT </a:t>
            </a:r>
            <a:r>
              <a:rPr lang="en-US" dirty="0" err="1" smtClean="0"/>
              <a:t>L’oreal</a:t>
            </a:r>
            <a:r>
              <a:rPr lang="en-US" dirty="0" smtClean="0"/>
              <a:t> Indonesia (</a:t>
            </a:r>
            <a:r>
              <a:rPr lang="en-US" dirty="0" err="1" smtClean="0"/>
              <a:t>Sidang</a:t>
            </a:r>
            <a:r>
              <a:rPr lang="en-US" dirty="0" smtClean="0"/>
              <a:t> Ke-2)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6"/>
          <p:cNvGrpSpPr/>
          <p:nvPr/>
        </p:nvGrpSpPr>
        <p:grpSpPr>
          <a:xfrm>
            <a:off x="1828800" y="2977711"/>
            <a:ext cx="8081749" cy="2047165"/>
            <a:chOff x="1678675" y="2988859"/>
            <a:chExt cx="8081749" cy="2047165"/>
          </a:xfrm>
        </p:grpSpPr>
        <p:sp>
          <p:nvSpPr>
            <p:cNvPr id="8" name="Rounded Rectangle 7"/>
            <p:cNvSpPr/>
            <p:nvPr/>
          </p:nvSpPr>
          <p:spPr>
            <a:xfrm>
              <a:off x="1678675" y="2988860"/>
              <a:ext cx="2661313" cy="6005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Penggugat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78675" y="3739487"/>
              <a:ext cx="2729552" cy="12965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PT  </a:t>
              </a:r>
              <a:r>
                <a:rPr lang="en-US" dirty="0" err="1" smtClean="0"/>
                <a:t>L’oreal</a:t>
              </a:r>
              <a:r>
                <a:rPr lang="en-US" dirty="0" smtClean="0"/>
                <a:t> Indonesia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030872" y="2988859"/>
              <a:ext cx="2661313" cy="60050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Tergugat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030872" y="3739487"/>
              <a:ext cx="2729552" cy="12965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DJP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390309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03644" y="2442946"/>
            <a:ext cx="5921991" cy="1460311"/>
            <a:chOff x="3003644" y="2442946"/>
            <a:chExt cx="5921991" cy="1460311"/>
          </a:xfrm>
        </p:grpSpPr>
        <p:sp>
          <p:nvSpPr>
            <p:cNvPr id="3" name="Right Arrow 2"/>
            <p:cNvSpPr/>
            <p:nvPr/>
          </p:nvSpPr>
          <p:spPr>
            <a:xfrm>
              <a:off x="3003644" y="2442946"/>
              <a:ext cx="2251881" cy="146031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Banding</a:t>
              </a:r>
              <a:endParaRPr lang="en-US" dirty="0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91868" y="2572599"/>
              <a:ext cx="2333767" cy="120100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/>
                <a:t>Sidang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3067146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Poin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Persidangan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PT </a:t>
            </a:r>
            <a:r>
              <a:rPr lang="en-US" dirty="0" err="1" smtClean="0"/>
              <a:t>L’oreal</a:t>
            </a:r>
            <a:r>
              <a:rPr lang="en-US" dirty="0" smtClean="0"/>
              <a:t> Indonesia </a:t>
            </a:r>
            <a:r>
              <a:rPr lang="en-US" dirty="0" err="1" smtClean="0"/>
              <a:t>mengajukan</a:t>
            </a:r>
            <a:r>
              <a:rPr lang="en-US" dirty="0" smtClean="0"/>
              <a:t> banding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koreksi</a:t>
            </a:r>
            <a:r>
              <a:rPr lang="en-US" dirty="0" smtClean="0"/>
              <a:t> fiscal </a:t>
            </a:r>
            <a:r>
              <a:rPr lang="en-US" dirty="0" err="1" smtClean="0"/>
              <a:t>positif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DJP </a:t>
            </a:r>
            <a:r>
              <a:rPr lang="en-US" dirty="0" err="1" smtClean="0"/>
              <a:t>atas</a:t>
            </a:r>
            <a:r>
              <a:rPr lang="en-US" dirty="0" smtClean="0"/>
              <a:t> royalty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38M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2009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48M </a:t>
            </a:r>
            <a:r>
              <a:rPr lang="en-US" dirty="0" err="1" smtClean="0"/>
              <a:t>tahun</a:t>
            </a:r>
            <a:r>
              <a:rPr lang="en-US" dirty="0" smtClean="0"/>
              <a:t> 2010. PT </a:t>
            </a:r>
            <a:r>
              <a:rPr lang="en-US" dirty="0" err="1" smtClean="0"/>
              <a:t>L’oreal</a:t>
            </a:r>
            <a:r>
              <a:rPr lang="en-US" dirty="0" smtClean="0"/>
              <a:t> Indonesia </a:t>
            </a:r>
            <a:r>
              <a:rPr lang="en-US" dirty="0" err="1" smtClean="0"/>
              <a:t>mengkalim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perusahaannya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distributor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pengusaha</a:t>
            </a:r>
            <a:r>
              <a:rPr lang="en-US" dirty="0" smtClean="0"/>
              <a:t> yang </a:t>
            </a:r>
            <a:r>
              <a:rPr lang="en-US" dirty="0" err="1" smtClean="0"/>
              <a:t>melakukan</a:t>
            </a:r>
            <a:r>
              <a:rPr lang="en-US" dirty="0" smtClean="0"/>
              <a:t> research and development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Kekayaan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royalty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dibebankan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DJP </a:t>
            </a:r>
            <a:r>
              <a:rPr lang="en-US" dirty="0" err="1" smtClean="0"/>
              <a:t>berpendapat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PT </a:t>
            </a:r>
            <a:r>
              <a:rPr lang="en-US" dirty="0" err="1" smtClean="0"/>
              <a:t>L’oreal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distributor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seharusnya</a:t>
            </a:r>
            <a:r>
              <a:rPr lang="en-US" dirty="0" smtClean="0"/>
              <a:t> </a:t>
            </a:r>
            <a:r>
              <a:rPr lang="en-US" dirty="0" err="1" smtClean="0"/>
              <a:t>membebankan</a:t>
            </a:r>
            <a:r>
              <a:rPr lang="en-US" dirty="0" smtClean="0"/>
              <a:t> royalty, </a:t>
            </a:r>
            <a:r>
              <a:rPr lang="en-US" dirty="0" err="1" smtClean="0"/>
              <a:t>sehingga</a:t>
            </a:r>
            <a:r>
              <a:rPr lang="en-US" dirty="0" smtClean="0"/>
              <a:t> royalty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terutang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8994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Putusan</a:t>
            </a:r>
            <a:r>
              <a:rPr lang="en-US" dirty="0" smtClean="0"/>
              <a:t> </a:t>
            </a:r>
            <a:r>
              <a:rPr lang="en-US" dirty="0" err="1" smtClean="0"/>
              <a:t>Sementara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Majalis</a:t>
            </a:r>
            <a:r>
              <a:rPr lang="en-US" dirty="0" smtClean="0"/>
              <a:t> Hakim </a:t>
            </a:r>
            <a:r>
              <a:rPr lang="en-US" dirty="0" err="1" smtClean="0"/>
              <a:t>memutuskan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menunda</a:t>
            </a:r>
            <a:r>
              <a:rPr lang="en-US" dirty="0" smtClean="0"/>
              <a:t> </a:t>
            </a:r>
            <a:r>
              <a:rPr lang="en-US" dirty="0" err="1" smtClean="0"/>
              <a:t>persidangan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agar DJP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pernyataan-pernyataan</a:t>
            </a:r>
            <a:r>
              <a:rPr lang="en-US" dirty="0" smtClean="0"/>
              <a:t> yang </a:t>
            </a:r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L’oreal</a:t>
            </a:r>
            <a:r>
              <a:rPr lang="en-US" dirty="0" smtClean="0"/>
              <a:t> Indonesia.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L’oreal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agar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menunjukan</a:t>
            </a:r>
            <a:r>
              <a:rPr lang="en-US" dirty="0" smtClean="0"/>
              <a:t> </a:t>
            </a:r>
            <a:r>
              <a:rPr lang="en-US" dirty="0" err="1" smtClean="0"/>
              <a:t>dokumen-dokumen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persidangan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L’oreal</a:t>
            </a:r>
            <a:r>
              <a:rPr lang="en-US" dirty="0" smtClean="0"/>
              <a:t> Indonesia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Yasulor</a:t>
            </a:r>
            <a:r>
              <a:rPr lang="en-US" dirty="0" smtClean="0"/>
              <a:t> Indonesia,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Ijin</a:t>
            </a:r>
            <a:r>
              <a:rPr lang="en-US" dirty="0" smtClean="0"/>
              <a:t> Usaha.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2233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Addams" panose="020B7200000000000000" pitchFamily="34" charset="0"/>
              </a:rPr>
              <a:t>Thank You</a:t>
            </a:r>
            <a:endParaRPr lang="en-US" sz="7200" dirty="0">
              <a:latin typeface="Addams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499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347</TotalTime>
  <Words>761</Words>
  <Application>Microsoft Office PowerPoint</Application>
  <PresentationFormat>Widescreen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Addams</vt:lpstr>
      <vt:lpstr>Arial</vt:lpstr>
      <vt:lpstr>Calibri</vt:lpstr>
      <vt:lpstr>Times New Roman</vt:lpstr>
      <vt:lpstr>Trebuchet MS</vt:lpstr>
      <vt:lpstr>Wingdings 3</vt:lpstr>
      <vt:lpstr>Facet</vt:lpstr>
      <vt:lpstr>PENGADILAN PAJAK</vt:lpstr>
      <vt:lpstr>Kelompok 4</vt:lpstr>
      <vt:lpstr>Dasar Hukum</vt:lpstr>
      <vt:lpstr>Definisi</vt:lpstr>
      <vt:lpstr>Tempat Kedudukan</vt:lpstr>
      <vt:lpstr>Susunan</vt:lpstr>
      <vt:lpstr>Tahapan Dalam Persidangan</vt:lpstr>
      <vt:lpstr>Tahapan Dalam Persidangan</vt:lpstr>
      <vt:lpstr>Dasar</vt:lpstr>
      <vt:lpstr>Dasar</vt:lpstr>
      <vt:lpstr>PT DATINDO INFONET PRIMA (Sidang Ke-7)</vt:lpstr>
      <vt:lpstr>2005</vt:lpstr>
      <vt:lpstr>2016</vt:lpstr>
      <vt:lpstr>Poin Dalam Persidangan</vt:lpstr>
      <vt:lpstr>PowerPoint Presentation</vt:lpstr>
      <vt:lpstr>PowerPoint Presentation</vt:lpstr>
      <vt:lpstr>Putusan Sementara</vt:lpstr>
      <vt:lpstr>PT L’oreal Indonesia (Sidang Ke-2)</vt:lpstr>
      <vt:lpstr>PowerPoint Presentation</vt:lpstr>
      <vt:lpstr>Poin Dalam Persidangan</vt:lpstr>
      <vt:lpstr>Putusan Sementara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Sapta Arizona</dc:creator>
  <cp:lastModifiedBy>Herlin</cp:lastModifiedBy>
  <cp:revision>24</cp:revision>
  <dcterms:created xsi:type="dcterms:W3CDTF">2017-04-12T03:02:24Z</dcterms:created>
  <dcterms:modified xsi:type="dcterms:W3CDTF">2017-04-25T03:04:34Z</dcterms:modified>
</cp:coreProperties>
</file>