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08" r:id="rId1"/>
  </p:sldMasterIdLst>
  <p:notesMasterIdLst>
    <p:notesMasterId r:id="rId31"/>
  </p:notesMasterIdLst>
  <p:sldIdLst>
    <p:sldId id="256" r:id="rId2"/>
    <p:sldId id="276" r:id="rId3"/>
    <p:sldId id="281" r:id="rId4"/>
    <p:sldId id="282" r:id="rId5"/>
    <p:sldId id="283" r:id="rId6"/>
    <p:sldId id="285" r:id="rId7"/>
    <p:sldId id="286" r:id="rId8"/>
    <p:sldId id="287" r:id="rId9"/>
    <p:sldId id="289" r:id="rId10"/>
    <p:sldId id="290" r:id="rId11"/>
    <p:sldId id="291" r:id="rId12"/>
    <p:sldId id="292" r:id="rId13"/>
    <p:sldId id="293" r:id="rId14"/>
    <p:sldId id="294" r:id="rId15"/>
    <p:sldId id="295" r:id="rId16"/>
    <p:sldId id="298" r:id="rId17"/>
    <p:sldId id="299" r:id="rId18"/>
    <p:sldId id="273" r:id="rId19"/>
    <p:sldId id="257" r:id="rId20"/>
    <p:sldId id="265" r:id="rId21"/>
    <p:sldId id="263" r:id="rId22"/>
    <p:sldId id="262" r:id="rId23"/>
    <p:sldId id="266" r:id="rId24"/>
    <p:sldId id="267" r:id="rId25"/>
    <p:sldId id="268" r:id="rId26"/>
    <p:sldId id="269" r:id="rId27"/>
    <p:sldId id="270" r:id="rId28"/>
    <p:sldId id="300" r:id="rId29"/>
    <p:sldId id="272" r:id="rId30"/>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70" d="100"/>
          <a:sy n="70" d="100"/>
        </p:scale>
        <p:origin x="536" y="6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ableStyles" Target="tableStyles.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id-ID"/>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8896B24-A702-4386-BD33-1C2F1F9A7586}" type="datetimeFigureOut">
              <a:rPr lang="id-ID" smtClean="0"/>
              <a:t>22/04/2017</a:t>
            </a:fld>
            <a:endParaRPr lang="id-ID"/>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id-ID"/>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id-ID"/>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id-ID"/>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A4BE032-9BC4-4520-B58A-56F52AAF2036}" type="slidenum">
              <a:rPr lang="id-ID" smtClean="0"/>
              <a:t>‹#›</a:t>
            </a:fld>
            <a:endParaRPr lang="id-ID"/>
          </a:p>
        </p:txBody>
      </p:sp>
    </p:spTree>
    <p:extLst>
      <p:ext uri="{BB962C8B-B14F-4D97-AF65-F5344CB8AC3E}">
        <p14:creationId xmlns:p14="http://schemas.microsoft.com/office/powerpoint/2010/main" val="198669181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6625">
              <a:defRPr>
                <a:solidFill>
                  <a:schemeClr val="tx1"/>
                </a:solidFill>
                <a:latin typeface="Tahoma" panose="020B0604030504040204" pitchFamily="34" charset="0"/>
              </a:defRPr>
            </a:lvl1pPr>
            <a:lvl2pPr marL="742950" indent="-285750" defTabSz="936625">
              <a:defRPr>
                <a:solidFill>
                  <a:schemeClr val="tx1"/>
                </a:solidFill>
                <a:latin typeface="Tahoma" panose="020B0604030504040204" pitchFamily="34" charset="0"/>
              </a:defRPr>
            </a:lvl2pPr>
            <a:lvl3pPr marL="1143000" indent="-228600" defTabSz="936625">
              <a:defRPr>
                <a:solidFill>
                  <a:schemeClr val="tx1"/>
                </a:solidFill>
                <a:latin typeface="Tahoma" panose="020B0604030504040204" pitchFamily="34" charset="0"/>
              </a:defRPr>
            </a:lvl3pPr>
            <a:lvl4pPr marL="1600200" indent="-228600" defTabSz="936625">
              <a:defRPr>
                <a:solidFill>
                  <a:schemeClr val="tx1"/>
                </a:solidFill>
                <a:latin typeface="Tahoma" panose="020B0604030504040204" pitchFamily="34" charset="0"/>
              </a:defRPr>
            </a:lvl4pPr>
            <a:lvl5pPr marL="2057400" indent="-228600" defTabSz="936625">
              <a:defRPr>
                <a:solidFill>
                  <a:schemeClr val="tx1"/>
                </a:solidFill>
                <a:latin typeface="Tahoma" panose="020B0604030504040204" pitchFamily="34" charset="0"/>
              </a:defRPr>
            </a:lvl5pPr>
            <a:lvl6pPr marL="2514600" indent="-228600" defTabSz="936625" eaLnBrk="0" fontAlgn="base" hangingPunct="0">
              <a:spcBef>
                <a:spcPct val="0"/>
              </a:spcBef>
              <a:spcAft>
                <a:spcPct val="0"/>
              </a:spcAft>
              <a:defRPr>
                <a:solidFill>
                  <a:schemeClr val="tx1"/>
                </a:solidFill>
                <a:latin typeface="Tahoma" panose="020B0604030504040204" pitchFamily="34" charset="0"/>
              </a:defRPr>
            </a:lvl6pPr>
            <a:lvl7pPr marL="2971800" indent="-228600" defTabSz="936625" eaLnBrk="0" fontAlgn="base" hangingPunct="0">
              <a:spcBef>
                <a:spcPct val="0"/>
              </a:spcBef>
              <a:spcAft>
                <a:spcPct val="0"/>
              </a:spcAft>
              <a:defRPr>
                <a:solidFill>
                  <a:schemeClr val="tx1"/>
                </a:solidFill>
                <a:latin typeface="Tahoma" panose="020B0604030504040204" pitchFamily="34" charset="0"/>
              </a:defRPr>
            </a:lvl7pPr>
            <a:lvl8pPr marL="3429000" indent="-228600" defTabSz="936625" eaLnBrk="0" fontAlgn="base" hangingPunct="0">
              <a:spcBef>
                <a:spcPct val="0"/>
              </a:spcBef>
              <a:spcAft>
                <a:spcPct val="0"/>
              </a:spcAft>
              <a:defRPr>
                <a:solidFill>
                  <a:schemeClr val="tx1"/>
                </a:solidFill>
                <a:latin typeface="Tahoma" panose="020B0604030504040204" pitchFamily="34" charset="0"/>
              </a:defRPr>
            </a:lvl8pPr>
            <a:lvl9pPr marL="3886200" indent="-228600" defTabSz="936625" eaLnBrk="0" fontAlgn="base" hangingPunct="0">
              <a:spcBef>
                <a:spcPct val="0"/>
              </a:spcBef>
              <a:spcAft>
                <a:spcPct val="0"/>
              </a:spcAft>
              <a:defRPr>
                <a:solidFill>
                  <a:schemeClr val="tx1"/>
                </a:solidFill>
                <a:latin typeface="Tahoma" panose="020B0604030504040204" pitchFamily="34" charset="0"/>
              </a:defRPr>
            </a:lvl9pPr>
          </a:lstStyle>
          <a:p>
            <a:fld id="{C63B9BD5-3707-45A9-B526-98510DC6ADE9}" type="slidenum">
              <a:rPr lang="en-US" altLang="id-ID">
                <a:latin typeface="Arial" panose="020B0604020202020204" pitchFamily="34" charset="0"/>
              </a:rPr>
              <a:pPr/>
              <a:t>2</a:t>
            </a:fld>
            <a:endParaRPr lang="en-US" altLang="id-ID">
              <a:latin typeface="Arial" panose="020B0604020202020204" pitchFamily="34" charset="0"/>
            </a:endParaRPr>
          </a:p>
        </p:txBody>
      </p:sp>
      <p:sp>
        <p:nvSpPr>
          <p:cNvPr id="47107" name="Rectangle 2"/>
          <p:cNvSpPr>
            <a:spLocks noGrp="1" noRot="1" noChangeAspect="1" noChangeArrowheads="1" noTextEdit="1"/>
          </p:cNvSpPr>
          <p:nvPr>
            <p:ph type="sldImg"/>
          </p:nvPr>
        </p:nvSpPr>
        <p:spPr>
          <a:ln/>
        </p:spPr>
      </p:sp>
      <p:sp>
        <p:nvSpPr>
          <p:cNvPr id="471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id-ID" altLang="id-ID">
              <a:latin typeface="Arial" panose="020B0604020202020204" pitchFamily="34" charset="0"/>
            </a:endParaRPr>
          </a:p>
        </p:txBody>
      </p:sp>
    </p:spTree>
    <p:extLst>
      <p:ext uri="{BB962C8B-B14F-4D97-AF65-F5344CB8AC3E}">
        <p14:creationId xmlns:p14="http://schemas.microsoft.com/office/powerpoint/2010/main" val="405979134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6625">
              <a:defRPr>
                <a:solidFill>
                  <a:schemeClr val="tx1"/>
                </a:solidFill>
                <a:latin typeface="Tahoma" panose="020B0604030504040204" pitchFamily="34" charset="0"/>
              </a:defRPr>
            </a:lvl1pPr>
            <a:lvl2pPr marL="742950" indent="-285750" defTabSz="936625">
              <a:defRPr>
                <a:solidFill>
                  <a:schemeClr val="tx1"/>
                </a:solidFill>
                <a:latin typeface="Tahoma" panose="020B0604030504040204" pitchFamily="34" charset="0"/>
              </a:defRPr>
            </a:lvl2pPr>
            <a:lvl3pPr marL="1143000" indent="-228600" defTabSz="936625">
              <a:defRPr>
                <a:solidFill>
                  <a:schemeClr val="tx1"/>
                </a:solidFill>
                <a:latin typeface="Tahoma" panose="020B0604030504040204" pitchFamily="34" charset="0"/>
              </a:defRPr>
            </a:lvl3pPr>
            <a:lvl4pPr marL="1600200" indent="-228600" defTabSz="936625">
              <a:defRPr>
                <a:solidFill>
                  <a:schemeClr val="tx1"/>
                </a:solidFill>
                <a:latin typeface="Tahoma" panose="020B0604030504040204" pitchFamily="34" charset="0"/>
              </a:defRPr>
            </a:lvl4pPr>
            <a:lvl5pPr marL="2057400" indent="-228600" defTabSz="936625">
              <a:defRPr>
                <a:solidFill>
                  <a:schemeClr val="tx1"/>
                </a:solidFill>
                <a:latin typeface="Tahoma" panose="020B0604030504040204" pitchFamily="34" charset="0"/>
              </a:defRPr>
            </a:lvl5pPr>
            <a:lvl6pPr marL="2514600" indent="-228600" defTabSz="936625" eaLnBrk="0" fontAlgn="base" hangingPunct="0">
              <a:spcBef>
                <a:spcPct val="0"/>
              </a:spcBef>
              <a:spcAft>
                <a:spcPct val="0"/>
              </a:spcAft>
              <a:defRPr>
                <a:solidFill>
                  <a:schemeClr val="tx1"/>
                </a:solidFill>
                <a:latin typeface="Tahoma" panose="020B0604030504040204" pitchFamily="34" charset="0"/>
              </a:defRPr>
            </a:lvl6pPr>
            <a:lvl7pPr marL="2971800" indent="-228600" defTabSz="936625" eaLnBrk="0" fontAlgn="base" hangingPunct="0">
              <a:spcBef>
                <a:spcPct val="0"/>
              </a:spcBef>
              <a:spcAft>
                <a:spcPct val="0"/>
              </a:spcAft>
              <a:defRPr>
                <a:solidFill>
                  <a:schemeClr val="tx1"/>
                </a:solidFill>
                <a:latin typeface="Tahoma" panose="020B0604030504040204" pitchFamily="34" charset="0"/>
              </a:defRPr>
            </a:lvl7pPr>
            <a:lvl8pPr marL="3429000" indent="-228600" defTabSz="936625" eaLnBrk="0" fontAlgn="base" hangingPunct="0">
              <a:spcBef>
                <a:spcPct val="0"/>
              </a:spcBef>
              <a:spcAft>
                <a:spcPct val="0"/>
              </a:spcAft>
              <a:defRPr>
                <a:solidFill>
                  <a:schemeClr val="tx1"/>
                </a:solidFill>
                <a:latin typeface="Tahoma" panose="020B0604030504040204" pitchFamily="34" charset="0"/>
              </a:defRPr>
            </a:lvl8pPr>
            <a:lvl9pPr marL="3886200" indent="-228600" defTabSz="936625" eaLnBrk="0" fontAlgn="base" hangingPunct="0">
              <a:spcBef>
                <a:spcPct val="0"/>
              </a:spcBef>
              <a:spcAft>
                <a:spcPct val="0"/>
              </a:spcAft>
              <a:defRPr>
                <a:solidFill>
                  <a:schemeClr val="tx1"/>
                </a:solidFill>
                <a:latin typeface="Tahoma" panose="020B0604030504040204" pitchFamily="34" charset="0"/>
              </a:defRPr>
            </a:lvl9pPr>
          </a:lstStyle>
          <a:p>
            <a:fld id="{72ED34C1-4A0F-4261-AD62-2E67D6BDEB24}" type="slidenum">
              <a:rPr lang="en-US" altLang="id-ID">
                <a:latin typeface="Arial" panose="020B0604020202020204" pitchFamily="34" charset="0"/>
              </a:rPr>
              <a:pPr/>
              <a:t>3</a:t>
            </a:fld>
            <a:endParaRPr lang="en-US" altLang="id-ID">
              <a:latin typeface="Arial" panose="020B0604020202020204" pitchFamily="34" charset="0"/>
            </a:endParaRPr>
          </a:p>
        </p:txBody>
      </p:sp>
      <p:sp>
        <p:nvSpPr>
          <p:cNvPr id="53251" name="Rectangle 2"/>
          <p:cNvSpPr>
            <a:spLocks noGrp="1" noRot="1" noChangeAspect="1" noChangeArrowheads="1" noTextEdit="1"/>
          </p:cNvSpPr>
          <p:nvPr>
            <p:ph type="sldImg"/>
          </p:nvPr>
        </p:nvSpPr>
        <p:spPr>
          <a:ln/>
        </p:spPr>
      </p:sp>
      <p:sp>
        <p:nvSpPr>
          <p:cNvPr id="532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id-ID" altLang="id-ID">
              <a:latin typeface="Arial" panose="020B0604020202020204" pitchFamily="34" charset="0"/>
            </a:endParaRPr>
          </a:p>
        </p:txBody>
      </p:sp>
    </p:spTree>
    <p:extLst>
      <p:ext uri="{BB962C8B-B14F-4D97-AF65-F5344CB8AC3E}">
        <p14:creationId xmlns:p14="http://schemas.microsoft.com/office/powerpoint/2010/main" val="23567858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6625">
              <a:defRPr>
                <a:solidFill>
                  <a:schemeClr val="tx1"/>
                </a:solidFill>
                <a:latin typeface="Tahoma" panose="020B0604030504040204" pitchFamily="34" charset="0"/>
              </a:defRPr>
            </a:lvl1pPr>
            <a:lvl2pPr marL="742950" indent="-285750" defTabSz="936625">
              <a:defRPr>
                <a:solidFill>
                  <a:schemeClr val="tx1"/>
                </a:solidFill>
                <a:latin typeface="Tahoma" panose="020B0604030504040204" pitchFamily="34" charset="0"/>
              </a:defRPr>
            </a:lvl2pPr>
            <a:lvl3pPr marL="1143000" indent="-228600" defTabSz="936625">
              <a:defRPr>
                <a:solidFill>
                  <a:schemeClr val="tx1"/>
                </a:solidFill>
                <a:latin typeface="Tahoma" panose="020B0604030504040204" pitchFamily="34" charset="0"/>
              </a:defRPr>
            </a:lvl3pPr>
            <a:lvl4pPr marL="1600200" indent="-228600" defTabSz="936625">
              <a:defRPr>
                <a:solidFill>
                  <a:schemeClr val="tx1"/>
                </a:solidFill>
                <a:latin typeface="Tahoma" panose="020B0604030504040204" pitchFamily="34" charset="0"/>
              </a:defRPr>
            </a:lvl4pPr>
            <a:lvl5pPr marL="2057400" indent="-228600" defTabSz="936625">
              <a:defRPr>
                <a:solidFill>
                  <a:schemeClr val="tx1"/>
                </a:solidFill>
                <a:latin typeface="Tahoma" panose="020B0604030504040204" pitchFamily="34" charset="0"/>
              </a:defRPr>
            </a:lvl5pPr>
            <a:lvl6pPr marL="2514600" indent="-228600" defTabSz="936625" eaLnBrk="0" fontAlgn="base" hangingPunct="0">
              <a:spcBef>
                <a:spcPct val="0"/>
              </a:spcBef>
              <a:spcAft>
                <a:spcPct val="0"/>
              </a:spcAft>
              <a:defRPr>
                <a:solidFill>
                  <a:schemeClr val="tx1"/>
                </a:solidFill>
                <a:latin typeface="Tahoma" panose="020B0604030504040204" pitchFamily="34" charset="0"/>
              </a:defRPr>
            </a:lvl6pPr>
            <a:lvl7pPr marL="2971800" indent="-228600" defTabSz="936625" eaLnBrk="0" fontAlgn="base" hangingPunct="0">
              <a:spcBef>
                <a:spcPct val="0"/>
              </a:spcBef>
              <a:spcAft>
                <a:spcPct val="0"/>
              </a:spcAft>
              <a:defRPr>
                <a:solidFill>
                  <a:schemeClr val="tx1"/>
                </a:solidFill>
                <a:latin typeface="Tahoma" panose="020B0604030504040204" pitchFamily="34" charset="0"/>
              </a:defRPr>
            </a:lvl7pPr>
            <a:lvl8pPr marL="3429000" indent="-228600" defTabSz="936625" eaLnBrk="0" fontAlgn="base" hangingPunct="0">
              <a:spcBef>
                <a:spcPct val="0"/>
              </a:spcBef>
              <a:spcAft>
                <a:spcPct val="0"/>
              </a:spcAft>
              <a:defRPr>
                <a:solidFill>
                  <a:schemeClr val="tx1"/>
                </a:solidFill>
                <a:latin typeface="Tahoma" panose="020B0604030504040204" pitchFamily="34" charset="0"/>
              </a:defRPr>
            </a:lvl8pPr>
            <a:lvl9pPr marL="3886200" indent="-228600" defTabSz="936625" eaLnBrk="0" fontAlgn="base" hangingPunct="0">
              <a:spcBef>
                <a:spcPct val="0"/>
              </a:spcBef>
              <a:spcAft>
                <a:spcPct val="0"/>
              </a:spcAft>
              <a:defRPr>
                <a:solidFill>
                  <a:schemeClr val="tx1"/>
                </a:solidFill>
                <a:latin typeface="Tahoma" panose="020B0604030504040204" pitchFamily="34" charset="0"/>
              </a:defRPr>
            </a:lvl9pPr>
          </a:lstStyle>
          <a:p>
            <a:fld id="{C3F6DA38-0CC2-4D50-9CCC-5D43766C2E40}" type="slidenum">
              <a:rPr lang="en-US" altLang="id-ID">
                <a:latin typeface="Arial" panose="020B0604020202020204" pitchFamily="34" charset="0"/>
              </a:rPr>
              <a:pPr/>
              <a:t>4</a:t>
            </a:fld>
            <a:endParaRPr lang="en-US" altLang="id-ID">
              <a:latin typeface="Arial" panose="020B0604020202020204" pitchFamily="34" charset="0"/>
            </a:endParaRPr>
          </a:p>
        </p:txBody>
      </p:sp>
      <p:sp>
        <p:nvSpPr>
          <p:cNvPr id="54275" name="Rectangle 2"/>
          <p:cNvSpPr>
            <a:spLocks noGrp="1" noRot="1" noChangeAspect="1" noChangeArrowheads="1" noTextEdit="1"/>
          </p:cNvSpPr>
          <p:nvPr>
            <p:ph type="sldImg"/>
          </p:nvPr>
        </p:nvSpPr>
        <p:spPr>
          <a:ln/>
        </p:spPr>
      </p:sp>
      <p:sp>
        <p:nvSpPr>
          <p:cNvPr id="542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id-ID" altLang="id-ID">
              <a:latin typeface="Arial" panose="020B0604020202020204" pitchFamily="34" charset="0"/>
            </a:endParaRPr>
          </a:p>
        </p:txBody>
      </p:sp>
    </p:spTree>
    <p:extLst>
      <p:ext uri="{BB962C8B-B14F-4D97-AF65-F5344CB8AC3E}">
        <p14:creationId xmlns:p14="http://schemas.microsoft.com/office/powerpoint/2010/main" val="48862899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6625">
              <a:defRPr>
                <a:solidFill>
                  <a:schemeClr val="tx1"/>
                </a:solidFill>
                <a:latin typeface="Tahoma" panose="020B0604030504040204" pitchFamily="34" charset="0"/>
              </a:defRPr>
            </a:lvl1pPr>
            <a:lvl2pPr marL="742950" indent="-285750" defTabSz="936625">
              <a:defRPr>
                <a:solidFill>
                  <a:schemeClr val="tx1"/>
                </a:solidFill>
                <a:latin typeface="Tahoma" panose="020B0604030504040204" pitchFamily="34" charset="0"/>
              </a:defRPr>
            </a:lvl2pPr>
            <a:lvl3pPr marL="1143000" indent="-228600" defTabSz="936625">
              <a:defRPr>
                <a:solidFill>
                  <a:schemeClr val="tx1"/>
                </a:solidFill>
                <a:latin typeface="Tahoma" panose="020B0604030504040204" pitchFamily="34" charset="0"/>
              </a:defRPr>
            </a:lvl3pPr>
            <a:lvl4pPr marL="1600200" indent="-228600" defTabSz="936625">
              <a:defRPr>
                <a:solidFill>
                  <a:schemeClr val="tx1"/>
                </a:solidFill>
                <a:latin typeface="Tahoma" panose="020B0604030504040204" pitchFamily="34" charset="0"/>
              </a:defRPr>
            </a:lvl4pPr>
            <a:lvl5pPr marL="2057400" indent="-228600" defTabSz="936625">
              <a:defRPr>
                <a:solidFill>
                  <a:schemeClr val="tx1"/>
                </a:solidFill>
                <a:latin typeface="Tahoma" panose="020B0604030504040204" pitchFamily="34" charset="0"/>
              </a:defRPr>
            </a:lvl5pPr>
            <a:lvl6pPr marL="2514600" indent="-228600" defTabSz="936625" eaLnBrk="0" fontAlgn="base" hangingPunct="0">
              <a:spcBef>
                <a:spcPct val="0"/>
              </a:spcBef>
              <a:spcAft>
                <a:spcPct val="0"/>
              </a:spcAft>
              <a:defRPr>
                <a:solidFill>
                  <a:schemeClr val="tx1"/>
                </a:solidFill>
                <a:latin typeface="Tahoma" panose="020B0604030504040204" pitchFamily="34" charset="0"/>
              </a:defRPr>
            </a:lvl6pPr>
            <a:lvl7pPr marL="2971800" indent="-228600" defTabSz="936625" eaLnBrk="0" fontAlgn="base" hangingPunct="0">
              <a:spcBef>
                <a:spcPct val="0"/>
              </a:spcBef>
              <a:spcAft>
                <a:spcPct val="0"/>
              </a:spcAft>
              <a:defRPr>
                <a:solidFill>
                  <a:schemeClr val="tx1"/>
                </a:solidFill>
                <a:latin typeface="Tahoma" panose="020B0604030504040204" pitchFamily="34" charset="0"/>
              </a:defRPr>
            </a:lvl7pPr>
            <a:lvl8pPr marL="3429000" indent="-228600" defTabSz="936625" eaLnBrk="0" fontAlgn="base" hangingPunct="0">
              <a:spcBef>
                <a:spcPct val="0"/>
              </a:spcBef>
              <a:spcAft>
                <a:spcPct val="0"/>
              </a:spcAft>
              <a:defRPr>
                <a:solidFill>
                  <a:schemeClr val="tx1"/>
                </a:solidFill>
                <a:latin typeface="Tahoma" panose="020B0604030504040204" pitchFamily="34" charset="0"/>
              </a:defRPr>
            </a:lvl8pPr>
            <a:lvl9pPr marL="3886200" indent="-228600" defTabSz="936625" eaLnBrk="0" fontAlgn="base" hangingPunct="0">
              <a:spcBef>
                <a:spcPct val="0"/>
              </a:spcBef>
              <a:spcAft>
                <a:spcPct val="0"/>
              </a:spcAft>
              <a:defRPr>
                <a:solidFill>
                  <a:schemeClr val="tx1"/>
                </a:solidFill>
                <a:latin typeface="Tahoma" panose="020B0604030504040204" pitchFamily="34" charset="0"/>
              </a:defRPr>
            </a:lvl9pPr>
          </a:lstStyle>
          <a:p>
            <a:fld id="{0219A051-6993-4B64-9087-70E3D2116A00}" type="slidenum">
              <a:rPr lang="en-US" altLang="id-ID">
                <a:latin typeface="Arial" panose="020B0604020202020204" pitchFamily="34" charset="0"/>
              </a:rPr>
              <a:pPr/>
              <a:t>5</a:t>
            </a:fld>
            <a:endParaRPr lang="en-US" altLang="id-ID">
              <a:latin typeface="Arial" panose="020B0604020202020204" pitchFamily="34" charset="0"/>
            </a:endParaRPr>
          </a:p>
        </p:txBody>
      </p:sp>
      <p:sp>
        <p:nvSpPr>
          <p:cNvPr id="55299" name="Rectangle 2"/>
          <p:cNvSpPr>
            <a:spLocks noGrp="1" noRot="1" noChangeAspect="1" noChangeArrowheads="1" noTextEdit="1"/>
          </p:cNvSpPr>
          <p:nvPr>
            <p:ph type="sldImg"/>
          </p:nvPr>
        </p:nvSpPr>
        <p:spPr>
          <a:ln/>
        </p:spPr>
      </p:sp>
      <p:sp>
        <p:nvSpPr>
          <p:cNvPr id="553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id-ID" altLang="id-ID">
              <a:latin typeface="Arial" panose="020B0604020202020204" pitchFamily="34" charset="0"/>
            </a:endParaRPr>
          </a:p>
        </p:txBody>
      </p:sp>
    </p:spTree>
    <p:extLst>
      <p:ext uri="{BB962C8B-B14F-4D97-AF65-F5344CB8AC3E}">
        <p14:creationId xmlns:p14="http://schemas.microsoft.com/office/powerpoint/2010/main" val="103322722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6625">
              <a:defRPr>
                <a:solidFill>
                  <a:schemeClr val="tx1"/>
                </a:solidFill>
                <a:latin typeface="Tahoma" panose="020B0604030504040204" pitchFamily="34" charset="0"/>
              </a:defRPr>
            </a:lvl1pPr>
            <a:lvl2pPr marL="742950" indent="-285750" defTabSz="936625">
              <a:defRPr>
                <a:solidFill>
                  <a:schemeClr val="tx1"/>
                </a:solidFill>
                <a:latin typeface="Tahoma" panose="020B0604030504040204" pitchFamily="34" charset="0"/>
              </a:defRPr>
            </a:lvl2pPr>
            <a:lvl3pPr marL="1143000" indent="-228600" defTabSz="936625">
              <a:defRPr>
                <a:solidFill>
                  <a:schemeClr val="tx1"/>
                </a:solidFill>
                <a:latin typeface="Tahoma" panose="020B0604030504040204" pitchFamily="34" charset="0"/>
              </a:defRPr>
            </a:lvl3pPr>
            <a:lvl4pPr marL="1600200" indent="-228600" defTabSz="936625">
              <a:defRPr>
                <a:solidFill>
                  <a:schemeClr val="tx1"/>
                </a:solidFill>
                <a:latin typeface="Tahoma" panose="020B0604030504040204" pitchFamily="34" charset="0"/>
              </a:defRPr>
            </a:lvl4pPr>
            <a:lvl5pPr marL="2057400" indent="-228600" defTabSz="936625">
              <a:defRPr>
                <a:solidFill>
                  <a:schemeClr val="tx1"/>
                </a:solidFill>
                <a:latin typeface="Tahoma" panose="020B0604030504040204" pitchFamily="34" charset="0"/>
              </a:defRPr>
            </a:lvl5pPr>
            <a:lvl6pPr marL="2514600" indent="-228600" defTabSz="936625" eaLnBrk="0" fontAlgn="base" hangingPunct="0">
              <a:spcBef>
                <a:spcPct val="0"/>
              </a:spcBef>
              <a:spcAft>
                <a:spcPct val="0"/>
              </a:spcAft>
              <a:defRPr>
                <a:solidFill>
                  <a:schemeClr val="tx1"/>
                </a:solidFill>
                <a:latin typeface="Tahoma" panose="020B0604030504040204" pitchFamily="34" charset="0"/>
              </a:defRPr>
            </a:lvl6pPr>
            <a:lvl7pPr marL="2971800" indent="-228600" defTabSz="936625" eaLnBrk="0" fontAlgn="base" hangingPunct="0">
              <a:spcBef>
                <a:spcPct val="0"/>
              </a:spcBef>
              <a:spcAft>
                <a:spcPct val="0"/>
              </a:spcAft>
              <a:defRPr>
                <a:solidFill>
                  <a:schemeClr val="tx1"/>
                </a:solidFill>
                <a:latin typeface="Tahoma" panose="020B0604030504040204" pitchFamily="34" charset="0"/>
              </a:defRPr>
            </a:lvl7pPr>
            <a:lvl8pPr marL="3429000" indent="-228600" defTabSz="936625" eaLnBrk="0" fontAlgn="base" hangingPunct="0">
              <a:spcBef>
                <a:spcPct val="0"/>
              </a:spcBef>
              <a:spcAft>
                <a:spcPct val="0"/>
              </a:spcAft>
              <a:defRPr>
                <a:solidFill>
                  <a:schemeClr val="tx1"/>
                </a:solidFill>
                <a:latin typeface="Tahoma" panose="020B0604030504040204" pitchFamily="34" charset="0"/>
              </a:defRPr>
            </a:lvl8pPr>
            <a:lvl9pPr marL="3886200" indent="-228600" defTabSz="936625" eaLnBrk="0" fontAlgn="base" hangingPunct="0">
              <a:spcBef>
                <a:spcPct val="0"/>
              </a:spcBef>
              <a:spcAft>
                <a:spcPct val="0"/>
              </a:spcAft>
              <a:defRPr>
                <a:solidFill>
                  <a:schemeClr val="tx1"/>
                </a:solidFill>
                <a:latin typeface="Tahoma" panose="020B0604030504040204" pitchFamily="34" charset="0"/>
              </a:defRPr>
            </a:lvl9pPr>
          </a:lstStyle>
          <a:p>
            <a:fld id="{4F62FD28-FCBE-4085-8DB8-E4D82F5E9330}" type="slidenum">
              <a:rPr lang="en-US" altLang="id-ID">
                <a:latin typeface="Arial" panose="020B0604020202020204" pitchFamily="34" charset="0"/>
              </a:rPr>
              <a:pPr/>
              <a:t>6</a:t>
            </a:fld>
            <a:endParaRPr lang="en-US" altLang="id-ID">
              <a:latin typeface="Arial" panose="020B0604020202020204" pitchFamily="34" charset="0"/>
            </a:endParaRPr>
          </a:p>
        </p:txBody>
      </p:sp>
      <p:sp>
        <p:nvSpPr>
          <p:cNvPr id="58371" name="Rectangle 2"/>
          <p:cNvSpPr>
            <a:spLocks noGrp="1" noRot="1" noChangeAspect="1" noChangeArrowheads="1" noTextEdit="1"/>
          </p:cNvSpPr>
          <p:nvPr>
            <p:ph type="sldImg"/>
          </p:nvPr>
        </p:nvSpPr>
        <p:spPr>
          <a:ln/>
        </p:spPr>
      </p:sp>
      <p:sp>
        <p:nvSpPr>
          <p:cNvPr id="583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id-ID" altLang="id-ID">
              <a:latin typeface="Arial" panose="020B0604020202020204" pitchFamily="34" charset="0"/>
            </a:endParaRPr>
          </a:p>
        </p:txBody>
      </p:sp>
    </p:spTree>
    <p:extLst>
      <p:ext uri="{BB962C8B-B14F-4D97-AF65-F5344CB8AC3E}">
        <p14:creationId xmlns:p14="http://schemas.microsoft.com/office/powerpoint/2010/main" val="395485183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6625">
              <a:defRPr>
                <a:solidFill>
                  <a:schemeClr val="tx1"/>
                </a:solidFill>
                <a:latin typeface="Tahoma" panose="020B0604030504040204" pitchFamily="34" charset="0"/>
              </a:defRPr>
            </a:lvl1pPr>
            <a:lvl2pPr marL="742950" indent="-285750" defTabSz="936625">
              <a:defRPr>
                <a:solidFill>
                  <a:schemeClr val="tx1"/>
                </a:solidFill>
                <a:latin typeface="Tahoma" panose="020B0604030504040204" pitchFamily="34" charset="0"/>
              </a:defRPr>
            </a:lvl2pPr>
            <a:lvl3pPr marL="1143000" indent="-228600" defTabSz="936625">
              <a:defRPr>
                <a:solidFill>
                  <a:schemeClr val="tx1"/>
                </a:solidFill>
                <a:latin typeface="Tahoma" panose="020B0604030504040204" pitchFamily="34" charset="0"/>
              </a:defRPr>
            </a:lvl3pPr>
            <a:lvl4pPr marL="1600200" indent="-228600" defTabSz="936625">
              <a:defRPr>
                <a:solidFill>
                  <a:schemeClr val="tx1"/>
                </a:solidFill>
                <a:latin typeface="Tahoma" panose="020B0604030504040204" pitchFamily="34" charset="0"/>
              </a:defRPr>
            </a:lvl4pPr>
            <a:lvl5pPr marL="2057400" indent="-228600" defTabSz="936625">
              <a:defRPr>
                <a:solidFill>
                  <a:schemeClr val="tx1"/>
                </a:solidFill>
                <a:latin typeface="Tahoma" panose="020B0604030504040204" pitchFamily="34" charset="0"/>
              </a:defRPr>
            </a:lvl5pPr>
            <a:lvl6pPr marL="2514600" indent="-228600" defTabSz="936625" eaLnBrk="0" fontAlgn="base" hangingPunct="0">
              <a:spcBef>
                <a:spcPct val="0"/>
              </a:spcBef>
              <a:spcAft>
                <a:spcPct val="0"/>
              </a:spcAft>
              <a:defRPr>
                <a:solidFill>
                  <a:schemeClr val="tx1"/>
                </a:solidFill>
                <a:latin typeface="Tahoma" panose="020B0604030504040204" pitchFamily="34" charset="0"/>
              </a:defRPr>
            </a:lvl6pPr>
            <a:lvl7pPr marL="2971800" indent="-228600" defTabSz="936625" eaLnBrk="0" fontAlgn="base" hangingPunct="0">
              <a:spcBef>
                <a:spcPct val="0"/>
              </a:spcBef>
              <a:spcAft>
                <a:spcPct val="0"/>
              </a:spcAft>
              <a:defRPr>
                <a:solidFill>
                  <a:schemeClr val="tx1"/>
                </a:solidFill>
                <a:latin typeface="Tahoma" panose="020B0604030504040204" pitchFamily="34" charset="0"/>
              </a:defRPr>
            </a:lvl7pPr>
            <a:lvl8pPr marL="3429000" indent="-228600" defTabSz="936625" eaLnBrk="0" fontAlgn="base" hangingPunct="0">
              <a:spcBef>
                <a:spcPct val="0"/>
              </a:spcBef>
              <a:spcAft>
                <a:spcPct val="0"/>
              </a:spcAft>
              <a:defRPr>
                <a:solidFill>
                  <a:schemeClr val="tx1"/>
                </a:solidFill>
                <a:latin typeface="Tahoma" panose="020B0604030504040204" pitchFamily="34" charset="0"/>
              </a:defRPr>
            </a:lvl8pPr>
            <a:lvl9pPr marL="3886200" indent="-228600" defTabSz="936625" eaLnBrk="0" fontAlgn="base" hangingPunct="0">
              <a:spcBef>
                <a:spcPct val="0"/>
              </a:spcBef>
              <a:spcAft>
                <a:spcPct val="0"/>
              </a:spcAft>
              <a:defRPr>
                <a:solidFill>
                  <a:schemeClr val="tx1"/>
                </a:solidFill>
                <a:latin typeface="Tahoma" panose="020B0604030504040204" pitchFamily="34" charset="0"/>
              </a:defRPr>
            </a:lvl9pPr>
          </a:lstStyle>
          <a:p>
            <a:fld id="{1B39181D-1FE0-4D66-92C1-4B82E6E7EC17}" type="slidenum">
              <a:rPr lang="en-US" altLang="id-ID">
                <a:latin typeface="Arial" panose="020B0604020202020204" pitchFamily="34" charset="0"/>
              </a:rPr>
              <a:pPr/>
              <a:t>7</a:t>
            </a:fld>
            <a:endParaRPr lang="en-US" altLang="id-ID">
              <a:latin typeface="Arial" panose="020B0604020202020204" pitchFamily="34" charset="0"/>
            </a:endParaRPr>
          </a:p>
        </p:txBody>
      </p:sp>
      <p:sp>
        <p:nvSpPr>
          <p:cNvPr id="59395" name="Rectangle 2"/>
          <p:cNvSpPr>
            <a:spLocks noGrp="1" noRot="1" noChangeAspect="1" noChangeArrowheads="1" noTextEdit="1"/>
          </p:cNvSpPr>
          <p:nvPr>
            <p:ph type="sldImg"/>
          </p:nvPr>
        </p:nvSpPr>
        <p:spPr>
          <a:ln/>
        </p:spPr>
      </p:sp>
      <p:sp>
        <p:nvSpPr>
          <p:cNvPr id="593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id-ID" altLang="id-ID">
              <a:latin typeface="Arial" panose="020B0604020202020204" pitchFamily="34" charset="0"/>
            </a:endParaRPr>
          </a:p>
        </p:txBody>
      </p:sp>
    </p:spTree>
    <p:extLst>
      <p:ext uri="{BB962C8B-B14F-4D97-AF65-F5344CB8AC3E}">
        <p14:creationId xmlns:p14="http://schemas.microsoft.com/office/powerpoint/2010/main" val="335019759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6625">
              <a:defRPr>
                <a:solidFill>
                  <a:schemeClr val="tx1"/>
                </a:solidFill>
                <a:latin typeface="Tahoma" panose="020B0604030504040204" pitchFamily="34" charset="0"/>
              </a:defRPr>
            </a:lvl1pPr>
            <a:lvl2pPr marL="742950" indent="-285750" defTabSz="936625">
              <a:defRPr>
                <a:solidFill>
                  <a:schemeClr val="tx1"/>
                </a:solidFill>
                <a:latin typeface="Tahoma" panose="020B0604030504040204" pitchFamily="34" charset="0"/>
              </a:defRPr>
            </a:lvl2pPr>
            <a:lvl3pPr marL="1143000" indent="-228600" defTabSz="936625">
              <a:defRPr>
                <a:solidFill>
                  <a:schemeClr val="tx1"/>
                </a:solidFill>
                <a:latin typeface="Tahoma" panose="020B0604030504040204" pitchFamily="34" charset="0"/>
              </a:defRPr>
            </a:lvl3pPr>
            <a:lvl4pPr marL="1600200" indent="-228600" defTabSz="936625">
              <a:defRPr>
                <a:solidFill>
                  <a:schemeClr val="tx1"/>
                </a:solidFill>
                <a:latin typeface="Tahoma" panose="020B0604030504040204" pitchFamily="34" charset="0"/>
              </a:defRPr>
            </a:lvl4pPr>
            <a:lvl5pPr marL="2057400" indent="-228600" defTabSz="936625">
              <a:defRPr>
                <a:solidFill>
                  <a:schemeClr val="tx1"/>
                </a:solidFill>
                <a:latin typeface="Tahoma" panose="020B0604030504040204" pitchFamily="34" charset="0"/>
              </a:defRPr>
            </a:lvl5pPr>
            <a:lvl6pPr marL="2514600" indent="-228600" defTabSz="936625" eaLnBrk="0" fontAlgn="base" hangingPunct="0">
              <a:spcBef>
                <a:spcPct val="0"/>
              </a:spcBef>
              <a:spcAft>
                <a:spcPct val="0"/>
              </a:spcAft>
              <a:defRPr>
                <a:solidFill>
                  <a:schemeClr val="tx1"/>
                </a:solidFill>
                <a:latin typeface="Tahoma" panose="020B0604030504040204" pitchFamily="34" charset="0"/>
              </a:defRPr>
            </a:lvl6pPr>
            <a:lvl7pPr marL="2971800" indent="-228600" defTabSz="936625" eaLnBrk="0" fontAlgn="base" hangingPunct="0">
              <a:spcBef>
                <a:spcPct val="0"/>
              </a:spcBef>
              <a:spcAft>
                <a:spcPct val="0"/>
              </a:spcAft>
              <a:defRPr>
                <a:solidFill>
                  <a:schemeClr val="tx1"/>
                </a:solidFill>
                <a:latin typeface="Tahoma" panose="020B0604030504040204" pitchFamily="34" charset="0"/>
              </a:defRPr>
            </a:lvl7pPr>
            <a:lvl8pPr marL="3429000" indent="-228600" defTabSz="936625" eaLnBrk="0" fontAlgn="base" hangingPunct="0">
              <a:spcBef>
                <a:spcPct val="0"/>
              </a:spcBef>
              <a:spcAft>
                <a:spcPct val="0"/>
              </a:spcAft>
              <a:defRPr>
                <a:solidFill>
                  <a:schemeClr val="tx1"/>
                </a:solidFill>
                <a:latin typeface="Tahoma" panose="020B0604030504040204" pitchFamily="34" charset="0"/>
              </a:defRPr>
            </a:lvl8pPr>
            <a:lvl9pPr marL="3886200" indent="-228600" defTabSz="936625" eaLnBrk="0" fontAlgn="base" hangingPunct="0">
              <a:spcBef>
                <a:spcPct val="0"/>
              </a:spcBef>
              <a:spcAft>
                <a:spcPct val="0"/>
              </a:spcAft>
              <a:defRPr>
                <a:solidFill>
                  <a:schemeClr val="tx1"/>
                </a:solidFill>
                <a:latin typeface="Tahoma" panose="020B0604030504040204" pitchFamily="34" charset="0"/>
              </a:defRPr>
            </a:lvl9pPr>
          </a:lstStyle>
          <a:p>
            <a:fld id="{2CF88BB6-FDEA-4CC3-A71D-E140BDBEA431}" type="slidenum">
              <a:rPr lang="en-US" altLang="id-ID">
                <a:latin typeface="Arial" panose="020B0604020202020204" pitchFamily="34" charset="0"/>
              </a:rPr>
              <a:pPr/>
              <a:t>8</a:t>
            </a:fld>
            <a:endParaRPr lang="en-US" altLang="id-ID">
              <a:latin typeface="Arial" panose="020B0604020202020204" pitchFamily="34" charset="0"/>
            </a:endParaRPr>
          </a:p>
        </p:txBody>
      </p:sp>
      <p:sp>
        <p:nvSpPr>
          <p:cNvPr id="60419" name="Rectangle 2"/>
          <p:cNvSpPr>
            <a:spLocks noGrp="1" noRot="1" noChangeAspect="1" noChangeArrowheads="1" noTextEdit="1"/>
          </p:cNvSpPr>
          <p:nvPr>
            <p:ph type="sldImg"/>
          </p:nvPr>
        </p:nvSpPr>
        <p:spPr>
          <a:ln/>
        </p:spPr>
      </p:sp>
      <p:sp>
        <p:nvSpPr>
          <p:cNvPr id="604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id-ID" altLang="id-ID">
              <a:latin typeface="Arial" panose="020B0604020202020204" pitchFamily="34" charset="0"/>
            </a:endParaRPr>
          </a:p>
        </p:txBody>
      </p:sp>
    </p:spTree>
    <p:extLst>
      <p:ext uri="{BB962C8B-B14F-4D97-AF65-F5344CB8AC3E}">
        <p14:creationId xmlns:p14="http://schemas.microsoft.com/office/powerpoint/2010/main" val="82916862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6625">
              <a:defRPr>
                <a:solidFill>
                  <a:schemeClr val="tx1"/>
                </a:solidFill>
                <a:latin typeface="Tahoma" panose="020B0604030504040204" pitchFamily="34" charset="0"/>
              </a:defRPr>
            </a:lvl1pPr>
            <a:lvl2pPr marL="742950" indent="-285750" defTabSz="936625">
              <a:defRPr>
                <a:solidFill>
                  <a:schemeClr val="tx1"/>
                </a:solidFill>
                <a:latin typeface="Tahoma" panose="020B0604030504040204" pitchFamily="34" charset="0"/>
              </a:defRPr>
            </a:lvl2pPr>
            <a:lvl3pPr marL="1143000" indent="-228600" defTabSz="936625">
              <a:defRPr>
                <a:solidFill>
                  <a:schemeClr val="tx1"/>
                </a:solidFill>
                <a:latin typeface="Tahoma" panose="020B0604030504040204" pitchFamily="34" charset="0"/>
              </a:defRPr>
            </a:lvl3pPr>
            <a:lvl4pPr marL="1600200" indent="-228600" defTabSz="936625">
              <a:defRPr>
                <a:solidFill>
                  <a:schemeClr val="tx1"/>
                </a:solidFill>
                <a:latin typeface="Tahoma" panose="020B0604030504040204" pitchFamily="34" charset="0"/>
              </a:defRPr>
            </a:lvl4pPr>
            <a:lvl5pPr marL="2057400" indent="-228600" defTabSz="936625">
              <a:defRPr>
                <a:solidFill>
                  <a:schemeClr val="tx1"/>
                </a:solidFill>
                <a:latin typeface="Tahoma" panose="020B0604030504040204" pitchFamily="34" charset="0"/>
              </a:defRPr>
            </a:lvl5pPr>
            <a:lvl6pPr marL="2514600" indent="-228600" defTabSz="936625" eaLnBrk="0" fontAlgn="base" hangingPunct="0">
              <a:spcBef>
                <a:spcPct val="0"/>
              </a:spcBef>
              <a:spcAft>
                <a:spcPct val="0"/>
              </a:spcAft>
              <a:defRPr>
                <a:solidFill>
                  <a:schemeClr val="tx1"/>
                </a:solidFill>
                <a:latin typeface="Tahoma" panose="020B0604030504040204" pitchFamily="34" charset="0"/>
              </a:defRPr>
            </a:lvl6pPr>
            <a:lvl7pPr marL="2971800" indent="-228600" defTabSz="936625" eaLnBrk="0" fontAlgn="base" hangingPunct="0">
              <a:spcBef>
                <a:spcPct val="0"/>
              </a:spcBef>
              <a:spcAft>
                <a:spcPct val="0"/>
              </a:spcAft>
              <a:defRPr>
                <a:solidFill>
                  <a:schemeClr val="tx1"/>
                </a:solidFill>
                <a:latin typeface="Tahoma" panose="020B0604030504040204" pitchFamily="34" charset="0"/>
              </a:defRPr>
            </a:lvl7pPr>
            <a:lvl8pPr marL="3429000" indent="-228600" defTabSz="936625" eaLnBrk="0" fontAlgn="base" hangingPunct="0">
              <a:spcBef>
                <a:spcPct val="0"/>
              </a:spcBef>
              <a:spcAft>
                <a:spcPct val="0"/>
              </a:spcAft>
              <a:defRPr>
                <a:solidFill>
                  <a:schemeClr val="tx1"/>
                </a:solidFill>
                <a:latin typeface="Tahoma" panose="020B0604030504040204" pitchFamily="34" charset="0"/>
              </a:defRPr>
            </a:lvl8pPr>
            <a:lvl9pPr marL="3886200" indent="-228600" defTabSz="936625" eaLnBrk="0" fontAlgn="base" hangingPunct="0">
              <a:spcBef>
                <a:spcPct val="0"/>
              </a:spcBef>
              <a:spcAft>
                <a:spcPct val="0"/>
              </a:spcAft>
              <a:defRPr>
                <a:solidFill>
                  <a:schemeClr val="tx1"/>
                </a:solidFill>
                <a:latin typeface="Tahoma" panose="020B0604030504040204" pitchFamily="34" charset="0"/>
              </a:defRPr>
            </a:lvl9pPr>
          </a:lstStyle>
          <a:p>
            <a:fld id="{F57CD4ED-F93F-4FF7-8A13-300F7CB18503}" type="slidenum">
              <a:rPr lang="en-US" altLang="id-ID">
                <a:latin typeface="Arial" panose="020B0604020202020204" pitchFamily="34" charset="0"/>
              </a:rPr>
              <a:pPr/>
              <a:t>9</a:t>
            </a:fld>
            <a:endParaRPr lang="en-US" altLang="id-ID">
              <a:latin typeface="Arial" panose="020B0604020202020204" pitchFamily="34" charset="0"/>
            </a:endParaRPr>
          </a:p>
        </p:txBody>
      </p:sp>
      <p:sp>
        <p:nvSpPr>
          <p:cNvPr id="63491" name="Rectangle 2"/>
          <p:cNvSpPr>
            <a:spLocks noGrp="1" noRot="1" noChangeAspect="1" noChangeArrowheads="1" noTextEdit="1"/>
          </p:cNvSpPr>
          <p:nvPr>
            <p:ph type="sldImg"/>
          </p:nvPr>
        </p:nvSpPr>
        <p:spPr>
          <a:ln/>
        </p:spPr>
      </p:sp>
      <p:sp>
        <p:nvSpPr>
          <p:cNvPr id="634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id-ID" altLang="id-ID">
              <a:latin typeface="Arial" panose="020B0604020202020204" pitchFamily="34" charset="0"/>
            </a:endParaRPr>
          </a:p>
        </p:txBody>
      </p:sp>
    </p:spTree>
    <p:extLst>
      <p:ext uri="{BB962C8B-B14F-4D97-AF65-F5344CB8AC3E}">
        <p14:creationId xmlns:p14="http://schemas.microsoft.com/office/powerpoint/2010/main" val="185118827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6625">
              <a:defRPr>
                <a:solidFill>
                  <a:schemeClr val="tx1"/>
                </a:solidFill>
                <a:latin typeface="Tahoma" panose="020B0604030504040204" pitchFamily="34" charset="0"/>
              </a:defRPr>
            </a:lvl1pPr>
            <a:lvl2pPr marL="742950" indent="-285750" defTabSz="936625">
              <a:defRPr>
                <a:solidFill>
                  <a:schemeClr val="tx1"/>
                </a:solidFill>
                <a:latin typeface="Tahoma" panose="020B0604030504040204" pitchFamily="34" charset="0"/>
              </a:defRPr>
            </a:lvl2pPr>
            <a:lvl3pPr marL="1143000" indent="-228600" defTabSz="936625">
              <a:defRPr>
                <a:solidFill>
                  <a:schemeClr val="tx1"/>
                </a:solidFill>
                <a:latin typeface="Tahoma" panose="020B0604030504040204" pitchFamily="34" charset="0"/>
              </a:defRPr>
            </a:lvl3pPr>
            <a:lvl4pPr marL="1600200" indent="-228600" defTabSz="936625">
              <a:defRPr>
                <a:solidFill>
                  <a:schemeClr val="tx1"/>
                </a:solidFill>
                <a:latin typeface="Tahoma" panose="020B0604030504040204" pitchFamily="34" charset="0"/>
              </a:defRPr>
            </a:lvl4pPr>
            <a:lvl5pPr marL="2057400" indent="-228600" defTabSz="936625">
              <a:defRPr>
                <a:solidFill>
                  <a:schemeClr val="tx1"/>
                </a:solidFill>
                <a:latin typeface="Tahoma" panose="020B0604030504040204" pitchFamily="34" charset="0"/>
              </a:defRPr>
            </a:lvl5pPr>
            <a:lvl6pPr marL="2514600" indent="-228600" defTabSz="936625" eaLnBrk="0" fontAlgn="base" hangingPunct="0">
              <a:spcBef>
                <a:spcPct val="0"/>
              </a:spcBef>
              <a:spcAft>
                <a:spcPct val="0"/>
              </a:spcAft>
              <a:defRPr>
                <a:solidFill>
                  <a:schemeClr val="tx1"/>
                </a:solidFill>
                <a:latin typeface="Tahoma" panose="020B0604030504040204" pitchFamily="34" charset="0"/>
              </a:defRPr>
            </a:lvl6pPr>
            <a:lvl7pPr marL="2971800" indent="-228600" defTabSz="936625" eaLnBrk="0" fontAlgn="base" hangingPunct="0">
              <a:spcBef>
                <a:spcPct val="0"/>
              </a:spcBef>
              <a:spcAft>
                <a:spcPct val="0"/>
              </a:spcAft>
              <a:defRPr>
                <a:solidFill>
                  <a:schemeClr val="tx1"/>
                </a:solidFill>
                <a:latin typeface="Tahoma" panose="020B0604030504040204" pitchFamily="34" charset="0"/>
              </a:defRPr>
            </a:lvl7pPr>
            <a:lvl8pPr marL="3429000" indent="-228600" defTabSz="936625" eaLnBrk="0" fontAlgn="base" hangingPunct="0">
              <a:spcBef>
                <a:spcPct val="0"/>
              </a:spcBef>
              <a:spcAft>
                <a:spcPct val="0"/>
              </a:spcAft>
              <a:defRPr>
                <a:solidFill>
                  <a:schemeClr val="tx1"/>
                </a:solidFill>
                <a:latin typeface="Tahoma" panose="020B0604030504040204" pitchFamily="34" charset="0"/>
              </a:defRPr>
            </a:lvl8pPr>
            <a:lvl9pPr marL="3886200" indent="-228600" defTabSz="936625" eaLnBrk="0" fontAlgn="base" hangingPunct="0">
              <a:spcBef>
                <a:spcPct val="0"/>
              </a:spcBef>
              <a:spcAft>
                <a:spcPct val="0"/>
              </a:spcAft>
              <a:defRPr>
                <a:solidFill>
                  <a:schemeClr val="tx1"/>
                </a:solidFill>
                <a:latin typeface="Tahoma" panose="020B0604030504040204" pitchFamily="34" charset="0"/>
              </a:defRPr>
            </a:lvl9pPr>
          </a:lstStyle>
          <a:p>
            <a:fld id="{617758CB-D2A9-4696-B6C0-64ED285E7744}" type="slidenum">
              <a:rPr lang="en-US" altLang="id-ID">
                <a:latin typeface="Arial" panose="020B0604020202020204" pitchFamily="34" charset="0"/>
              </a:rPr>
              <a:pPr/>
              <a:t>10</a:t>
            </a:fld>
            <a:endParaRPr lang="en-US" altLang="id-ID">
              <a:latin typeface="Arial" panose="020B0604020202020204" pitchFamily="34" charset="0"/>
            </a:endParaRPr>
          </a:p>
        </p:txBody>
      </p:sp>
      <p:sp>
        <p:nvSpPr>
          <p:cNvPr id="64515" name="Rectangle 2"/>
          <p:cNvSpPr>
            <a:spLocks noGrp="1" noRot="1" noChangeAspect="1" noChangeArrowheads="1" noTextEdit="1"/>
          </p:cNvSpPr>
          <p:nvPr>
            <p:ph type="sldImg"/>
          </p:nvPr>
        </p:nvSpPr>
        <p:spPr>
          <a:ln/>
        </p:spPr>
      </p:sp>
      <p:sp>
        <p:nvSpPr>
          <p:cNvPr id="645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id-ID" altLang="id-ID">
              <a:latin typeface="Arial" panose="020B0604020202020204" pitchFamily="34" charset="0"/>
            </a:endParaRPr>
          </a:p>
        </p:txBody>
      </p:sp>
    </p:spTree>
    <p:extLst>
      <p:ext uri="{BB962C8B-B14F-4D97-AF65-F5344CB8AC3E}">
        <p14:creationId xmlns:p14="http://schemas.microsoft.com/office/powerpoint/2010/main" val="335543605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6625">
              <a:defRPr>
                <a:solidFill>
                  <a:schemeClr val="tx1"/>
                </a:solidFill>
                <a:latin typeface="Tahoma" panose="020B0604030504040204" pitchFamily="34" charset="0"/>
              </a:defRPr>
            </a:lvl1pPr>
            <a:lvl2pPr marL="742950" indent="-285750" defTabSz="936625">
              <a:defRPr>
                <a:solidFill>
                  <a:schemeClr val="tx1"/>
                </a:solidFill>
                <a:latin typeface="Tahoma" panose="020B0604030504040204" pitchFamily="34" charset="0"/>
              </a:defRPr>
            </a:lvl2pPr>
            <a:lvl3pPr marL="1143000" indent="-228600" defTabSz="936625">
              <a:defRPr>
                <a:solidFill>
                  <a:schemeClr val="tx1"/>
                </a:solidFill>
                <a:latin typeface="Tahoma" panose="020B0604030504040204" pitchFamily="34" charset="0"/>
              </a:defRPr>
            </a:lvl3pPr>
            <a:lvl4pPr marL="1600200" indent="-228600" defTabSz="936625">
              <a:defRPr>
                <a:solidFill>
                  <a:schemeClr val="tx1"/>
                </a:solidFill>
                <a:latin typeface="Tahoma" panose="020B0604030504040204" pitchFamily="34" charset="0"/>
              </a:defRPr>
            </a:lvl4pPr>
            <a:lvl5pPr marL="2057400" indent="-228600" defTabSz="936625">
              <a:defRPr>
                <a:solidFill>
                  <a:schemeClr val="tx1"/>
                </a:solidFill>
                <a:latin typeface="Tahoma" panose="020B0604030504040204" pitchFamily="34" charset="0"/>
              </a:defRPr>
            </a:lvl5pPr>
            <a:lvl6pPr marL="2514600" indent="-228600" defTabSz="936625" eaLnBrk="0" fontAlgn="base" hangingPunct="0">
              <a:spcBef>
                <a:spcPct val="0"/>
              </a:spcBef>
              <a:spcAft>
                <a:spcPct val="0"/>
              </a:spcAft>
              <a:defRPr>
                <a:solidFill>
                  <a:schemeClr val="tx1"/>
                </a:solidFill>
                <a:latin typeface="Tahoma" panose="020B0604030504040204" pitchFamily="34" charset="0"/>
              </a:defRPr>
            </a:lvl6pPr>
            <a:lvl7pPr marL="2971800" indent="-228600" defTabSz="936625" eaLnBrk="0" fontAlgn="base" hangingPunct="0">
              <a:spcBef>
                <a:spcPct val="0"/>
              </a:spcBef>
              <a:spcAft>
                <a:spcPct val="0"/>
              </a:spcAft>
              <a:defRPr>
                <a:solidFill>
                  <a:schemeClr val="tx1"/>
                </a:solidFill>
                <a:latin typeface="Tahoma" panose="020B0604030504040204" pitchFamily="34" charset="0"/>
              </a:defRPr>
            </a:lvl7pPr>
            <a:lvl8pPr marL="3429000" indent="-228600" defTabSz="936625" eaLnBrk="0" fontAlgn="base" hangingPunct="0">
              <a:spcBef>
                <a:spcPct val="0"/>
              </a:spcBef>
              <a:spcAft>
                <a:spcPct val="0"/>
              </a:spcAft>
              <a:defRPr>
                <a:solidFill>
                  <a:schemeClr val="tx1"/>
                </a:solidFill>
                <a:latin typeface="Tahoma" panose="020B0604030504040204" pitchFamily="34" charset="0"/>
              </a:defRPr>
            </a:lvl8pPr>
            <a:lvl9pPr marL="3886200" indent="-228600" defTabSz="936625" eaLnBrk="0" fontAlgn="base" hangingPunct="0">
              <a:spcBef>
                <a:spcPct val="0"/>
              </a:spcBef>
              <a:spcAft>
                <a:spcPct val="0"/>
              </a:spcAft>
              <a:defRPr>
                <a:solidFill>
                  <a:schemeClr val="tx1"/>
                </a:solidFill>
                <a:latin typeface="Tahoma" panose="020B0604030504040204" pitchFamily="34" charset="0"/>
              </a:defRPr>
            </a:lvl9pPr>
          </a:lstStyle>
          <a:p>
            <a:fld id="{74CEFC7F-C419-47C4-8A49-0D0499BED1E5}" type="slidenum">
              <a:rPr lang="en-US" altLang="id-ID">
                <a:latin typeface="Arial" panose="020B0604020202020204" pitchFamily="34" charset="0"/>
              </a:rPr>
              <a:pPr/>
              <a:t>11</a:t>
            </a:fld>
            <a:endParaRPr lang="en-US" altLang="id-ID">
              <a:latin typeface="Arial" panose="020B0604020202020204" pitchFamily="34" charset="0"/>
            </a:endParaRPr>
          </a:p>
        </p:txBody>
      </p:sp>
      <p:sp>
        <p:nvSpPr>
          <p:cNvPr id="65539" name="Rectangle 2"/>
          <p:cNvSpPr>
            <a:spLocks noGrp="1" noRot="1" noChangeAspect="1" noChangeArrowheads="1" noTextEdit="1"/>
          </p:cNvSpPr>
          <p:nvPr>
            <p:ph type="sldImg"/>
          </p:nvPr>
        </p:nvSpPr>
        <p:spPr>
          <a:ln/>
        </p:spPr>
      </p:sp>
      <p:sp>
        <p:nvSpPr>
          <p:cNvPr id="655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id-ID" altLang="id-ID">
              <a:latin typeface="Arial" panose="020B0604020202020204" pitchFamily="34" charset="0"/>
            </a:endParaRPr>
          </a:p>
        </p:txBody>
      </p:sp>
    </p:spTree>
    <p:extLst>
      <p:ext uri="{BB962C8B-B14F-4D97-AF65-F5344CB8AC3E}">
        <p14:creationId xmlns:p14="http://schemas.microsoft.com/office/powerpoint/2010/main" val="203513518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6625">
              <a:defRPr>
                <a:solidFill>
                  <a:schemeClr val="tx1"/>
                </a:solidFill>
                <a:latin typeface="Tahoma" panose="020B0604030504040204" pitchFamily="34" charset="0"/>
              </a:defRPr>
            </a:lvl1pPr>
            <a:lvl2pPr marL="742950" indent="-285750" defTabSz="936625">
              <a:defRPr>
                <a:solidFill>
                  <a:schemeClr val="tx1"/>
                </a:solidFill>
                <a:latin typeface="Tahoma" panose="020B0604030504040204" pitchFamily="34" charset="0"/>
              </a:defRPr>
            </a:lvl2pPr>
            <a:lvl3pPr marL="1143000" indent="-228600" defTabSz="936625">
              <a:defRPr>
                <a:solidFill>
                  <a:schemeClr val="tx1"/>
                </a:solidFill>
                <a:latin typeface="Tahoma" panose="020B0604030504040204" pitchFamily="34" charset="0"/>
              </a:defRPr>
            </a:lvl3pPr>
            <a:lvl4pPr marL="1600200" indent="-228600" defTabSz="936625">
              <a:defRPr>
                <a:solidFill>
                  <a:schemeClr val="tx1"/>
                </a:solidFill>
                <a:latin typeface="Tahoma" panose="020B0604030504040204" pitchFamily="34" charset="0"/>
              </a:defRPr>
            </a:lvl4pPr>
            <a:lvl5pPr marL="2057400" indent="-228600" defTabSz="936625">
              <a:defRPr>
                <a:solidFill>
                  <a:schemeClr val="tx1"/>
                </a:solidFill>
                <a:latin typeface="Tahoma" panose="020B0604030504040204" pitchFamily="34" charset="0"/>
              </a:defRPr>
            </a:lvl5pPr>
            <a:lvl6pPr marL="2514600" indent="-228600" defTabSz="936625" eaLnBrk="0" fontAlgn="base" hangingPunct="0">
              <a:spcBef>
                <a:spcPct val="0"/>
              </a:spcBef>
              <a:spcAft>
                <a:spcPct val="0"/>
              </a:spcAft>
              <a:defRPr>
                <a:solidFill>
                  <a:schemeClr val="tx1"/>
                </a:solidFill>
                <a:latin typeface="Tahoma" panose="020B0604030504040204" pitchFamily="34" charset="0"/>
              </a:defRPr>
            </a:lvl6pPr>
            <a:lvl7pPr marL="2971800" indent="-228600" defTabSz="936625" eaLnBrk="0" fontAlgn="base" hangingPunct="0">
              <a:spcBef>
                <a:spcPct val="0"/>
              </a:spcBef>
              <a:spcAft>
                <a:spcPct val="0"/>
              </a:spcAft>
              <a:defRPr>
                <a:solidFill>
                  <a:schemeClr val="tx1"/>
                </a:solidFill>
                <a:latin typeface="Tahoma" panose="020B0604030504040204" pitchFamily="34" charset="0"/>
              </a:defRPr>
            </a:lvl7pPr>
            <a:lvl8pPr marL="3429000" indent="-228600" defTabSz="936625" eaLnBrk="0" fontAlgn="base" hangingPunct="0">
              <a:spcBef>
                <a:spcPct val="0"/>
              </a:spcBef>
              <a:spcAft>
                <a:spcPct val="0"/>
              </a:spcAft>
              <a:defRPr>
                <a:solidFill>
                  <a:schemeClr val="tx1"/>
                </a:solidFill>
                <a:latin typeface="Tahoma" panose="020B0604030504040204" pitchFamily="34" charset="0"/>
              </a:defRPr>
            </a:lvl8pPr>
            <a:lvl9pPr marL="3886200" indent="-228600" defTabSz="936625" eaLnBrk="0" fontAlgn="base" hangingPunct="0">
              <a:spcBef>
                <a:spcPct val="0"/>
              </a:spcBef>
              <a:spcAft>
                <a:spcPct val="0"/>
              </a:spcAft>
              <a:defRPr>
                <a:solidFill>
                  <a:schemeClr val="tx1"/>
                </a:solidFill>
                <a:latin typeface="Tahoma" panose="020B0604030504040204" pitchFamily="34" charset="0"/>
              </a:defRPr>
            </a:lvl9pPr>
          </a:lstStyle>
          <a:p>
            <a:fld id="{52C41B23-8F75-4F82-8136-AB8B27E04C4A}" type="slidenum">
              <a:rPr lang="en-US" altLang="id-ID">
                <a:latin typeface="Arial" panose="020B0604020202020204" pitchFamily="34" charset="0"/>
              </a:rPr>
              <a:pPr/>
              <a:t>12</a:t>
            </a:fld>
            <a:endParaRPr lang="en-US" altLang="id-ID">
              <a:latin typeface="Arial" panose="020B0604020202020204" pitchFamily="34" charset="0"/>
            </a:endParaRPr>
          </a:p>
        </p:txBody>
      </p:sp>
      <p:sp>
        <p:nvSpPr>
          <p:cNvPr id="69635" name="Rectangle 2"/>
          <p:cNvSpPr>
            <a:spLocks noGrp="1" noRot="1" noChangeAspect="1" noChangeArrowheads="1" noTextEdit="1"/>
          </p:cNvSpPr>
          <p:nvPr>
            <p:ph type="sldImg"/>
          </p:nvPr>
        </p:nvSpPr>
        <p:spPr>
          <a:ln/>
        </p:spPr>
      </p:sp>
      <p:sp>
        <p:nvSpPr>
          <p:cNvPr id="696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id-ID" altLang="id-ID">
              <a:latin typeface="Arial" panose="020B0604020202020204" pitchFamily="34" charset="0"/>
            </a:endParaRPr>
          </a:p>
        </p:txBody>
      </p:sp>
    </p:spTree>
    <p:extLst>
      <p:ext uri="{BB962C8B-B14F-4D97-AF65-F5344CB8AC3E}">
        <p14:creationId xmlns:p14="http://schemas.microsoft.com/office/powerpoint/2010/main" val="380435761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6625">
              <a:defRPr>
                <a:solidFill>
                  <a:schemeClr val="tx1"/>
                </a:solidFill>
                <a:latin typeface="Tahoma" panose="020B0604030504040204" pitchFamily="34" charset="0"/>
              </a:defRPr>
            </a:lvl1pPr>
            <a:lvl2pPr marL="742950" indent="-285750" defTabSz="936625">
              <a:defRPr>
                <a:solidFill>
                  <a:schemeClr val="tx1"/>
                </a:solidFill>
                <a:latin typeface="Tahoma" panose="020B0604030504040204" pitchFamily="34" charset="0"/>
              </a:defRPr>
            </a:lvl2pPr>
            <a:lvl3pPr marL="1143000" indent="-228600" defTabSz="936625">
              <a:defRPr>
                <a:solidFill>
                  <a:schemeClr val="tx1"/>
                </a:solidFill>
                <a:latin typeface="Tahoma" panose="020B0604030504040204" pitchFamily="34" charset="0"/>
              </a:defRPr>
            </a:lvl3pPr>
            <a:lvl4pPr marL="1600200" indent="-228600" defTabSz="936625">
              <a:defRPr>
                <a:solidFill>
                  <a:schemeClr val="tx1"/>
                </a:solidFill>
                <a:latin typeface="Tahoma" panose="020B0604030504040204" pitchFamily="34" charset="0"/>
              </a:defRPr>
            </a:lvl4pPr>
            <a:lvl5pPr marL="2057400" indent="-228600" defTabSz="936625">
              <a:defRPr>
                <a:solidFill>
                  <a:schemeClr val="tx1"/>
                </a:solidFill>
                <a:latin typeface="Tahoma" panose="020B0604030504040204" pitchFamily="34" charset="0"/>
              </a:defRPr>
            </a:lvl5pPr>
            <a:lvl6pPr marL="2514600" indent="-228600" defTabSz="936625" eaLnBrk="0" fontAlgn="base" hangingPunct="0">
              <a:spcBef>
                <a:spcPct val="0"/>
              </a:spcBef>
              <a:spcAft>
                <a:spcPct val="0"/>
              </a:spcAft>
              <a:defRPr>
                <a:solidFill>
                  <a:schemeClr val="tx1"/>
                </a:solidFill>
                <a:latin typeface="Tahoma" panose="020B0604030504040204" pitchFamily="34" charset="0"/>
              </a:defRPr>
            </a:lvl6pPr>
            <a:lvl7pPr marL="2971800" indent="-228600" defTabSz="936625" eaLnBrk="0" fontAlgn="base" hangingPunct="0">
              <a:spcBef>
                <a:spcPct val="0"/>
              </a:spcBef>
              <a:spcAft>
                <a:spcPct val="0"/>
              </a:spcAft>
              <a:defRPr>
                <a:solidFill>
                  <a:schemeClr val="tx1"/>
                </a:solidFill>
                <a:latin typeface="Tahoma" panose="020B0604030504040204" pitchFamily="34" charset="0"/>
              </a:defRPr>
            </a:lvl7pPr>
            <a:lvl8pPr marL="3429000" indent="-228600" defTabSz="936625" eaLnBrk="0" fontAlgn="base" hangingPunct="0">
              <a:spcBef>
                <a:spcPct val="0"/>
              </a:spcBef>
              <a:spcAft>
                <a:spcPct val="0"/>
              </a:spcAft>
              <a:defRPr>
                <a:solidFill>
                  <a:schemeClr val="tx1"/>
                </a:solidFill>
                <a:latin typeface="Tahoma" panose="020B0604030504040204" pitchFamily="34" charset="0"/>
              </a:defRPr>
            </a:lvl8pPr>
            <a:lvl9pPr marL="3886200" indent="-228600" defTabSz="936625" eaLnBrk="0" fontAlgn="base" hangingPunct="0">
              <a:spcBef>
                <a:spcPct val="0"/>
              </a:spcBef>
              <a:spcAft>
                <a:spcPct val="0"/>
              </a:spcAft>
              <a:defRPr>
                <a:solidFill>
                  <a:schemeClr val="tx1"/>
                </a:solidFill>
                <a:latin typeface="Tahoma" panose="020B0604030504040204" pitchFamily="34" charset="0"/>
              </a:defRPr>
            </a:lvl9pPr>
          </a:lstStyle>
          <a:p>
            <a:fld id="{A21E6A70-B1F1-4192-A3CC-5935FF672A48}" type="slidenum">
              <a:rPr lang="en-US" altLang="id-ID">
                <a:latin typeface="Arial" panose="020B0604020202020204" pitchFamily="34" charset="0"/>
              </a:rPr>
              <a:pPr/>
              <a:t>13</a:t>
            </a:fld>
            <a:endParaRPr lang="en-US" altLang="id-ID">
              <a:latin typeface="Arial" panose="020B0604020202020204" pitchFamily="34" charset="0"/>
            </a:endParaRPr>
          </a:p>
        </p:txBody>
      </p:sp>
      <p:sp>
        <p:nvSpPr>
          <p:cNvPr id="71683" name="Rectangle 2"/>
          <p:cNvSpPr>
            <a:spLocks noGrp="1" noRot="1" noChangeAspect="1" noChangeArrowheads="1" noTextEdit="1"/>
          </p:cNvSpPr>
          <p:nvPr>
            <p:ph type="sldImg"/>
          </p:nvPr>
        </p:nvSpPr>
        <p:spPr>
          <a:ln/>
        </p:spPr>
      </p:sp>
      <p:sp>
        <p:nvSpPr>
          <p:cNvPr id="716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id-ID" altLang="id-ID">
              <a:latin typeface="Arial" panose="020B0604020202020204" pitchFamily="34" charset="0"/>
            </a:endParaRPr>
          </a:p>
        </p:txBody>
      </p:sp>
    </p:spTree>
    <p:extLst>
      <p:ext uri="{BB962C8B-B14F-4D97-AF65-F5344CB8AC3E}">
        <p14:creationId xmlns:p14="http://schemas.microsoft.com/office/powerpoint/2010/main" val="167325469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6625">
              <a:defRPr>
                <a:solidFill>
                  <a:schemeClr val="tx1"/>
                </a:solidFill>
                <a:latin typeface="Tahoma" panose="020B0604030504040204" pitchFamily="34" charset="0"/>
              </a:defRPr>
            </a:lvl1pPr>
            <a:lvl2pPr marL="742950" indent="-285750" defTabSz="936625">
              <a:defRPr>
                <a:solidFill>
                  <a:schemeClr val="tx1"/>
                </a:solidFill>
                <a:latin typeface="Tahoma" panose="020B0604030504040204" pitchFamily="34" charset="0"/>
              </a:defRPr>
            </a:lvl2pPr>
            <a:lvl3pPr marL="1143000" indent="-228600" defTabSz="936625">
              <a:defRPr>
                <a:solidFill>
                  <a:schemeClr val="tx1"/>
                </a:solidFill>
                <a:latin typeface="Tahoma" panose="020B0604030504040204" pitchFamily="34" charset="0"/>
              </a:defRPr>
            </a:lvl3pPr>
            <a:lvl4pPr marL="1600200" indent="-228600" defTabSz="936625">
              <a:defRPr>
                <a:solidFill>
                  <a:schemeClr val="tx1"/>
                </a:solidFill>
                <a:latin typeface="Tahoma" panose="020B0604030504040204" pitchFamily="34" charset="0"/>
              </a:defRPr>
            </a:lvl4pPr>
            <a:lvl5pPr marL="2057400" indent="-228600" defTabSz="936625">
              <a:defRPr>
                <a:solidFill>
                  <a:schemeClr val="tx1"/>
                </a:solidFill>
                <a:latin typeface="Tahoma" panose="020B0604030504040204" pitchFamily="34" charset="0"/>
              </a:defRPr>
            </a:lvl5pPr>
            <a:lvl6pPr marL="2514600" indent="-228600" defTabSz="936625" eaLnBrk="0" fontAlgn="base" hangingPunct="0">
              <a:spcBef>
                <a:spcPct val="0"/>
              </a:spcBef>
              <a:spcAft>
                <a:spcPct val="0"/>
              </a:spcAft>
              <a:defRPr>
                <a:solidFill>
                  <a:schemeClr val="tx1"/>
                </a:solidFill>
                <a:latin typeface="Tahoma" panose="020B0604030504040204" pitchFamily="34" charset="0"/>
              </a:defRPr>
            </a:lvl6pPr>
            <a:lvl7pPr marL="2971800" indent="-228600" defTabSz="936625" eaLnBrk="0" fontAlgn="base" hangingPunct="0">
              <a:spcBef>
                <a:spcPct val="0"/>
              </a:spcBef>
              <a:spcAft>
                <a:spcPct val="0"/>
              </a:spcAft>
              <a:defRPr>
                <a:solidFill>
                  <a:schemeClr val="tx1"/>
                </a:solidFill>
                <a:latin typeface="Tahoma" panose="020B0604030504040204" pitchFamily="34" charset="0"/>
              </a:defRPr>
            </a:lvl7pPr>
            <a:lvl8pPr marL="3429000" indent="-228600" defTabSz="936625" eaLnBrk="0" fontAlgn="base" hangingPunct="0">
              <a:spcBef>
                <a:spcPct val="0"/>
              </a:spcBef>
              <a:spcAft>
                <a:spcPct val="0"/>
              </a:spcAft>
              <a:defRPr>
                <a:solidFill>
                  <a:schemeClr val="tx1"/>
                </a:solidFill>
                <a:latin typeface="Tahoma" panose="020B0604030504040204" pitchFamily="34" charset="0"/>
              </a:defRPr>
            </a:lvl8pPr>
            <a:lvl9pPr marL="3886200" indent="-228600" defTabSz="936625" eaLnBrk="0" fontAlgn="base" hangingPunct="0">
              <a:spcBef>
                <a:spcPct val="0"/>
              </a:spcBef>
              <a:spcAft>
                <a:spcPct val="0"/>
              </a:spcAft>
              <a:defRPr>
                <a:solidFill>
                  <a:schemeClr val="tx1"/>
                </a:solidFill>
                <a:latin typeface="Tahoma" panose="020B0604030504040204" pitchFamily="34" charset="0"/>
              </a:defRPr>
            </a:lvl9pPr>
          </a:lstStyle>
          <a:p>
            <a:fld id="{9059A175-37E7-49DB-B31F-E7681C5804A0}" type="slidenum">
              <a:rPr lang="en-US" altLang="id-ID">
                <a:latin typeface="Arial" panose="020B0604020202020204" pitchFamily="34" charset="0"/>
              </a:rPr>
              <a:pPr/>
              <a:t>14</a:t>
            </a:fld>
            <a:endParaRPr lang="en-US" altLang="id-ID">
              <a:latin typeface="Arial" panose="020B0604020202020204" pitchFamily="34" charset="0"/>
            </a:endParaRPr>
          </a:p>
        </p:txBody>
      </p:sp>
      <p:sp>
        <p:nvSpPr>
          <p:cNvPr id="72707" name="Rectangle 2"/>
          <p:cNvSpPr>
            <a:spLocks noGrp="1" noRot="1" noChangeAspect="1" noChangeArrowheads="1" noTextEdit="1"/>
          </p:cNvSpPr>
          <p:nvPr>
            <p:ph type="sldImg"/>
          </p:nvPr>
        </p:nvSpPr>
        <p:spPr>
          <a:ln/>
        </p:spPr>
      </p:sp>
      <p:sp>
        <p:nvSpPr>
          <p:cNvPr id="727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id-ID" altLang="id-ID">
              <a:latin typeface="Arial" panose="020B0604020202020204" pitchFamily="34" charset="0"/>
            </a:endParaRPr>
          </a:p>
        </p:txBody>
      </p:sp>
    </p:spTree>
    <p:extLst>
      <p:ext uri="{BB962C8B-B14F-4D97-AF65-F5344CB8AC3E}">
        <p14:creationId xmlns:p14="http://schemas.microsoft.com/office/powerpoint/2010/main" val="303218286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6625">
              <a:defRPr>
                <a:solidFill>
                  <a:schemeClr val="tx1"/>
                </a:solidFill>
                <a:latin typeface="Tahoma" panose="020B0604030504040204" pitchFamily="34" charset="0"/>
              </a:defRPr>
            </a:lvl1pPr>
            <a:lvl2pPr marL="742950" indent="-285750" defTabSz="936625">
              <a:defRPr>
                <a:solidFill>
                  <a:schemeClr val="tx1"/>
                </a:solidFill>
                <a:latin typeface="Tahoma" panose="020B0604030504040204" pitchFamily="34" charset="0"/>
              </a:defRPr>
            </a:lvl2pPr>
            <a:lvl3pPr marL="1143000" indent="-228600" defTabSz="936625">
              <a:defRPr>
                <a:solidFill>
                  <a:schemeClr val="tx1"/>
                </a:solidFill>
                <a:latin typeface="Tahoma" panose="020B0604030504040204" pitchFamily="34" charset="0"/>
              </a:defRPr>
            </a:lvl3pPr>
            <a:lvl4pPr marL="1600200" indent="-228600" defTabSz="936625">
              <a:defRPr>
                <a:solidFill>
                  <a:schemeClr val="tx1"/>
                </a:solidFill>
                <a:latin typeface="Tahoma" panose="020B0604030504040204" pitchFamily="34" charset="0"/>
              </a:defRPr>
            </a:lvl4pPr>
            <a:lvl5pPr marL="2057400" indent="-228600" defTabSz="936625">
              <a:defRPr>
                <a:solidFill>
                  <a:schemeClr val="tx1"/>
                </a:solidFill>
                <a:latin typeface="Tahoma" panose="020B0604030504040204" pitchFamily="34" charset="0"/>
              </a:defRPr>
            </a:lvl5pPr>
            <a:lvl6pPr marL="2514600" indent="-228600" defTabSz="936625" eaLnBrk="0" fontAlgn="base" hangingPunct="0">
              <a:spcBef>
                <a:spcPct val="0"/>
              </a:spcBef>
              <a:spcAft>
                <a:spcPct val="0"/>
              </a:spcAft>
              <a:defRPr>
                <a:solidFill>
                  <a:schemeClr val="tx1"/>
                </a:solidFill>
                <a:latin typeface="Tahoma" panose="020B0604030504040204" pitchFamily="34" charset="0"/>
              </a:defRPr>
            </a:lvl6pPr>
            <a:lvl7pPr marL="2971800" indent="-228600" defTabSz="936625" eaLnBrk="0" fontAlgn="base" hangingPunct="0">
              <a:spcBef>
                <a:spcPct val="0"/>
              </a:spcBef>
              <a:spcAft>
                <a:spcPct val="0"/>
              </a:spcAft>
              <a:defRPr>
                <a:solidFill>
                  <a:schemeClr val="tx1"/>
                </a:solidFill>
                <a:latin typeface="Tahoma" panose="020B0604030504040204" pitchFamily="34" charset="0"/>
              </a:defRPr>
            </a:lvl7pPr>
            <a:lvl8pPr marL="3429000" indent="-228600" defTabSz="936625" eaLnBrk="0" fontAlgn="base" hangingPunct="0">
              <a:spcBef>
                <a:spcPct val="0"/>
              </a:spcBef>
              <a:spcAft>
                <a:spcPct val="0"/>
              </a:spcAft>
              <a:defRPr>
                <a:solidFill>
                  <a:schemeClr val="tx1"/>
                </a:solidFill>
                <a:latin typeface="Tahoma" panose="020B0604030504040204" pitchFamily="34" charset="0"/>
              </a:defRPr>
            </a:lvl8pPr>
            <a:lvl9pPr marL="3886200" indent="-228600" defTabSz="936625" eaLnBrk="0" fontAlgn="base" hangingPunct="0">
              <a:spcBef>
                <a:spcPct val="0"/>
              </a:spcBef>
              <a:spcAft>
                <a:spcPct val="0"/>
              </a:spcAft>
              <a:defRPr>
                <a:solidFill>
                  <a:schemeClr val="tx1"/>
                </a:solidFill>
                <a:latin typeface="Tahoma" panose="020B0604030504040204" pitchFamily="34" charset="0"/>
              </a:defRPr>
            </a:lvl9pPr>
          </a:lstStyle>
          <a:p>
            <a:fld id="{7BD894C9-4027-425C-B412-BB581F5CBE25}" type="slidenum">
              <a:rPr lang="en-US" altLang="id-ID">
                <a:latin typeface="Arial" panose="020B0604020202020204" pitchFamily="34" charset="0"/>
              </a:rPr>
              <a:pPr/>
              <a:t>15</a:t>
            </a:fld>
            <a:endParaRPr lang="en-US" altLang="id-ID">
              <a:latin typeface="Arial" panose="020B0604020202020204" pitchFamily="34" charset="0"/>
            </a:endParaRPr>
          </a:p>
        </p:txBody>
      </p:sp>
      <p:sp>
        <p:nvSpPr>
          <p:cNvPr id="76803" name="Rectangle 2"/>
          <p:cNvSpPr>
            <a:spLocks noGrp="1" noRot="1" noChangeAspect="1" noChangeArrowheads="1" noTextEdit="1"/>
          </p:cNvSpPr>
          <p:nvPr>
            <p:ph type="sldImg"/>
          </p:nvPr>
        </p:nvSpPr>
        <p:spPr>
          <a:ln/>
        </p:spPr>
      </p:sp>
      <p:sp>
        <p:nvSpPr>
          <p:cNvPr id="768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id-ID" altLang="id-ID">
              <a:latin typeface="Arial" panose="020B0604020202020204" pitchFamily="34" charset="0"/>
            </a:endParaRPr>
          </a:p>
        </p:txBody>
      </p:sp>
    </p:spTree>
    <p:extLst>
      <p:ext uri="{BB962C8B-B14F-4D97-AF65-F5344CB8AC3E}">
        <p14:creationId xmlns:p14="http://schemas.microsoft.com/office/powerpoint/2010/main" val="255345032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6625">
              <a:defRPr>
                <a:solidFill>
                  <a:schemeClr val="tx1"/>
                </a:solidFill>
                <a:latin typeface="Tahoma" panose="020B0604030504040204" pitchFamily="34" charset="0"/>
              </a:defRPr>
            </a:lvl1pPr>
            <a:lvl2pPr marL="742950" indent="-285750" defTabSz="936625">
              <a:defRPr>
                <a:solidFill>
                  <a:schemeClr val="tx1"/>
                </a:solidFill>
                <a:latin typeface="Tahoma" panose="020B0604030504040204" pitchFamily="34" charset="0"/>
              </a:defRPr>
            </a:lvl2pPr>
            <a:lvl3pPr marL="1143000" indent="-228600" defTabSz="936625">
              <a:defRPr>
                <a:solidFill>
                  <a:schemeClr val="tx1"/>
                </a:solidFill>
                <a:latin typeface="Tahoma" panose="020B0604030504040204" pitchFamily="34" charset="0"/>
              </a:defRPr>
            </a:lvl3pPr>
            <a:lvl4pPr marL="1600200" indent="-228600" defTabSz="936625">
              <a:defRPr>
                <a:solidFill>
                  <a:schemeClr val="tx1"/>
                </a:solidFill>
                <a:latin typeface="Tahoma" panose="020B0604030504040204" pitchFamily="34" charset="0"/>
              </a:defRPr>
            </a:lvl4pPr>
            <a:lvl5pPr marL="2057400" indent="-228600" defTabSz="936625">
              <a:defRPr>
                <a:solidFill>
                  <a:schemeClr val="tx1"/>
                </a:solidFill>
                <a:latin typeface="Tahoma" panose="020B0604030504040204" pitchFamily="34" charset="0"/>
              </a:defRPr>
            </a:lvl5pPr>
            <a:lvl6pPr marL="2514600" indent="-228600" defTabSz="936625" eaLnBrk="0" fontAlgn="base" hangingPunct="0">
              <a:spcBef>
                <a:spcPct val="0"/>
              </a:spcBef>
              <a:spcAft>
                <a:spcPct val="0"/>
              </a:spcAft>
              <a:defRPr>
                <a:solidFill>
                  <a:schemeClr val="tx1"/>
                </a:solidFill>
                <a:latin typeface="Tahoma" panose="020B0604030504040204" pitchFamily="34" charset="0"/>
              </a:defRPr>
            </a:lvl6pPr>
            <a:lvl7pPr marL="2971800" indent="-228600" defTabSz="936625" eaLnBrk="0" fontAlgn="base" hangingPunct="0">
              <a:spcBef>
                <a:spcPct val="0"/>
              </a:spcBef>
              <a:spcAft>
                <a:spcPct val="0"/>
              </a:spcAft>
              <a:defRPr>
                <a:solidFill>
                  <a:schemeClr val="tx1"/>
                </a:solidFill>
                <a:latin typeface="Tahoma" panose="020B0604030504040204" pitchFamily="34" charset="0"/>
              </a:defRPr>
            </a:lvl7pPr>
            <a:lvl8pPr marL="3429000" indent="-228600" defTabSz="936625" eaLnBrk="0" fontAlgn="base" hangingPunct="0">
              <a:spcBef>
                <a:spcPct val="0"/>
              </a:spcBef>
              <a:spcAft>
                <a:spcPct val="0"/>
              </a:spcAft>
              <a:defRPr>
                <a:solidFill>
                  <a:schemeClr val="tx1"/>
                </a:solidFill>
                <a:latin typeface="Tahoma" panose="020B0604030504040204" pitchFamily="34" charset="0"/>
              </a:defRPr>
            </a:lvl8pPr>
            <a:lvl9pPr marL="3886200" indent="-228600" defTabSz="936625" eaLnBrk="0" fontAlgn="base" hangingPunct="0">
              <a:spcBef>
                <a:spcPct val="0"/>
              </a:spcBef>
              <a:spcAft>
                <a:spcPct val="0"/>
              </a:spcAft>
              <a:defRPr>
                <a:solidFill>
                  <a:schemeClr val="tx1"/>
                </a:solidFill>
                <a:latin typeface="Tahoma" panose="020B0604030504040204" pitchFamily="34" charset="0"/>
              </a:defRPr>
            </a:lvl9pPr>
          </a:lstStyle>
          <a:p>
            <a:fld id="{51D0236E-3C87-4290-9D06-38D1BF3A673D}" type="slidenum">
              <a:rPr lang="en-US" altLang="id-ID">
                <a:latin typeface="Arial" panose="020B0604020202020204" pitchFamily="34" charset="0"/>
              </a:rPr>
              <a:pPr/>
              <a:t>16</a:t>
            </a:fld>
            <a:endParaRPr lang="en-US" altLang="id-ID">
              <a:latin typeface="Arial" panose="020B0604020202020204" pitchFamily="34" charset="0"/>
            </a:endParaRPr>
          </a:p>
        </p:txBody>
      </p:sp>
      <p:sp>
        <p:nvSpPr>
          <p:cNvPr id="81923" name="Rectangle 2"/>
          <p:cNvSpPr>
            <a:spLocks noGrp="1" noRot="1" noChangeAspect="1" noChangeArrowheads="1" noTextEdit="1"/>
          </p:cNvSpPr>
          <p:nvPr>
            <p:ph type="sldImg"/>
          </p:nvPr>
        </p:nvSpPr>
        <p:spPr>
          <a:ln/>
        </p:spPr>
      </p:sp>
      <p:sp>
        <p:nvSpPr>
          <p:cNvPr id="819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id-ID" altLang="id-ID">
              <a:latin typeface="Arial" panose="020B0604020202020204" pitchFamily="34" charset="0"/>
            </a:endParaRPr>
          </a:p>
        </p:txBody>
      </p:sp>
    </p:spTree>
    <p:extLst>
      <p:ext uri="{BB962C8B-B14F-4D97-AF65-F5344CB8AC3E}">
        <p14:creationId xmlns:p14="http://schemas.microsoft.com/office/powerpoint/2010/main" val="403511359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6625">
              <a:defRPr>
                <a:solidFill>
                  <a:schemeClr val="tx1"/>
                </a:solidFill>
                <a:latin typeface="Tahoma" panose="020B0604030504040204" pitchFamily="34" charset="0"/>
              </a:defRPr>
            </a:lvl1pPr>
            <a:lvl2pPr marL="742950" indent="-285750" defTabSz="936625">
              <a:defRPr>
                <a:solidFill>
                  <a:schemeClr val="tx1"/>
                </a:solidFill>
                <a:latin typeface="Tahoma" panose="020B0604030504040204" pitchFamily="34" charset="0"/>
              </a:defRPr>
            </a:lvl2pPr>
            <a:lvl3pPr marL="1143000" indent="-228600" defTabSz="936625">
              <a:defRPr>
                <a:solidFill>
                  <a:schemeClr val="tx1"/>
                </a:solidFill>
                <a:latin typeface="Tahoma" panose="020B0604030504040204" pitchFamily="34" charset="0"/>
              </a:defRPr>
            </a:lvl3pPr>
            <a:lvl4pPr marL="1600200" indent="-228600" defTabSz="936625">
              <a:defRPr>
                <a:solidFill>
                  <a:schemeClr val="tx1"/>
                </a:solidFill>
                <a:latin typeface="Tahoma" panose="020B0604030504040204" pitchFamily="34" charset="0"/>
              </a:defRPr>
            </a:lvl4pPr>
            <a:lvl5pPr marL="2057400" indent="-228600" defTabSz="936625">
              <a:defRPr>
                <a:solidFill>
                  <a:schemeClr val="tx1"/>
                </a:solidFill>
                <a:latin typeface="Tahoma" panose="020B0604030504040204" pitchFamily="34" charset="0"/>
              </a:defRPr>
            </a:lvl5pPr>
            <a:lvl6pPr marL="2514600" indent="-228600" defTabSz="936625" eaLnBrk="0" fontAlgn="base" hangingPunct="0">
              <a:spcBef>
                <a:spcPct val="0"/>
              </a:spcBef>
              <a:spcAft>
                <a:spcPct val="0"/>
              </a:spcAft>
              <a:defRPr>
                <a:solidFill>
                  <a:schemeClr val="tx1"/>
                </a:solidFill>
                <a:latin typeface="Tahoma" panose="020B0604030504040204" pitchFamily="34" charset="0"/>
              </a:defRPr>
            </a:lvl6pPr>
            <a:lvl7pPr marL="2971800" indent="-228600" defTabSz="936625" eaLnBrk="0" fontAlgn="base" hangingPunct="0">
              <a:spcBef>
                <a:spcPct val="0"/>
              </a:spcBef>
              <a:spcAft>
                <a:spcPct val="0"/>
              </a:spcAft>
              <a:defRPr>
                <a:solidFill>
                  <a:schemeClr val="tx1"/>
                </a:solidFill>
                <a:latin typeface="Tahoma" panose="020B0604030504040204" pitchFamily="34" charset="0"/>
              </a:defRPr>
            </a:lvl7pPr>
            <a:lvl8pPr marL="3429000" indent="-228600" defTabSz="936625" eaLnBrk="0" fontAlgn="base" hangingPunct="0">
              <a:spcBef>
                <a:spcPct val="0"/>
              </a:spcBef>
              <a:spcAft>
                <a:spcPct val="0"/>
              </a:spcAft>
              <a:defRPr>
                <a:solidFill>
                  <a:schemeClr val="tx1"/>
                </a:solidFill>
                <a:latin typeface="Tahoma" panose="020B0604030504040204" pitchFamily="34" charset="0"/>
              </a:defRPr>
            </a:lvl8pPr>
            <a:lvl9pPr marL="3886200" indent="-228600" defTabSz="936625" eaLnBrk="0" fontAlgn="base" hangingPunct="0">
              <a:spcBef>
                <a:spcPct val="0"/>
              </a:spcBef>
              <a:spcAft>
                <a:spcPct val="0"/>
              </a:spcAft>
              <a:defRPr>
                <a:solidFill>
                  <a:schemeClr val="tx1"/>
                </a:solidFill>
                <a:latin typeface="Tahoma" panose="020B0604030504040204" pitchFamily="34" charset="0"/>
              </a:defRPr>
            </a:lvl9pPr>
          </a:lstStyle>
          <a:p>
            <a:fld id="{6C1A0D04-53C6-447D-8F8B-A862452D1342}" type="slidenum">
              <a:rPr lang="en-US" altLang="id-ID">
                <a:latin typeface="Arial" panose="020B0604020202020204" pitchFamily="34" charset="0"/>
              </a:rPr>
              <a:pPr/>
              <a:t>17</a:t>
            </a:fld>
            <a:endParaRPr lang="en-US" altLang="id-ID">
              <a:latin typeface="Arial" panose="020B0604020202020204" pitchFamily="34" charset="0"/>
            </a:endParaRPr>
          </a:p>
        </p:txBody>
      </p:sp>
      <p:sp>
        <p:nvSpPr>
          <p:cNvPr id="82947" name="Rectangle 2"/>
          <p:cNvSpPr>
            <a:spLocks noGrp="1" noRot="1" noChangeAspect="1" noChangeArrowheads="1" noTextEdit="1"/>
          </p:cNvSpPr>
          <p:nvPr>
            <p:ph type="sldImg"/>
          </p:nvPr>
        </p:nvSpPr>
        <p:spPr>
          <a:ln/>
        </p:spPr>
      </p:sp>
      <p:sp>
        <p:nvSpPr>
          <p:cNvPr id="829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id-ID" altLang="id-ID">
              <a:latin typeface="Arial" panose="020B0604020202020204" pitchFamily="34" charset="0"/>
            </a:endParaRPr>
          </a:p>
        </p:txBody>
      </p:sp>
    </p:spTree>
    <p:extLst>
      <p:ext uri="{BB962C8B-B14F-4D97-AF65-F5344CB8AC3E}">
        <p14:creationId xmlns:p14="http://schemas.microsoft.com/office/powerpoint/2010/main" val="414421595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p:nvSpPr>
        <p:spPr>
          <a:xfrm>
            <a:off x="446534" y="3085765"/>
            <a:ext cx="11262866" cy="33048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ctrTitle"/>
          </p:nvPr>
        </p:nvSpPr>
        <p:spPr>
          <a:xfrm>
            <a:off x="581191" y="1020431"/>
            <a:ext cx="10993549" cy="1475013"/>
          </a:xfrm>
          <a:effectLst/>
        </p:spPr>
        <p:txBody>
          <a:bodyPr anchor="b">
            <a:normAutofit/>
          </a:bodyPr>
          <a:lstStyle>
            <a:lvl1pPr>
              <a:defRPr sz="3600">
                <a:solidFill>
                  <a:schemeClr val="accent1"/>
                </a:solidFill>
              </a:defRPr>
            </a:lvl1pPr>
          </a:lstStyle>
          <a:p>
            <a:r>
              <a:rPr lang="en-US"/>
              <a:t>Click to edit Master title style</a:t>
            </a:r>
            <a:endParaRPr lang="en-US" dirty="0"/>
          </a:p>
        </p:txBody>
      </p:sp>
      <p:sp>
        <p:nvSpPr>
          <p:cNvPr id="3" name="Subtitle 2"/>
          <p:cNvSpPr>
            <a:spLocks noGrp="1"/>
          </p:cNvSpPr>
          <p:nvPr>
            <p:ph type="subTitle" idx="1"/>
          </p:nvPr>
        </p:nvSpPr>
        <p:spPr>
          <a:xfrm>
            <a:off x="581194" y="2495445"/>
            <a:ext cx="10993546" cy="590321"/>
          </a:xfrm>
        </p:spPr>
        <p:txBody>
          <a:bodyPr anchor="t">
            <a:normAutofit/>
          </a:bodyPr>
          <a:lstStyle>
            <a:lvl1pPr marL="0" indent="0" algn="l">
              <a:buNone/>
              <a:defRPr sz="1600" cap="all">
                <a:solidFill>
                  <a:schemeClr val="accent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a:xfrm>
            <a:off x="7605951" y="5956137"/>
            <a:ext cx="2844800" cy="365125"/>
          </a:xfrm>
        </p:spPr>
        <p:txBody>
          <a:bodyPr/>
          <a:lstStyle>
            <a:lvl1pPr>
              <a:defRPr>
                <a:solidFill>
                  <a:schemeClr val="accent1">
                    <a:lumMod val="75000"/>
                    <a:lumOff val="25000"/>
                  </a:schemeClr>
                </a:solidFill>
              </a:defRPr>
            </a:lvl1pPr>
          </a:lstStyle>
          <a:p>
            <a:fld id="{A3F5FCEC-5BB6-4F76-9C3B-0B59CD2D175C}" type="datetimeFigureOut">
              <a:rPr lang="en-US" smtClean="0"/>
              <a:t>4/22/2017</a:t>
            </a:fld>
            <a:endParaRPr lang="en-US"/>
          </a:p>
        </p:txBody>
      </p:sp>
      <p:sp>
        <p:nvSpPr>
          <p:cNvPr id="5" name="Footer Placeholder 4"/>
          <p:cNvSpPr>
            <a:spLocks noGrp="1"/>
          </p:cNvSpPr>
          <p:nvPr>
            <p:ph type="ftr" sz="quarter" idx="11"/>
          </p:nvPr>
        </p:nvSpPr>
        <p:spPr>
          <a:xfrm>
            <a:off x="581192" y="5951811"/>
            <a:ext cx="6917210" cy="365125"/>
          </a:xfrm>
        </p:spPr>
        <p:txBody>
          <a:bodyPr/>
          <a:lstStyle>
            <a:lvl1pPr>
              <a:defRPr>
                <a:solidFill>
                  <a:schemeClr val="accent1">
                    <a:lumMod val="75000"/>
                    <a:lumOff val="25000"/>
                  </a:schemeClr>
                </a:solidFill>
              </a:defRPr>
            </a:lvl1pPr>
          </a:lstStyle>
          <a:p>
            <a:endParaRPr lang="en-US"/>
          </a:p>
        </p:txBody>
      </p:sp>
      <p:sp>
        <p:nvSpPr>
          <p:cNvPr id="6" name="Slide Number Placeholder 5"/>
          <p:cNvSpPr>
            <a:spLocks noGrp="1"/>
          </p:cNvSpPr>
          <p:nvPr>
            <p:ph type="sldNum" sz="quarter" idx="12"/>
          </p:nvPr>
        </p:nvSpPr>
        <p:spPr>
          <a:xfrm>
            <a:off x="10558300" y="5956137"/>
            <a:ext cx="1016440" cy="365125"/>
          </a:xfrm>
        </p:spPr>
        <p:txBody>
          <a:bodyPr/>
          <a:lstStyle>
            <a:lvl1pPr>
              <a:defRPr>
                <a:solidFill>
                  <a:schemeClr val="accent1">
                    <a:lumMod val="75000"/>
                    <a:lumOff val="25000"/>
                  </a:schemeClr>
                </a:solidFill>
              </a:defRPr>
            </a:lvl1pPr>
          </a:lstStyle>
          <a:p>
            <a:fld id="{83EF708A-C902-492B-AD93-71BAA80263A8}" type="slidenum">
              <a:rPr lang="en-US" smtClean="0"/>
              <a:t>‹#›</a:t>
            </a:fld>
            <a:endParaRPr lang="en-US"/>
          </a:p>
        </p:txBody>
      </p:sp>
    </p:spTree>
    <p:extLst>
      <p:ext uri="{BB962C8B-B14F-4D97-AF65-F5344CB8AC3E}">
        <p14:creationId xmlns:p14="http://schemas.microsoft.com/office/powerpoint/2010/main" val="69646478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7" name="Rectangle 6"/>
          <p:cNvSpPr>
            <a:spLocks noChangeAspect="1"/>
          </p:cNvSpPr>
          <p:nvPr/>
        </p:nvSpPr>
        <p:spPr>
          <a:xfrm>
            <a:off x="440286" y="614407"/>
            <a:ext cx="11309338" cy="1189298"/>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581192" y="702156"/>
            <a:ext cx="11029616" cy="1013800"/>
          </a:xfrm>
        </p:spPr>
        <p:txBody>
          <a:bodyPr/>
          <a:lstStyle/>
          <a:p>
            <a:r>
              <a:rPr lang="en-US"/>
              <a:t>Click to edit Master title style</a:t>
            </a:r>
            <a:endParaRPr lang="en-US" dirty="0"/>
          </a:p>
        </p:txBody>
      </p:sp>
      <p:sp>
        <p:nvSpPr>
          <p:cNvPr id="3" name="Content Placeholder 2"/>
          <p:cNvSpPr>
            <a:spLocks noGrp="1"/>
          </p:cNvSpPr>
          <p:nvPr>
            <p:ph idx="1"/>
          </p:nvPr>
        </p:nvSpPr>
        <p:spPr>
          <a:xfrm>
            <a:off x="581192" y="2180496"/>
            <a:ext cx="11029615" cy="367830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3F5FCEC-5BB6-4F76-9C3B-0B59CD2D175C}" type="datetimeFigureOut">
              <a:rPr lang="en-US" smtClean="0"/>
              <a:t>4/22/2017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10558300" y="5956137"/>
            <a:ext cx="1052508" cy="365125"/>
          </a:xfrm>
        </p:spPr>
        <p:txBody>
          <a:bodyPr/>
          <a:lstStyle/>
          <a:p>
            <a:fld id="{83EF708A-C902-492B-AD93-71BAA80263A8}" type="slidenum">
              <a:rPr lang="en-US" smtClean="0"/>
              <a:t>‹#›</a:t>
            </a:fld>
            <a:endParaRPr lang="en-US"/>
          </a:p>
        </p:txBody>
      </p:sp>
    </p:spTree>
    <p:extLst>
      <p:ext uri="{BB962C8B-B14F-4D97-AF65-F5344CB8AC3E}">
        <p14:creationId xmlns:p14="http://schemas.microsoft.com/office/powerpoint/2010/main" val="209079176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8" name="Rectangle 7"/>
          <p:cNvSpPr>
            <a:spLocks noChangeAspect="1"/>
          </p:cNvSpPr>
          <p:nvPr/>
        </p:nvSpPr>
        <p:spPr>
          <a:xfrm>
            <a:off x="447817" y="5141974"/>
            <a:ext cx="11290860"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581193" y="3043910"/>
            <a:ext cx="11029615" cy="1497507"/>
          </a:xfrm>
        </p:spPr>
        <p:txBody>
          <a:bodyPr anchor="b">
            <a:normAutofit/>
          </a:bodyPr>
          <a:lstStyle>
            <a:lvl1pPr algn="l">
              <a:defRPr sz="3600" b="0" cap="all">
                <a:solidFill>
                  <a:schemeClr val="accent1"/>
                </a:solidFill>
              </a:defRPr>
            </a:lvl1pPr>
          </a:lstStyle>
          <a:p>
            <a:r>
              <a:rPr lang="en-US"/>
              <a:t>Click to edit Master title style</a:t>
            </a:r>
            <a:endParaRPr lang="en-US" dirty="0"/>
          </a:p>
        </p:txBody>
      </p:sp>
      <p:sp>
        <p:nvSpPr>
          <p:cNvPr id="3" name="Text Placeholder 2"/>
          <p:cNvSpPr>
            <a:spLocks noGrp="1"/>
          </p:cNvSpPr>
          <p:nvPr>
            <p:ph type="body" idx="1"/>
          </p:nvPr>
        </p:nvSpPr>
        <p:spPr>
          <a:xfrm>
            <a:off x="581192" y="4541417"/>
            <a:ext cx="11029615" cy="600556"/>
          </a:xfrm>
        </p:spPr>
        <p:txBody>
          <a:bodyPr anchor="t">
            <a:normAutofit/>
          </a:bodyPr>
          <a:lstStyle>
            <a:lvl1pPr marL="0" indent="0" algn="l">
              <a:buNone/>
              <a:defRPr sz="1800" cap="all">
                <a:solidFill>
                  <a:schemeClr val="accent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lvl1pPr>
              <a:defRPr>
                <a:solidFill>
                  <a:schemeClr val="accent1">
                    <a:lumMod val="75000"/>
                    <a:lumOff val="25000"/>
                  </a:schemeClr>
                </a:solidFill>
              </a:defRPr>
            </a:lvl1pPr>
          </a:lstStyle>
          <a:p>
            <a:fld id="{A3F5FCEC-5BB6-4F76-9C3B-0B59CD2D175C}" type="datetimeFigureOut">
              <a:rPr lang="en-US" smtClean="0"/>
              <a:t>4/22/2017</a:t>
            </a:fld>
            <a:endParaRPr lang="en-US"/>
          </a:p>
        </p:txBody>
      </p:sp>
      <p:sp>
        <p:nvSpPr>
          <p:cNvPr id="5" name="Footer Placeholder 4"/>
          <p:cNvSpPr>
            <a:spLocks noGrp="1"/>
          </p:cNvSpPr>
          <p:nvPr>
            <p:ph type="ftr" sz="quarter" idx="11"/>
          </p:nvPr>
        </p:nvSpPr>
        <p:spPr/>
        <p:txBody>
          <a:bodyPr/>
          <a:lstStyle>
            <a:lvl1pPr>
              <a:defRPr>
                <a:solidFill>
                  <a:schemeClr val="accent1">
                    <a:lumMod val="75000"/>
                    <a:lumOff val="25000"/>
                  </a:schemeClr>
                </a:solidFill>
              </a:defRPr>
            </a:lvl1pPr>
          </a:lstStyle>
          <a:p>
            <a:endParaRPr lang="en-US"/>
          </a:p>
        </p:txBody>
      </p:sp>
      <p:sp>
        <p:nvSpPr>
          <p:cNvPr id="6" name="Slide Number Placeholder 5"/>
          <p:cNvSpPr>
            <a:spLocks noGrp="1"/>
          </p:cNvSpPr>
          <p:nvPr>
            <p:ph type="sldNum" sz="quarter" idx="12"/>
          </p:nvPr>
        </p:nvSpPr>
        <p:spPr/>
        <p:txBody>
          <a:bodyPr/>
          <a:lstStyle>
            <a:lvl1pPr>
              <a:defRPr>
                <a:solidFill>
                  <a:schemeClr val="accent1">
                    <a:lumMod val="75000"/>
                    <a:lumOff val="25000"/>
                  </a:schemeClr>
                </a:solidFill>
              </a:defRPr>
            </a:lvl1pPr>
          </a:lstStyle>
          <a:p>
            <a:fld id="{83EF708A-C902-492B-AD93-71BAA80263A8}" type="slidenum">
              <a:rPr lang="en-US" smtClean="0"/>
              <a:t>‹#›</a:t>
            </a:fld>
            <a:endParaRPr lang="en-US"/>
          </a:p>
        </p:txBody>
      </p:sp>
    </p:spTree>
    <p:extLst>
      <p:ext uri="{BB962C8B-B14F-4D97-AF65-F5344CB8AC3E}">
        <p14:creationId xmlns:p14="http://schemas.microsoft.com/office/powerpoint/2010/main" val="38211989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Rectangle 7"/>
          <p:cNvSpPr>
            <a:spLocks noChangeAspect="1"/>
          </p:cNvSpPr>
          <p:nvPr/>
        </p:nvSpPr>
        <p:spPr>
          <a:xfrm>
            <a:off x="445982" y="606554"/>
            <a:ext cx="11300036"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581193" y="729658"/>
            <a:ext cx="11029616" cy="988332"/>
          </a:xfrm>
        </p:spPr>
        <p:txBody>
          <a:bodyPr/>
          <a:lstStyle/>
          <a:p>
            <a:r>
              <a:rPr lang="en-US"/>
              <a:t>Click to edit Master title style</a:t>
            </a:r>
            <a:endParaRPr lang="en-US" dirty="0"/>
          </a:p>
        </p:txBody>
      </p:sp>
      <p:sp>
        <p:nvSpPr>
          <p:cNvPr id="3" name="Content Placeholder 2"/>
          <p:cNvSpPr>
            <a:spLocks noGrp="1"/>
          </p:cNvSpPr>
          <p:nvPr>
            <p:ph sz="half" idx="1"/>
          </p:nvPr>
        </p:nvSpPr>
        <p:spPr>
          <a:xfrm>
            <a:off x="581193" y="2228003"/>
            <a:ext cx="5422390" cy="363304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88417" y="2228003"/>
            <a:ext cx="5422392" cy="363304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A3F5FCEC-5BB6-4F76-9C3B-0B59CD2D175C}" type="datetimeFigureOut">
              <a:rPr lang="en-US" smtClean="0"/>
              <a:t>4/22/2017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3EF708A-C902-492B-AD93-71BAA80263A8}" type="slidenum">
              <a:rPr lang="en-US" smtClean="0"/>
              <a:t>‹#›</a:t>
            </a:fld>
            <a:endParaRPr lang="en-US"/>
          </a:p>
        </p:txBody>
      </p:sp>
    </p:spTree>
    <p:extLst>
      <p:ext uri="{BB962C8B-B14F-4D97-AF65-F5344CB8AC3E}">
        <p14:creationId xmlns:p14="http://schemas.microsoft.com/office/powerpoint/2010/main" val="172462913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1" name="Rectangle 10"/>
          <p:cNvSpPr>
            <a:spLocks noChangeAspect="1"/>
          </p:cNvSpPr>
          <p:nvPr/>
        </p:nvSpPr>
        <p:spPr>
          <a:xfrm>
            <a:off x="445982" y="606554"/>
            <a:ext cx="11300036"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12" name="Title 1"/>
          <p:cNvSpPr>
            <a:spLocks noGrp="1"/>
          </p:cNvSpPr>
          <p:nvPr>
            <p:ph type="title"/>
          </p:nvPr>
        </p:nvSpPr>
        <p:spPr>
          <a:xfrm>
            <a:off x="581193" y="729658"/>
            <a:ext cx="11029616" cy="988332"/>
          </a:xfrm>
        </p:spPr>
        <p:txBody>
          <a:bodyPr/>
          <a:lstStyle/>
          <a:p>
            <a:r>
              <a:rPr lang="en-US"/>
              <a:t>Click to edit Master title style</a:t>
            </a:r>
            <a:endParaRPr lang="en-US" dirty="0"/>
          </a:p>
        </p:txBody>
      </p:sp>
      <p:sp>
        <p:nvSpPr>
          <p:cNvPr id="3" name="Text Placeholder 2"/>
          <p:cNvSpPr>
            <a:spLocks noGrp="1"/>
          </p:cNvSpPr>
          <p:nvPr>
            <p:ph type="body" idx="1"/>
          </p:nvPr>
        </p:nvSpPr>
        <p:spPr>
          <a:xfrm>
            <a:off x="887219" y="2250892"/>
            <a:ext cx="5087075" cy="536005"/>
          </a:xfrm>
        </p:spPr>
        <p:txBody>
          <a:bodyPr anchor="b">
            <a:noAutofit/>
          </a:bodyPr>
          <a:lstStyle>
            <a:lvl1pPr marL="0" indent="0">
              <a:buNone/>
              <a:defRPr sz="2200" b="0">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581194" y="2926052"/>
            <a:ext cx="5393100" cy="2934999"/>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523735" y="2250892"/>
            <a:ext cx="5087073" cy="553373"/>
          </a:xfrm>
        </p:spPr>
        <p:txBody>
          <a:bodyPr anchor="b">
            <a:noAutofit/>
          </a:bodyPr>
          <a:lstStyle>
            <a:lvl1pPr marL="0" indent="0">
              <a:buNone/>
              <a:defRPr sz="2200" b="0">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217709" y="2926052"/>
            <a:ext cx="5393100" cy="2934999"/>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A3F5FCEC-5BB6-4F76-9C3B-0B59CD2D175C}" type="datetimeFigureOut">
              <a:rPr lang="en-US" smtClean="0"/>
              <a:t>4/22/2017</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83EF708A-C902-492B-AD93-71BAA80263A8}" type="slidenum">
              <a:rPr lang="en-US" smtClean="0"/>
              <a:t>‹#›</a:t>
            </a:fld>
            <a:endParaRPr lang="en-US"/>
          </a:p>
        </p:txBody>
      </p:sp>
    </p:spTree>
    <p:extLst>
      <p:ext uri="{BB962C8B-B14F-4D97-AF65-F5344CB8AC3E}">
        <p14:creationId xmlns:p14="http://schemas.microsoft.com/office/powerpoint/2010/main" val="92340112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7" name="Rectangle 6"/>
          <p:cNvSpPr>
            <a:spLocks noChangeAspect="1"/>
          </p:cNvSpPr>
          <p:nvPr/>
        </p:nvSpPr>
        <p:spPr>
          <a:xfrm>
            <a:off x="440683" y="606554"/>
            <a:ext cx="11300036"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8" name="Title 1"/>
          <p:cNvSpPr>
            <a:spLocks noGrp="1"/>
          </p:cNvSpPr>
          <p:nvPr>
            <p:ph type="title"/>
          </p:nvPr>
        </p:nvSpPr>
        <p:spPr>
          <a:xfrm>
            <a:off x="575894" y="729658"/>
            <a:ext cx="11029616" cy="988332"/>
          </a:xfrm>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A3F5FCEC-5BB6-4F76-9C3B-0B59CD2D175C}" type="datetimeFigureOut">
              <a:rPr lang="en-US" smtClean="0"/>
              <a:t>4/22/2017</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83EF708A-C902-492B-AD93-71BAA80263A8}" type="slidenum">
              <a:rPr lang="en-US" smtClean="0"/>
              <a:t>‹#›</a:t>
            </a:fld>
            <a:endParaRPr lang="en-US"/>
          </a:p>
        </p:txBody>
      </p:sp>
    </p:spTree>
    <p:extLst>
      <p:ext uri="{BB962C8B-B14F-4D97-AF65-F5344CB8AC3E}">
        <p14:creationId xmlns:p14="http://schemas.microsoft.com/office/powerpoint/2010/main" val="289744727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3F5FCEC-5BB6-4F76-9C3B-0B59CD2D175C}" type="datetimeFigureOut">
              <a:rPr lang="en-US" smtClean="0"/>
              <a:t>4/22/2017</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83EF708A-C902-492B-AD93-71BAA80263A8}" type="slidenum">
              <a:rPr lang="en-US" smtClean="0"/>
              <a:t>‹#›</a:t>
            </a:fld>
            <a:endParaRPr lang="en-US"/>
          </a:p>
        </p:txBody>
      </p:sp>
    </p:spTree>
    <p:extLst>
      <p:ext uri="{BB962C8B-B14F-4D97-AF65-F5344CB8AC3E}">
        <p14:creationId xmlns:p14="http://schemas.microsoft.com/office/powerpoint/2010/main" val="190160694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9" name="Rectangle 8"/>
          <p:cNvSpPr>
            <a:spLocks noChangeAspect="1"/>
          </p:cNvSpPr>
          <p:nvPr/>
        </p:nvSpPr>
        <p:spPr>
          <a:xfrm>
            <a:off x="447817" y="5141973"/>
            <a:ext cx="11298200" cy="1274702"/>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581192" y="5262296"/>
            <a:ext cx="4909445" cy="689514"/>
          </a:xfrm>
        </p:spPr>
        <p:txBody>
          <a:bodyPr anchor="ctr"/>
          <a:lstStyle>
            <a:lvl1pPr algn="l">
              <a:defRPr sz="2000" b="0">
                <a:solidFill>
                  <a:schemeClr val="accent1">
                    <a:lumMod val="75000"/>
                    <a:lumOff val="25000"/>
                  </a:schemeClr>
                </a:solidFill>
              </a:defRPr>
            </a:lvl1pPr>
          </a:lstStyle>
          <a:p>
            <a:r>
              <a:rPr lang="en-US"/>
              <a:t>Click to edit Master title style</a:t>
            </a:r>
            <a:endParaRPr lang="en-US" dirty="0"/>
          </a:p>
        </p:txBody>
      </p:sp>
      <p:sp>
        <p:nvSpPr>
          <p:cNvPr id="3" name="Content Placeholder 2"/>
          <p:cNvSpPr>
            <a:spLocks noGrp="1"/>
          </p:cNvSpPr>
          <p:nvPr>
            <p:ph idx="1"/>
          </p:nvPr>
        </p:nvSpPr>
        <p:spPr>
          <a:xfrm>
            <a:off x="447816" y="601200"/>
            <a:ext cx="11292840" cy="4204800"/>
          </a:xfrm>
        </p:spPr>
        <p:txBody>
          <a:bodyPr anchor="ctr">
            <a:normAutofit/>
          </a:bodyPr>
          <a:lstStyle>
            <a:lvl1pPr>
              <a:defRPr sz="2000">
                <a:solidFill>
                  <a:schemeClr val="tx2"/>
                </a:solidFill>
              </a:defRPr>
            </a:lvl1pPr>
            <a:lvl2pPr>
              <a:defRPr sz="1800">
                <a:solidFill>
                  <a:schemeClr val="tx2"/>
                </a:solidFill>
              </a:defRPr>
            </a:lvl2pPr>
            <a:lvl3pPr>
              <a:defRPr sz="1600">
                <a:solidFill>
                  <a:schemeClr val="tx2"/>
                </a:solidFill>
              </a:defRPr>
            </a:lvl3pPr>
            <a:lvl4pPr>
              <a:defRPr sz="1400">
                <a:solidFill>
                  <a:schemeClr val="tx2"/>
                </a:solidFill>
              </a:defRPr>
            </a:lvl4pPr>
            <a:lvl5pPr>
              <a:defRPr sz="1400">
                <a:solidFill>
                  <a:schemeClr val="tx2"/>
                </a:solidFill>
              </a:defRPr>
            </a:lvl5pPr>
            <a:lvl6pPr>
              <a:defRPr sz="1400">
                <a:solidFill>
                  <a:schemeClr val="tx2"/>
                </a:solidFill>
              </a:defRPr>
            </a:lvl6pPr>
            <a:lvl7pPr>
              <a:defRPr sz="1400">
                <a:solidFill>
                  <a:schemeClr val="tx2"/>
                </a:solidFill>
              </a:defRPr>
            </a:lvl7pPr>
            <a:lvl8pPr>
              <a:defRPr sz="1400">
                <a:solidFill>
                  <a:schemeClr val="tx2"/>
                </a:solidFill>
              </a:defRPr>
            </a:lvl8pPr>
            <a:lvl9pPr>
              <a:defRPr sz="1400">
                <a:solidFill>
                  <a:schemeClr val="tx2"/>
                </a:solidFill>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5740823" y="5262296"/>
            <a:ext cx="5869987" cy="689515"/>
          </a:xfrm>
        </p:spPr>
        <p:txBody>
          <a:bodyPr anchor="ctr">
            <a:normAutofit/>
          </a:bodyPr>
          <a:lstStyle>
            <a:lvl1pPr marL="0" indent="0" algn="r">
              <a:buNone/>
              <a:defRPr sz="1100">
                <a:solidFill>
                  <a:schemeClr val="bg1"/>
                </a:solidFill>
              </a:defRPr>
            </a:lvl1pPr>
            <a:lvl2pPr marL="457200" indent="0">
              <a:buNone/>
              <a:defRPr sz="11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solidFill>
                  <a:schemeClr val="accent1">
                    <a:lumMod val="75000"/>
                    <a:lumOff val="25000"/>
                  </a:schemeClr>
                </a:solidFill>
              </a:defRPr>
            </a:lvl1pPr>
          </a:lstStyle>
          <a:p>
            <a:fld id="{A3F5FCEC-5BB6-4F76-9C3B-0B59CD2D175C}" type="datetimeFigureOut">
              <a:rPr lang="en-US" smtClean="0"/>
              <a:t>4/22/2017</a:t>
            </a:fld>
            <a:endParaRPr lang="en-US"/>
          </a:p>
        </p:txBody>
      </p:sp>
      <p:sp>
        <p:nvSpPr>
          <p:cNvPr id="6" name="Footer Placeholder 5"/>
          <p:cNvSpPr>
            <a:spLocks noGrp="1"/>
          </p:cNvSpPr>
          <p:nvPr>
            <p:ph type="ftr" sz="quarter" idx="11"/>
          </p:nvPr>
        </p:nvSpPr>
        <p:spPr/>
        <p:txBody>
          <a:bodyPr/>
          <a:lstStyle>
            <a:lvl1pPr>
              <a:defRPr>
                <a:solidFill>
                  <a:schemeClr val="accent1">
                    <a:lumMod val="75000"/>
                    <a:lumOff val="25000"/>
                  </a:schemeClr>
                </a:solidFill>
              </a:defRPr>
            </a:lvl1pPr>
          </a:lstStyle>
          <a:p>
            <a:endParaRPr lang="en-US"/>
          </a:p>
        </p:txBody>
      </p:sp>
      <p:sp>
        <p:nvSpPr>
          <p:cNvPr id="7" name="Slide Number Placeholder 6"/>
          <p:cNvSpPr>
            <a:spLocks noGrp="1"/>
          </p:cNvSpPr>
          <p:nvPr>
            <p:ph type="sldNum" sz="quarter" idx="12"/>
          </p:nvPr>
        </p:nvSpPr>
        <p:spPr/>
        <p:txBody>
          <a:bodyPr/>
          <a:lstStyle>
            <a:lvl1pPr>
              <a:defRPr>
                <a:solidFill>
                  <a:schemeClr val="accent1">
                    <a:lumMod val="75000"/>
                    <a:lumOff val="25000"/>
                  </a:schemeClr>
                </a:solidFill>
              </a:defRPr>
            </a:lvl1pPr>
          </a:lstStyle>
          <a:p>
            <a:fld id="{83EF708A-C902-492B-AD93-71BAA80263A8}" type="slidenum">
              <a:rPr lang="en-US" smtClean="0"/>
              <a:t>‹#›</a:t>
            </a:fld>
            <a:endParaRPr lang="en-US"/>
          </a:p>
        </p:txBody>
      </p:sp>
    </p:spTree>
    <p:extLst>
      <p:ext uri="{BB962C8B-B14F-4D97-AF65-F5344CB8AC3E}">
        <p14:creationId xmlns:p14="http://schemas.microsoft.com/office/powerpoint/2010/main" val="205457831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81193" y="4693389"/>
            <a:ext cx="11029616" cy="566738"/>
          </a:xfrm>
        </p:spPr>
        <p:txBody>
          <a:bodyPr anchor="b">
            <a:normAutofit/>
          </a:bodyPr>
          <a:lstStyle>
            <a:lvl1pPr algn="l">
              <a:defRPr sz="2400" b="0">
                <a:solidFill>
                  <a:schemeClr val="accent1"/>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447817" y="599725"/>
            <a:ext cx="11290859" cy="3557252"/>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581192" y="5260127"/>
            <a:ext cx="11029617" cy="598671"/>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A3F5FCEC-5BB6-4F76-9C3B-0B59CD2D175C}" type="datetimeFigureOut">
              <a:rPr lang="en-US" smtClean="0"/>
              <a:t>4/22/2017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3EF708A-C902-492B-AD93-71BAA80263A8}" type="slidenum">
              <a:rPr lang="en-US" smtClean="0"/>
              <a:t>‹#›</a:t>
            </a:fld>
            <a:endParaRPr lang="en-US"/>
          </a:p>
        </p:txBody>
      </p:sp>
    </p:spTree>
    <p:extLst>
      <p:ext uri="{BB962C8B-B14F-4D97-AF65-F5344CB8AC3E}">
        <p14:creationId xmlns:p14="http://schemas.microsoft.com/office/powerpoint/2010/main" val="81400955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8" name="Rectangle 7"/>
          <p:cNvSpPr>
            <a:spLocks noChangeAspect="1"/>
          </p:cNvSpPr>
          <p:nvPr/>
        </p:nvSpPr>
        <p:spPr>
          <a:xfrm>
            <a:off x="440286" y="614407"/>
            <a:ext cx="11309338" cy="1189298"/>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9" name="Title 1"/>
          <p:cNvSpPr>
            <a:spLocks noGrp="1"/>
          </p:cNvSpPr>
          <p:nvPr>
            <p:ph type="title"/>
          </p:nvPr>
        </p:nvSpPr>
        <p:spPr>
          <a:xfrm>
            <a:off x="581192" y="702156"/>
            <a:ext cx="11029616" cy="1013800"/>
          </a:xfrm>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lvl1pPr algn="l">
              <a:defRPr/>
            </a:lvl1pPr>
            <a:lvl2pPr algn="l">
              <a:defRPr/>
            </a:lvl2pPr>
            <a:lvl3pPr algn="l">
              <a:defRPr/>
            </a:lvl3pPr>
            <a:lvl4pPr algn="l">
              <a:defRPr/>
            </a:lvl4pPr>
            <a:lvl5pPr algn="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3F5FCEC-5BB6-4F76-9C3B-0B59CD2D175C}" type="datetimeFigureOut">
              <a:rPr lang="en-US" smtClean="0"/>
              <a:t>4/22/2017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3EF708A-C902-492B-AD93-71BAA80263A8}" type="slidenum">
              <a:rPr lang="en-US" smtClean="0"/>
              <a:t>‹#›</a:t>
            </a:fld>
            <a:endParaRPr lang="en-US"/>
          </a:p>
        </p:txBody>
      </p:sp>
    </p:spTree>
    <p:extLst>
      <p:ext uri="{BB962C8B-B14F-4D97-AF65-F5344CB8AC3E}">
        <p14:creationId xmlns:p14="http://schemas.microsoft.com/office/powerpoint/2010/main" val="300932982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7" name="Rectangle 6"/>
          <p:cNvSpPr>
            <a:spLocks noChangeAspect="1"/>
          </p:cNvSpPr>
          <p:nvPr/>
        </p:nvSpPr>
        <p:spPr>
          <a:xfrm>
            <a:off x="8839201" y="599725"/>
            <a:ext cx="2906817" cy="581695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Vertical Title 1"/>
          <p:cNvSpPr>
            <a:spLocks noGrp="1"/>
          </p:cNvSpPr>
          <p:nvPr>
            <p:ph type="title" orient="vert"/>
          </p:nvPr>
        </p:nvSpPr>
        <p:spPr>
          <a:xfrm>
            <a:off x="8839201" y="675726"/>
            <a:ext cx="2004164" cy="5183073"/>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774923" y="675726"/>
            <a:ext cx="7896279" cy="5183073"/>
          </a:xfrm>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8993673" y="5956137"/>
            <a:ext cx="1328141" cy="365125"/>
          </a:xfrm>
        </p:spPr>
        <p:txBody>
          <a:bodyPr/>
          <a:lstStyle>
            <a:lvl1pPr>
              <a:defRPr>
                <a:solidFill>
                  <a:schemeClr val="accent1">
                    <a:lumMod val="75000"/>
                    <a:lumOff val="25000"/>
                  </a:schemeClr>
                </a:solidFill>
              </a:defRPr>
            </a:lvl1pPr>
          </a:lstStyle>
          <a:p>
            <a:fld id="{A3F5FCEC-5BB6-4F76-9C3B-0B59CD2D175C}" type="datetimeFigureOut">
              <a:rPr lang="en-US" smtClean="0"/>
              <a:t>4/22/2017</a:t>
            </a:fld>
            <a:endParaRPr lang="en-US"/>
          </a:p>
        </p:txBody>
      </p:sp>
      <p:sp>
        <p:nvSpPr>
          <p:cNvPr id="5" name="Footer Placeholder 4"/>
          <p:cNvSpPr>
            <a:spLocks noGrp="1"/>
          </p:cNvSpPr>
          <p:nvPr>
            <p:ph type="ftr" sz="quarter" idx="11"/>
          </p:nvPr>
        </p:nvSpPr>
        <p:spPr>
          <a:xfrm>
            <a:off x="774923" y="5951811"/>
            <a:ext cx="7896279" cy="365125"/>
          </a:xfrm>
        </p:spPr>
        <p:txBody>
          <a:bodyPr/>
          <a:lstStyle/>
          <a:p>
            <a:endParaRPr lang="en-US"/>
          </a:p>
        </p:txBody>
      </p:sp>
      <p:sp>
        <p:nvSpPr>
          <p:cNvPr id="6" name="Slide Number Placeholder 5"/>
          <p:cNvSpPr>
            <a:spLocks noGrp="1"/>
          </p:cNvSpPr>
          <p:nvPr>
            <p:ph type="sldNum" sz="quarter" idx="12"/>
          </p:nvPr>
        </p:nvSpPr>
        <p:spPr>
          <a:xfrm>
            <a:off x="10446615" y="5956137"/>
            <a:ext cx="1164195" cy="365125"/>
          </a:xfrm>
        </p:spPr>
        <p:txBody>
          <a:bodyPr/>
          <a:lstStyle>
            <a:lvl1pPr>
              <a:defRPr>
                <a:solidFill>
                  <a:schemeClr val="accent1">
                    <a:lumMod val="75000"/>
                    <a:lumOff val="25000"/>
                  </a:schemeClr>
                </a:solidFill>
              </a:defRPr>
            </a:lvl1pPr>
          </a:lstStyle>
          <a:p>
            <a:fld id="{83EF708A-C902-492B-AD93-71BAA80263A8}" type="slidenum">
              <a:rPr lang="en-US" smtClean="0"/>
              <a:t>‹#›</a:t>
            </a:fld>
            <a:endParaRPr lang="en-US"/>
          </a:p>
        </p:txBody>
      </p:sp>
    </p:spTree>
    <p:extLst>
      <p:ext uri="{BB962C8B-B14F-4D97-AF65-F5344CB8AC3E}">
        <p14:creationId xmlns:p14="http://schemas.microsoft.com/office/powerpoint/2010/main" val="382543595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81192" y="705124"/>
            <a:ext cx="11029616" cy="1189554"/>
          </a:xfrm>
          <a:prstGeom prst="rect">
            <a:avLst/>
          </a:prstGeom>
        </p:spPr>
        <p:txBody>
          <a:bodyPr vert="horz" lIns="91440" tIns="45720" rIns="91440" bIns="45720" rtlCol="0" anchor="b">
            <a:normAutofit/>
          </a:bodyPr>
          <a:lstStyle/>
          <a:p>
            <a:r>
              <a:rPr lang="en-US"/>
              <a:t>Click to edit Master title style</a:t>
            </a:r>
            <a:endParaRPr lang="en-US" dirty="0"/>
          </a:p>
        </p:txBody>
      </p:sp>
      <p:sp>
        <p:nvSpPr>
          <p:cNvPr id="3" name="Text Placeholder 2"/>
          <p:cNvSpPr>
            <a:spLocks noGrp="1"/>
          </p:cNvSpPr>
          <p:nvPr>
            <p:ph type="body" idx="1"/>
          </p:nvPr>
        </p:nvSpPr>
        <p:spPr>
          <a:xfrm>
            <a:off x="581192" y="2336003"/>
            <a:ext cx="11029616" cy="3522794"/>
          </a:xfrm>
          <a:prstGeom prst="rect">
            <a:avLst/>
          </a:prstGeom>
        </p:spPr>
        <p:txBody>
          <a:bodyPr vert="horz" lIns="91440" tIns="45720" rIns="91440" bIns="45720" rtlCol="0"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605951" y="5956137"/>
            <a:ext cx="2844799" cy="365125"/>
          </a:xfrm>
          <a:prstGeom prst="rect">
            <a:avLst/>
          </a:prstGeom>
        </p:spPr>
        <p:txBody>
          <a:bodyPr vert="horz" lIns="91440" tIns="45720" rIns="91440" bIns="45720" rtlCol="0" anchor="ctr"/>
          <a:lstStyle>
            <a:lvl1pPr algn="r">
              <a:defRPr sz="900">
                <a:solidFill>
                  <a:schemeClr val="accent2"/>
                </a:solidFill>
              </a:defRPr>
            </a:lvl1pPr>
          </a:lstStyle>
          <a:p>
            <a:fld id="{A3F5FCEC-5BB6-4F76-9C3B-0B59CD2D175C}" type="datetimeFigureOut">
              <a:rPr lang="en-US" smtClean="0"/>
              <a:t>4/22/2017</a:t>
            </a:fld>
            <a:endParaRPr lang="en-US"/>
          </a:p>
        </p:txBody>
      </p:sp>
      <p:sp>
        <p:nvSpPr>
          <p:cNvPr id="5" name="Footer Placeholder 4"/>
          <p:cNvSpPr>
            <a:spLocks noGrp="1"/>
          </p:cNvSpPr>
          <p:nvPr>
            <p:ph type="ftr" sz="quarter" idx="3"/>
          </p:nvPr>
        </p:nvSpPr>
        <p:spPr>
          <a:xfrm>
            <a:off x="581192" y="5951811"/>
            <a:ext cx="6917210" cy="365125"/>
          </a:xfrm>
          <a:prstGeom prst="rect">
            <a:avLst/>
          </a:prstGeom>
        </p:spPr>
        <p:txBody>
          <a:bodyPr vert="horz" lIns="91440" tIns="45720" rIns="91440" bIns="45720" rtlCol="0" anchor="ctr"/>
          <a:lstStyle>
            <a:lvl1pPr algn="l">
              <a:defRPr sz="900" cap="all">
                <a:solidFill>
                  <a:schemeClr val="accent2"/>
                </a:solidFill>
              </a:defRPr>
            </a:lvl1pPr>
          </a:lstStyle>
          <a:p>
            <a:endParaRPr lang="en-US"/>
          </a:p>
        </p:txBody>
      </p:sp>
      <p:sp>
        <p:nvSpPr>
          <p:cNvPr id="6" name="Slide Number Placeholder 5"/>
          <p:cNvSpPr>
            <a:spLocks noGrp="1"/>
          </p:cNvSpPr>
          <p:nvPr>
            <p:ph type="sldNum" sz="quarter" idx="4"/>
          </p:nvPr>
        </p:nvSpPr>
        <p:spPr>
          <a:xfrm>
            <a:off x="10558300" y="5956137"/>
            <a:ext cx="1052510" cy="365125"/>
          </a:xfrm>
          <a:prstGeom prst="rect">
            <a:avLst/>
          </a:prstGeom>
        </p:spPr>
        <p:txBody>
          <a:bodyPr vert="horz" lIns="91440" tIns="45720" rIns="91440" bIns="45720" rtlCol="0" anchor="ctr"/>
          <a:lstStyle>
            <a:lvl1pPr algn="r">
              <a:defRPr sz="900">
                <a:solidFill>
                  <a:schemeClr val="accent2"/>
                </a:solidFill>
              </a:defRPr>
            </a:lvl1pPr>
          </a:lstStyle>
          <a:p>
            <a:fld id="{83EF708A-C902-492B-AD93-71BAA80263A8}" type="slidenum">
              <a:rPr lang="en-US" smtClean="0"/>
              <a:t>‹#›</a:t>
            </a:fld>
            <a:endParaRPr lang="en-US"/>
          </a:p>
        </p:txBody>
      </p:sp>
      <p:sp>
        <p:nvSpPr>
          <p:cNvPr id="9" name="Rectangle 8"/>
          <p:cNvSpPr/>
          <p:nvPr/>
        </p:nvSpPr>
        <p:spPr>
          <a:xfrm>
            <a:off x="446534" y="457200"/>
            <a:ext cx="3703320" cy="9499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10" name="Rectangle 9"/>
          <p:cNvSpPr/>
          <p:nvPr/>
        </p:nvSpPr>
        <p:spPr>
          <a:xfrm>
            <a:off x="8042147" y="453643"/>
            <a:ext cx="3703320" cy="98554"/>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sp>
      <p:sp>
        <p:nvSpPr>
          <p:cNvPr id="11" name="Rectangle 10"/>
          <p:cNvSpPr/>
          <p:nvPr/>
        </p:nvSpPr>
        <p:spPr>
          <a:xfrm>
            <a:off x="4241830" y="457200"/>
            <a:ext cx="3703320" cy="9144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sp>
    </p:spTree>
    <p:extLst>
      <p:ext uri="{BB962C8B-B14F-4D97-AF65-F5344CB8AC3E}">
        <p14:creationId xmlns:p14="http://schemas.microsoft.com/office/powerpoint/2010/main" val="3656687919"/>
      </p:ext>
    </p:extLst>
  </p:cSld>
  <p:clrMap bg1="lt1" tx1="dk1" bg2="lt2" tx2="dk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Lst>
  <p:txStyles>
    <p:titleStyle>
      <a:lvl1pPr algn="l" defTabSz="457200" rtl="0" eaLnBrk="1" latinLnBrk="0" hangingPunct="1">
        <a:spcBef>
          <a:spcPct val="0"/>
        </a:spcBef>
        <a:buNone/>
        <a:defRPr sz="2800" b="0" kern="1200" cap="all">
          <a:solidFill>
            <a:schemeClr val="bg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06000" indent="-306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800" kern="1200">
          <a:solidFill>
            <a:schemeClr val="tx2"/>
          </a:solidFill>
          <a:latin typeface="+mn-lt"/>
          <a:ea typeface="+mn-ea"/>
          <a:cs typeface="+mn-cs"/>
        </a:defRPr>
      </a:lvl1pPr>
      <a:lvl2pPr marL="630000" indent="-306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600" kern="1200">
          <a:solidFill>
            <a:schemeClr val="tx2"/>
          </a:solidFill>
          <a:latin typeface="+mn-lt"/>
          <a:ea typeface="+mn-ea"/>
          <a:cs typeface="+mn-cs"/>
        </a:defRPr>
      </a:lvl2pPr>
      <a:lvl3pPr marL="900000" indent="-270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400" kern="1200">
          <a:solidFill>
            <a:schemeClr val="tx2"/>
          </a:solidFill>
          <a:latin typeface="+mn-lt"/>
          <a:ea typeface="+mn-ea"/>
          <a:cs typeface="+mn-cs"/>
        </a:defRPr>
      </a:lvl3pPr>
      <a:lvl4pPr marL="1242000" indent="-234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4pPr>
      <a:lvl5pPr marL="1602000" indent="-234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5pPr>
      <a:lvl6pPr marL="19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6pPr>
      <a:lvl7pPr marL="22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7pPr>
      <a:lvl8pPr marL="25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8pPr>
      <a:lvl9pPr marL="28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097280" y="758952"/>
            <a:ext cx="10058400" cy="2158419"/>
          </a:xfrm>
        </p:spPr>
        <p:txBody>
          <a:bodyPr/>
          <a:lstStyle/>
          <a:p>
            <a:r>
              <a:rPr lang="id-ID" dirty="0" smtClean="0"/>
              <a:t>Kunjungan </a:t>
            </a:r>
            <a:r>
              <a:rPr lang="en-US" dirty="0" err="1" smtClean="0"/>
              <a:t>Pengadilan</a:t>
            </a:r>
            <a:r>
              <a:rPr lang="en-US" dirty="0" smtClean="0"/>
              <a:t> </a:t>
            </a:r>
            <a:r>
              <a:rPr lang="en-US" dirty="0" err="1"/>
              <a:t>Pajak</a:t>
            </a:r>
            <a:endParaRPr lang="en-US" dirty="0"/>
          </a:p>
        </p:txBody>
      </p:sp>
      <p:sp>
        <p:nvSpPr>
          <p:cNvPr id="3" name="Subtitle 2"/>
          <p:cNvSpPr>
            <a:spLocks noGrp="1"/>
          </p:cNvSpPr>
          <p:nvPr>
            <p:ph type="subTitle" idx="1"/>
          </p:nvPr>
        </p:nvSpPr>
        <p:spPr>
          <a:xfrm>
            <a:off x="1097280" y="3146237"/>
            <a:ext cx="10058400" cy="2260334"/>
          </a:xfrm>
        </p:spPr>
        <p:txBody>
          <a:bodyPr>
            <a:normAutofit/>
          </a:bodyPr>
          <a:lstStyle/>
          <a:p>
            <a:r>
              <a:rPr lang="id-ID" sz="1800" dirty="0">
                <a:solidFill>
                  <a:schemeClr val="bg1"/>
                </a:solidFill>
              </a:rPr>
              <a:t>Mutqinah hanifah</a:t>
            </a:r>
          </a:p>
          <a:p>
            <a:r>
              <a:rPr lang="id-ID" sz="1800" dirty="0">
                <a:solidFill>
                  <a:schemeClr val="bg1"/>
                </a:solidFill>
              </a:rPr>
              <a:t>Nurhanifah</a:t>
            </a:r>
          </a:p>
          <a:p>
            <a:r>
              <a:rPr lang="id-ID" sz="1800" dirty="0">
                <a:solidFill>
                  <a:schemeClr val="bg1"/>
                </a:solidFill>
              </a:rPr>
              <a:t>Tri widodo</a:t>
            </a:r>
          </a:p>
          <a:p>
            <a:r>
              <a:rPr lang="id-ID" sz="1800" dirty="0">
                <a:solidFill>
                  <a:schemeClr val="bg1"/>
                </a:solidFill>
              </a:rPr>
              <a:t>Uray hasyir</a:t>
            </a:r>
            <a:endParaRPr lang="en-US" sz="1800" dirty="0">
              <a:solidFill>
                <a:schemeClr val="bg1"/>
              </a:solidFill>
            </a:endParaRPr>
          </a:p>
        </p:txBody>
      </p:sp>
    </p:spTree>
    <p:extLst>
      <p:ext uri="{BB962C8B-B14F-4D97-AF65-F5344CB8AC3E}">
        <p14:creationId xmlns:p14="http://schemas.microsoft.com/office/powerpoint/2010/main" val="264172282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4" name="Rectangle 2"/>
          <p:cNvSpPr>
            <a:spLocks noGrp="1" noChangeArrowheads="1"/>
          </p:cNvSpPr>
          <p:nvPr>
            <p:ph type="title"/>
          </p:nvPr>
        </p:nvSpPr>
        <p:spPr>
          <a:xfrm>
            <a:off x="4407183" y="293048"/>
            <a:ext cx="3357109" cy="1049235"/>
          </a:xfrm>
        </p:spPr>
        <p:txBody>
          <a:bodyPr/>
          <a:lstStyle/>
          <a:p>
            <a:pPr eaLnBrk="1" hangingPunct="1">
              <a:defRPr/>
            </a:pPr>
            <a:r>
              <a:rPr lang="en-US" dirty="0"/>
              <a:t>DASAR HUKUM</a:t>
            </a:r>
          </a:p>
        </p:txBody>
      </p:sp>
      <p:sp>
        <p:nvSpPr>
          <p:cNvPr id="2" name="Rectangle 1"/>
          <p:cNvSpPr/>
          <p:nvPr/>
        </p:nvSpPr>
        <p:spPr>
          <a:xfrm>
            <a:off x="3566034" y="1981200"/>
            <a:ext cx="5374255" cy="914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dirty="0"/>
              <a:t>UNDANG-UNDANG NO. 14 TAHUN 2002 TENTANG PENGADILAN PAJAK</a:t>
            </a:r>
          </a:p>
          <a:p>
            <a:pPr algn="ctr"/>
            <a:endParaRPr lang="id-ID" dirty="0"/>
          </a:p>
        </p:txBody>
      </p:sp>
      <p:sp>
        <p:nvSpPr>
          <p:cNvPr id="7" name="Rectangle 6"/>
          <p:cNvSpPr/>
          <p:nvPr/>
        </p:nvSpPr>
        <p:spPr>
          <a:xfrm>
            <a:off x="3566034" y="3124200"/>
            <a:ext cx="5374255" cy="1295400"/>
          </a:xfrm>
          <a:prstGeom prst="rect">
            <a:avLst/>
          </a:prstGeom>
          <a:solidFill>
            <a:schemeClr val="bg1">
              <a:lumMod val="50000"/>
            </a:scheme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defRPr/>
            </a:pPr>
            <a:r>
              <a:rPr lang="en-US" dirty="0"/>
              <a:t>UNDANG-UNDANG NO. 6 TAHUN 1983 TENTANG KETENTUAN UMUM DAN TATA CARA PERPAJAKAN , UNDANG-UNDANG NO. 16 TAHUN 2000 , 28 </a:t>
            </a:r>
            <a:r>
              <a:rPr lang="en-US" dirty="0" err="1"/>
              <a:t>tahun</a:t>
            </a:r>
            <a:r>
              <a:rPr lang="en-US" dirty="0"/>
              <a:t> 2007</a:t>
            </a:r>
          </a:p>
          <a:p>
            <a:pPr algn="ctr"/>
            <a:endParaRPr lang="id-ID" dirty="0"/>
          </a:p>
        </p:txBody>
      </p:sp>
      <p:sp>
        <p:nvSpPr>
          <p:cNvPr id="8" name="Rectangle 7"/>
          <p:cNvSpPr/>
          <p:nvPr/>
        </p:nvSpPr>
        <p:spPr>
          <a:xfrm>
            <a:off x="3562622" y="4648200"/>
            <a:ext cx="5374255" cy="914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defRPr/>
            </a:pPr>
            <a:r>
              <a:rPr lang="en-US" dirty="0"/>
              <a:t>PERATURAN PELAKSANA TERKAIT</a:t>
            </a:r>
          </a:p>
          <a:p>
            <a:pPr algn="ctr"/>
            <a:endParaRPr lang="id-ID" dirty="0"/>
          </a:p>
        </p:txBody>
      </p:sp>
    </p:spTree>
    <p:extLst>
      <p:ext uri="{BB962C8B-B14F-4D97-AF65-F5344CB8AC3E}">
        <p14:creationId xmlns:p14="http://schemas.microsoft.com/office/powerpoint/2010/main" val="3022089535"/>
      </p:ext>
    </p:extLst>
  </p:cSld>
  <p:clrMapOvr>
    <a:masterClrMapping/>
  </p:clrMapOvr>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p:cNvSpPr>
            <a:spLocks noGrp="1" noChangeArrowheads="1"/>
          </p:cNvSpPr>
          <p:nvPr>
            <p:ph type="title"/>
          </p:nvPr>
        </p:nvSpPr>
        <p:spPr>
          <a:xfrm>
            <a:off x="2354263" y="2819401"/>
            <a:ext cx="7483475" cy="714375"/>
          </a:xfrm>
          <a:ln>
            <a:solidFill>
              <a:schemeClr val="tx1"/>
            </a:solidFill>
          </a:ln>
        </p:spPr>
        <p:txBody>
          <a:bodyPr/>
          <a:lstStyle/>
          <a:p>
            <a:pPr algn="ctr" eaLnBrk="1" hangingPunct="1">
              <a:defRPr/>
            </a:pPr>
            <a:r>
              <a:rPr lang="en-US" dirty="0">
                <a:solidFill>
                  <a:schemeClr val="tx1">
                    <a:lumMod val="95000"/>
                    <a:lumOff val="5000"/>
                  </a:schemeClr>
                </a:solidFill>
              </a:rPr>
              <a:t>PENGADILAN PAJAK</a:t>
            </a:r>
          </a:p>
        </p:txBody>
      </p:sp>
      <p:sp>
        <p:nvSpPr>
          <p:cNvPr id="10245" name="Text Box 6"/>
          <p:cNvSpPr txBox="1">
            <a:spLocks noChangeArrowheads="1"/>
          </p:cNvSpPr>
          <p:nvPr/>
        </p:nvSpPr>
        <p:spPr bwMode="auto">
          <a:xfrm>
            <a:off x="2209800" y="4749800"/>
            <a:ext cx="2895600" cy="7112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a:defRPr>
                <a:solidFill>
                  <a:schemeClr val="tx1"/>
                </a:solidFill>
                <a:latin typeface="Tahoma" panose="020B0604030504040204" pitchFamily="34" charset="0"/>
              </a:defRPr>
            </a:lvl1pPr>
            <a:lvl2pPr marL="742950" indent="-285750">
              <a:defRPr>
                <a:solidFill>
                  <a:schemeClr val="tx1"/>
                </a:solidFill>
                <a:latin typeface="Tahoma" panose="020B0604030504040204" pitchFamily="34" charset="0"/>
              </a:defRPr>
            </a:lvl2pPr>
            <a:lvl3pPr marL="1143000" indent="-228600">
              <a:defRPr>
                <a:solidFill>
                  <a:schemeClr val="tx1"/>
                </a:solidFill>
                <a:latin typeface="Tahoma" panose="020B0604030504040204" pitchFamily="34" charset="0"/>
              </a:defRPr>
            </a:lvl3pPr>
            <a:lvl4pPr marL="1600200" indent="-228600">
              <a:defRPr>
                <a:solidFill>
                  <a:schemeClr val="tx1"/>
                </a:solidFill>
                <a:latin typeface="Tahoma" panose="020B0604030504040204" pitchFamily="34" charset="0"/>
              </a:defRPr>
            </a:lvl4pPr>
            <a:lvl5pPr marL="2057400" indent="-228600">
              <a:defRPr>
                <a:solidFill>
                  <a:schemeClr val="tx1"/>
                </a:solidFill>
                <a:latin typeface="Tahoma" panose="020B060403050404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defRPr>
            </a:lvl9pPr>
          </a:lstStyle>
          <a:p>
            <a:pPr algn="ctr" eaLnBrk="1" hangingPunct="1">
              <a:spcBef>
                <a:spcPct val="50000"/>
              </a:spcBef>
            </a:pPr>
            <a:r>
              <a:rPr lang="en-US" altLang="id-ID" sz="4000">
                <a:latin typeface="Arial" panose="020B0604020202020204" pitchFamily="34" charset="0"/>
              </a:rPr>
              <a:t>BANDING</a:t>
            </a:r>
          </a:p>
        </p:txBody>
      </p:sp>
      <p:sp>
        <p:nvSpPr>
          <p:cNvPr id="10246" name="Text Box 7"/>
          <p:cNvSpPr txBox="1">
            <a:spLocks noChangeArrowheads="1"/>
          </p:cNvSpPr>
          <p:nvPr/>
        </p:nvSpPr>
        <p:spPr bwMode="auto">
          <a:xfrm>
            <a:off x="6096000" y="4749800"/>
            <a:ext cx="3581400" cy="7112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a:defRPr>
                <a:solidFill>
                  <a:schemeClr val="tx1"/>
                </a:solidFill>
                <a:latin typeface="Tahoma" panose="020B0604030504040204" pitchFamily="34" charset="0"/>
              </a:defRPr>
            </a:lvl1pPr>
            <a:lvl2pPr marL="742950" indent="-285750">
              <a:defRPr>
                <a:solidFill>
                  <a:schemeClr val="tx1"/>
                </a:solidFill>
                <a:latin typeface="Tahoma" panose="020B0604030504040204" pitchFamily="34" charset="0"/>
              </a:defRPr>
            </a:lvl2pPr>
            <a:lvl3pPr marL="1143000" indent="-228600">
              <a:defRPr>
                <a:solidFill>
                  <a:schemeClr val="tx1"/>
                </a:solidFill>
                <a:latin typeface="Tahoma" panose="020B0604030504040204" pitchFamily="34" charset="0"/>
              </a:defRPr>
            </a:lvl3pPr>
            <a:lvl4pPr marL="1600200" indent="-228600">
              <a:defRPr>
                <a:solidFill>
                  <a:schemeClr val="tx1"/>
                </a:solidFill>
                <a:latin typeface="Tahoma" panose="020B0604030504040204" pitchFamily="34" charset="0"/>
              </a:defRPr>
            </a:lvl4pPr>
            <a:lvl5pPr marL="2057400" indent="-228600">
              <a:defRPr>
                <a:solidFill>
                  <a:schemeClr val="tx1"/>
                </a:solidFill>
                <a:latin typeface="Tahoma" panose="020B060403050404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defRPr>
            </a:lvl9pPr>
          </a:lstStyle>
          <a:p>
            <a:pPr algn="ctr" eaLnBrk="1" hangingPunct="1">
              <a:spcBef>
                <a:spcPct val="50000"/>
              </a:spcBef>
            </a:pPr>
            <a:r>
              <a:rPr lang="en-US" altLang="id-ID" sz="4000">
                <a:solidFill>
                  <a:srgbClr val="000000"/>
                </a:solidFill>
                <a:latin typeface="Arial" panose="020B0604020202020204" pitchFamily="34" charset="0"/>
              </a:rPr>
              <a:t>GUGATAN</a:t>
            </a:r>
          </a:p>
        </p:txBody>
      </p:sp>
      <p:sp>
        <p:nvSpPr>
          <p:cNvPr id="10247" name="Line 8"/>
          <p:cNvSpPr>
            <a:spLocks noChangeShapeType="1"/>
          </p:cNvSpPr>
          <p:nvPr/>
        </p:nvSpPr>
        <p:spPr bwMode="auto">
          <a:xfrm flipH="1">
            <a:off x="3657600" y="3530600"/>
            <a:ext cx="0" cy="121920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pPr algn="ctr"/>
            <a:endParaRPr lang="id-ID"/>
          </a:p>
        </p:txBody>
      </p:sp>
      <p:sp>
        <p:nvSpPr>
          <p:cNvPr id="10248" name="Line 9"/>
          <p:cNvSpPr>
            <a:spLocks noChangeShapeType="1"/>
          </p:cNvSpPr>
          <p:nvPr/>
        </p:nvSpPr>
        <p:spPr bwMode="auto">
          <a:xfrm>
            <a:off x="8305800" y="3530600"/>
            <a:ext cx="0" cy="121920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pPr algn="ctr"/>
            <a:endParaRPr lang="id-ID"/>
          </a:p>
        </p:txBody>
      </p:sp>
    </p:spTree>
    <p:extLst>
      <p:ext uri="{BB962C8B-B14F-4D97-AF65-F5344CB8AC3E}">
        <p14:creationId xmlns:p14="http://schemas.microsoft.com/office/powerpoint/2010/main" val="3738324486"/>
      </p:ext>
    </p:extLst>
  </p:cSld>
  <p:clrMapOvr>
    <a:masterClrMapping/>
  </p:clrMapOvr>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p:txBody>
          <a:bodyPr/>
          <a:lstStyle/>
          <a:p>
            <a:pPr eaLnBrk="1" hangingPunct="1">
              <a:defRPr/>
            </a:pPr>
            <a:r>
              <a:rPr lang="id-ID" dirty="0"/>
              <a:t>1</a:t>
            </a:r>
            <a:r>
              <a:rPr lang="en-US" dirty="0"/>
              <a:t>. Banding</a:t>
            </a:r>
            <a:r>
              <a:rPr lang="en-US" sz="2000" dirty="0"/>
              <a:t> </a:t>
            </a:r>
            <a:r>
              <a:rPr lang="en-US" sz="2400" dirty="0" smtClean="0"/>
              <a:t>(</a:t>
            </a:r>
            <a:r>
              <a:rPr lang="id-ID" sz="2400" dirty="0" smtClean="0"/>
              <a:t>terdpapat pada </a:t>
            </a:r>
            <a:r>
              <a:rPr lang="en-US" sz="2400" dirty="0" err="1" smtClean="0"/>
              <a:t>Pasal</a:t>
            </a:r>
            <a:r>
              <a:rPr lang="en-US" sz="2400" dirty="0" smtClean="0"/>
              <a:t> 35)</a:t>
            </a:r>
            <a:endParaRPr lang="en-US" sz="2400" dirty="0"/>
          </a:p>
        </p:txBody>
      </p:sp>
      <p:sp>
        <p:nvSpPr>
          <p:cNvPr id="7171" name="Rectangle 3"/>
          <p:cNvSpPr>
            <a:spLocks noGrp="1" noChangeArrowheads="1"/>
          </p:cNvSpPr>
          <p:nvPr>
            <p:ph idx="1"/>
          </p:nvPr>
        </p:nvSpPr>
        <p:spPr>
          <a:xfrm>
            <a:off x="374754" y="2015734"/>
            <a:ext cx="11236054" cy="4004067"/>
          </a:xfrm>
        </p:spPr>
        <p:txBody>
          <a:bodyPr>
            <a:normAutofit/>
          </a:bodyPr>
          <a:lstStyle/>
          <a:p>
            <a:pPr algn="just"/>
            <a:endParaRPr lang="id-ID" sz="2800" dirty="0"/>
          </a:p>
          <a:p>
            <a:pPr algn="just"/>
            <a:r>
              <a:rPr lang="id-ID" sz="2800" dirty="0"/>
              <a:t>Banding adalah upaya hukum yang dapat dilakukan oleh Wajib Pajak atau penanggung Pajak terhadap suatu keputusan yang dapat diajukan Banding, berdasarkan peraturan perundang-undangan perpajakaan yang berlaku. </a:t>
            </a:r>
          </a:p>
        </p:txBody>
      </p:sp>
    </p:spTree>
    <p:extLst>
      <p:ext uri="{BB962C8B-B14F-4D97-AF65-F5344CB8AC3E}">
        <p14:creationId xmlns:p14="http://schemas.microsoft.com/office/powerpoint/2010/main" val="775522280"/>
      </p:ext>
    </p:extLst>
  </p:cSld>
  <p:clrMapOvr>
    <a:masterClrMapping/>
  </p:clrMapOvr>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a:xfrm>
            <a:off x="2417762" y="685800"/>
            <a:ext cx="7793038" cy="623888"/>
          </a:xfrm>
        </p:spPr>
        <p:txBody>
          <a:bodyPr>
            <a:normAutofit fontScale="90000"/>
          </a:bodyPr>
          <a:lstStyle/>
          <a:p>
            <a:pPr eaLnBrk="1" hangingPunct="1">
              <a:defRPr/>
            </a:pPr>
            <a:r>
              <a:rPr lang="sv-SE" sz="3100" dirty="0"/>
              <a:t>Syarat-syarat pengajuan suatu banding</a:t>
            </a:r>
            <a:endParaRPr lang="en-US" sz="3100" dirty="0"/>
          </a:p>
        </p:txBody>
      </p:sp>
      <p:sp>
        <p:nvSpPr>
          <p:cNvPr id="8195" name="Rectangle 3"/>
          <p:cNvSpPr>
            <a:spLocks noGrp="1" noChangeArrowheads="1"/>
          </p:cNvSpPr>
          <p:nvPr>
            <p:ph idx="1"/>
          </p:nvPr>
        </p:nvSpPr>
        <p:spPr>
          <a:xfrm>
            <a:off x="2161381" y="2116428"/>
            <a:ext cx="8305800" cy="4572000"/>
          </a:xfrm>
        </p:spPr>
        <p:txBody>
          <a:bodyPr>
            <a:normAutofit fontScale="92500" lnSpcReduction="20000"/>
          </a:bodyPr>
          <a:lstStyle/>
          <a:p>
            <a:pPr eaLnBrk="1" hangingPunct="1">
              <a:buFont typeface="Wingdings" panose="05000000000000000000" pitchFamily="2" charset="2"/>
              <a:buNone/>
              <a:defRPr/>
            </a:pPr>
            <a:r>
              <a:rPr lang="sv-SE" sz="2400" dirty="0"/>
              <a:t>a. Diajukan secara tertulis</a:t>
            </a:r>
          </a:p>
          <a:p>
            <a:pPr eaLnBrk="1" hangingPunct="1">
              <a:buFont typeface="Wingdings" panose="05000000000000000000" pitchFamily="2" charset="2"/>
              <a:buNone/>
              <a:defRPr/>
            </a:pPr>
            <a:r>
              <a:rPr lang="sv-SE" sz="2400" dirty="0"/>
              <a:t>b. Dalam bahasa Indonesia </a:t>
            </a:r>
            <a:endParaRPr lang="id-ID" sz="2400" dirty="0"/>
          </a:p>
          <a:p>
            <a:pPr eaLnBrk="1" hangingPunct="1">
              <a:buFont typeface="Wingdings" panose="05000000000000000000" pitchFamily="2" charset="2"/>
              <a:buNone/>
              <a:defRPr/>
            </a:pPr>
            <a:r>
              <a:rPr lang="sv-SE" sz="2400" dirty="0"/>
              <a:t>c. Dikemukakan alasan dari banding</a:t>
            </a:r>
            <a:endParaRPr lang="id-ID" sz="2400" dirty="0"/>
          </a:p>
          <a:p>
            <a:pPr>
              <a:buNone/>
              <a:defRPr/>
            </a:pPr>
            <a:r>
              <a:rPr lang="sv-SE" sz="2400" dirty="0"/>
              <a:t>d. Satu surat banding untuk satu keputusan keberatan dan melampiran salinan keputusan yang dibanding.</a:t>
            </a:r>
          </a:p>
          <a:p>
            <a:pPr>
              <a:buNone/>
              <a:defRPr/>
            </a:pPr>
            <a:r>
              <a:rPr lang="sv-SE" sz="2400" dirty="0"/>
              <a:t>e.	Banding diajukan dalam jangka waktu 3 (tiga) bulan sejak tanggal diterima keputusan yang dibanding.  Dalam hal Wajib Pajak tidak dapat mengajukan banding dalam jangka waktu 3 (tiga) bulan karena sebab luar biasa (diluar kekuasaan Wajib Pajak) harus disertai bukti pendukung adanya keadaan luar biasa (force majeur) tersebut.</a:t>
            </a:r>
            <a:endParaRPr lang="id-ID" sz="2400" dirty="0"/>
          </a:p>
          <a:p>
            <a:pPr>
              <a:buNone/>
              <a:defRPr/>
            </a:pPr>
            <a:r>
              <a:rPr lang="sv-SE" sz="2400" dirty="0"/>
              <a:t>f. Dalam hal banding banding diajukan terhadap besarnya jumlah pajak yang terutang, Banding hanya dapat diajukan apabila jumlah yang terutang dimaksud telah dibayar sebesar 50% (lima puluh persen).</a:t>
            </a:r>
            <a:endParaRPr lang="en-US" sz="2400" dirty="0"/>
          </a:p>
          <a:p>
            <a:pPr eaLnBrk="1" hangingPunct="1">
              <a:lnSpc>
                <a:spcPct val="90000"/>
              </a:lnSpc>
              <a:buFont typeface="Wingdings" panose="05000000000000000000" pitchFamily="2" charset="2"/>
              <a:buNone/>
              <a:defRPr/>
            </a:pPr>
            <a:endParaRPr lang="en-US" sz="2400" dirty="0"/>
          </a:p>
        </p:txBody>
      </p:sp>
    </p:spTree>
    <p:extLst>
      <p:ext uri="{BB962C8B-B14F-4D97-AF65-F5344CB8AC3E}">
        <p14:creationId xmlns:p14="http://schemas.microsoft.com/office/powerpoint/2010/main" val="1957666874"/>
      </p:ext>
    </p:extLst>
  </p:cSld>
  <p:clrMapOvr>
    <a:masterClrMapping/>
  </p:clrMapOvr>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Grp="1" noChangeArrowheads="1"/>
          </p:cNvSpPr>
          <p:nvPr>
            <p:ph type="title"/>
          </p:nvPr>
        </p:nvSpPr>
        <p:spPr>
          <a:xfrm>
            <a:off x="538397" y="839449"/>
            <a:ext cx="7793038" cy="700088"/>
          </a:xfrm>
        </p:spPr>
        <p:txBody>
          <a:bodyPr>
            <a:normAutofit fontScale="90000"/>
          </a:bodyPr>
          <a:lstStyle/>
          <a:p>
            <a:pPr eaLnBrk="1" hangingPunct="1">
              <a:defRPr/>
            </a:pPr>
            <a:r>
              <a:rPr lang="id-ID" sz="4000" dirty="0"/>
              <a:t>2</a:t>
            </a:r>
            <a:r>
              <a:rPr lang="en-US" sz="4000" dirty="0"/>
              <a:t>. </a:t>
            </a:r>
            <a:r>
              <a:rPr lang="en-US" sz="4000" dirty="0" err="1"/>
              <a:t>Gugatan</a:t>
            </a:r>
            <a:r>
              <a:rPr lang="en-US" sz="4000" dirty="0"/>
              <a:t> </a:t>
            </a:r>
            <a:r>
              <a:rPr lang="en-US" sz="2400" dirty="0" smtClean="0"/>
              <a:t>(</a:t>
            </a:r>
            <a:r>
              <a:rPr lang="id-ID" sz="2400" dirty="0" smtClean="0"/>
              <a:t>terdapat pada </a:t>
            </a:r>
            <a:r>
              <a:rPr lang="en-US" sz="2400" dirty="0" err="1" smtClean="0"/>
              <a:t>Pasal</a:t>
            </a:r>
            <a:r>
              <a:rPr lang="en-US" sz="2400" dirty="0" smtClean="0"/>
              <a:t> </a:t>
            </a:r>
            <a:r>
              <a:rPr lang="en-US" sz="2400" dirty="0"/>
              <a:t>40)</a:t>
            </a:r>
          </a:p>
        </p:txBody>
      </p:sp>
      <p:sp>
        <p:nvSpPr>
          <p:cNvPr id="10243" name="Rectangle 3"/>
          <p:cNvSpPr>
            <a:spLocks noGrp="1" noChangeArrowheads="1"/>
          </p:cNvSpPr>
          <p:nvPr>
            <p:ph idx="1"/>
          </p:nvPr>
        </p:nvSpPr>
        <p:spPr>
          <a:xfrm>
            <a:off x="1262130" y="1828801"/>
            <a:ext cx="9216958" cy="4303713"/>
          </a:xfrm>
        </p:spPr>
        <p:txBody>
          <a:bodyPr>
            <a:normAutofit/>
          </a:bodyPr>
          <a:lstStyle/>
          <a:p>
            <a:endParaRPr lang="id-ID" sz="2400" dirty="0"/>
          </a:p>
          <a:p>
            <a:pPr algn="just"/>
            <a:r>
              <a:rPr lang="id-ID" sz="2800" dirty="0"/>
              <a:t>Gugatan adalah upaya hukum yang dapat dilakukan oleh Wajib Pajak atau penanggung Pajak terhadap pelaksanaan penagihan Pajak atau terhadap keputusan yang dapat diajukan Gugatan berdasarkan peraturan perundang-undangan perpajakan yang berlaku. </a:t>
            </a:r>
          </a:p>
          <a:p>
            <a:pPr eaLnBrk="1" hangingPunct="1">
              <a:lnSpc>
                <a:spcPct val="150000"/>
              </a:lnSpc>
              <a:buFont typeface="Wingdings" panose="05000000000000000000" pitchFamily="2" charset="2"/>
              <a:buNone/>
              <a:defRPr/>
            </a:pPr>
            <a:endParaRPr lang="en-US" sz="2400" dirty="0">
              <a:solidFill>
                <a:schemeClr val="tx1">
                  <a:lumMod val="95000"/>
                  <a:lumOff val="5000"/>
                </a:schemeClr>
              </a:solidFill>
            </a:endParaRPr>
          </a:p>
        </p:txBody>
      </p:sp>
    </p:spTree>
    <p:extLst>
      <p:ext uri="{BB962C8B-B14F-4D97-AF65-F5344CB8AC3E}">
        <p14:creationId xmlns:p14="http://schemas.microsoft.com/office/powerpoint/2010/main" val="1039856569"/>
      </p:ext>
    </p:extLst>
  </p:cSld>
  <p:clrMapOvr>
    <a:masterClrMapping/>
  </p:clrMapOvr>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a:xfrm>
            <a:off x="1095230" y="602088"/>
            <a:ext cx="10650828" cy="1049235"/>
          </a:xfrm>
        </p:spPr>
        <p:txBody>
          <a:bodyPr>
            <a:normAutofit fontScale="90000"/>
          </a:bodyPr>
          <a:lstStyle/>
          <a:p>
            <a:pPr eaLnBrk="1" hangingPunct="1">
              <a:defRPr/>
            </a:pPr>
            <a:r>
              <a:rPr lang="sv-SE" sz="3200" dirty="0"/>
              <a:t>Obyek Gugatan yang dapat diajukan ke Pengadilan Pajak oleh Wajib Pajak atau Penanggung Pajak :</a:t>
            </a:r>
            <a:endParaRPr lang="en-US" sz="3200" dirty="0"/>
          </a:p>
        </p:txBody>
      </p:sp>
      <p:sp>
        <p:nvSpPr>
          <p:cNvPr id="11267" name="Rectangle 3"/>
          <p:cNvSpPr>
            <a:spLocks noGrp="1" noChangeArrowheads="1"/>
          </p:cNvSpPr>
          <p:nvPr>
            <p:ph idx="1"/>
          </p:nvPr>
        </p:nvSpPr>
        <p:spPr>
          <a:xfrm>
            <a:off x="2362200" y="2334904"/>
            <a:ext cx="8116888" cy="4495800"/>
          </a:xfrm>
        </p:spPr>
        <p:txBody>
          <a:bodyPr>
            <a:normAutofit/>
          </a:bodyPr>
          <a:lstStyle/>
          <a:p>
            <a:pPr marL="533400" indent="-533400">
              <a:lnSpc>
                <a:spcPct val="90000"/>
              </a:lnSpc>
              <a:buNone/>
              <a:defRPr/>
            </a:pPr>
            <a:r>
              <a:rPr lang="sv-SE" sz="2400" dirty="0"/>
              <a:t>a.   Pelaksanaan Surat Paksa, Surat Perintah Melaksanakan Penyitaan, atau Pengumuman Lelang;</a:t>
            </a:r>
          </a:p>
          <a:p>
            <a:pPr marL="533400" indent="-533400">
              <a:lnSpc>
                <a:spcPct val="90000"/>
              </a:lnSpc>
              <a:buNone/>
              <a:defRPr/>
            </a:pPr>
            <a:r>
              <a:rPr lang="sv-SE" sz="2400" dirty="0"/>
              <a:t>b.	Keputusan yang berkaitan dengan pelaksanaan keputusan perpajakan, selain yang ditetapkan dalam Pasal 25 ayat (1) dan Pasal 26;</a:t>
            </a:r>
          </a:p>
          <a:p>
            <a:pPr marL="533400" indent="-533400">
              <a:lnSpc>
                <a:spcPct val="90000"/>
              </a:lnSpc>
              <a:buNone/>
              <a:defRPr/>
            </a:pPr>
            <a:r>
              <a:rPr lang="sv-SE" sz="2400" dirty="0"/>
              <a:t>c.	Keputusan pembetulan sebagaimana dimaksud dalam Pasal 16 yang berkaitan dengan  Surat Tagihan Pajak; </a:t>
            </a:r>
          </a:p>
          <a:p>
            <a:pPr marL="533400" indent="-533400">
              <a:lnSpc>
                <a:spcPct val="90000"/>
              </a:lnSpc>
              <a:buNone/>
              <a:defRPr/>
            </a:pPr>
            <a:r>
              <a:rPr lang="sv-SE" sz="2400" dirty="0"/>
              <a:t>d.	Keputusan sebagaimana dimaksud dalam Pasal 36 yang berkaitan dengan  Surat Tagihan Pajak;</a:t>
            </a:r>
            <a:endParaRPr lang="en-US" sz="2400" dirty="0"/>
          </a:p>
        </p:txBody>
      </p:sp>
    </p:spTree>
    <p:extLst>
      <p:ext uri="{BB962C8B-B14F-4D97-AF65-F5344CB8AC3E}">
        <p14:creationId xmlns:p14="http://schemas.microsoft.com/office/powerpoint/2010/main" val="2411215067"/>
      </p:ext>
    </p:extLst>
  </p:cSld>
  <p:clrMapOvr>
    <a:masterClrMapping/>
  </p:clrMapOvr>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p:cNvSpPr>
            <a:spLocks noGrp="1" noChangeArrowheads="1"/>
          </p:cNvSpPr>
          <p:nvPr>
            <p:ph type="title"/>
          </p:nvPr>
        </p:nvSpPr>
        <p:spPr>
          <a:xfrm>
            <a:off x="2874964" y="533400"/>
            <a:ext cx="7793037" cy="762000"/>
          </a:xfrm>
        </p:spPr>
        <p:txBody>
          <a:bodyPr>
            <a:normAutofit fontScale="90000"/>
          </a:bodyPr>
          <a:lstStyle/>
          <a:p>
            <a:pPr eaLnBrk="1" hangingPunct="1">
              <a:defRPr/>
            </a:pPr>
            <a:r>
              <a:rPr lang="sv-SE" sz="3100" dirty="0"/>
              <a:t>Syarat-syarat pengajuan suatu gugatan</a:t>
            </a:r>
            <a:r>
              <a:rPr lang="en-US" dirty="0"/>
              <a:t> </a:t>
            </a:r>
          </a:p>
        </p:txBody>
      </p:sp>
      <p:sp>
        <p:nvSpPr>
          <p:cNvPr id="12291" name="Rectangle 3"/>
          <p:cNvSpPr>
            <a:spLocks noGrp="1" noChangeArrowheads="1"/>
          </p:cNvSpPr>
          <p:nvPr>
            <p:ph idx="1"/>
          </p:nvPr>
        </p:nvSpPr>
        <p:spPr>
          <a:xfrm>
            <a:off x="1803043" y="2033356"/>
            <a:ext cx="9558270" cy="5029200"/>
          </a:xfrm>
        </p:spPr>
        <p:txBody>
          <a:bodyPr/>
          <a:lstStyle/>
          <a:p>
            <a:pPr eaLnBrk="1" hangingPunct="1">
              <a:lnSpc>
                <a:spcPct val="80000"/>
              </a:lnSpc>
              <a:buFont typeface="Wingdings" panose="05000000000000000000" pitchFamily="2" charset="2"/>
              <a:buNone/>
              <a:defRPr/>
            </a:pPr>
            <a:r>
              <a:rPr lang="sv-SE" sz="2600" dirty="0"/>
              <a:t>a. Diajukan secara tertulis </a:t>
            </a:r>
          </a:p>
          <a:p>
            <a:pPr eaLnBrk="1" hangingPunct="1">
              <a:lnSpc>
                <a:spcPct val="80000"/>
              </a:lnSpc>
              <a:buFont typeface="Wingdings" panose="05000000000000000000" pitchFamily="2" charset="2"/>
              <a:buNone/>
              <a:defRPr/>
            </a:pPr>
            <a:r>
              <a:rPr lang="sv-SE" sz="2600" dirty="0"/>
              <a:t>b. Dalam bahasa Indonesia </a:t>
            </a:r>
          </a:p>
          <a:p>
            <a:pPr eaLnBrk="1" hangingPunct="1">
              <a:lnSpc>
                <a:spcPct val="80000"/>
              </a:lnSpc>
              <a:buFont typeface="Wingdings" panose="05000000000000000000" pitchFamily="2" charset="2"/>
              <a:buNone/>
              <a:defRPr/>
            </a:pPr>
            <a:r>
              <a:rPr lang="sv-SE" sz="2600" dirty="0"/>
              <a:t>c. Dikemukakan alasan dari gugatan </a:t>
            </a:r>
          </a:p>
          <a:p>
            <a:pPr eaLnBrk="1" hangingPunct="1">
              <a:lnSpc>
                <a:spcPct val="80000"/>
              </a:lnSpc>
              <a:buFont typeface="Wingdings" panose="05000000000000000000" pitchFamily="2" charset="2"/>
              <a:buNone/>
              <a:defRPr/>
            </a:pPr>
            <a:r>
              <a:rPr lang="sv-SE" sz="2600" dirty="0"/>
              <a:t>    Dalam surat gugatan harus dikemukakan alasan-alasan yang jelas. </a:t>
            </a:r>
            <a:endParaRPr lang="id-ID" sz="2600" dirty="0"/>
          </a:p>
          <a:p>
            <a:pPr>
              <a:lnSpc>
                <a:spcPct val="80000"/>
              </a:lnSpc>
              <a:buNone/>
              <a:defRPr/>
            </a:pPr>
            <a:r>
              <a:rPr lang="sv-SE" sz="2300" dirty="0"/>
              <a:t>d. </a:t>
            </a:r>
            <a:r>
              <a:rPr lang="id-ID" sz="2300" dirty="0"/>
              <a:t>d</a:t>
            </a:r>
            <a:r>
              <a:rPr lang="sv-SE" sz="2300" dirty="0"/>
              <a:t>icantumkan tanggal diterima, pelaksanaan penagihan, atau keputusan yang digugat dan dilampiri salinan dokumen yang digugat. </a:t>
            </a:r>
          </a:p>
          <a:p>
            <a:pPr>
              <a:lnSpc>
                <a:spcPct val="80000"/>
              </a:lnSpc>
              <a:buNone/>
              <a:defRPr/>
            </a:pPr>
            <a:r>
              <a:rPr lang="sv-SE" sz="2300" dirty="0"/>
              <a:t>e. Gugatan diajukan dalam jangka waktu </a:t>
            </a:r>
          </a:p>
          <a:p>
            <a:pPr lvl="1">
              <a:lnSpc>
                <a:spcPct val="80000"/>
              </a:lnSpc>
              <a:defRPr/>
            </a:pPr>
            <a:r>
              <a:rPr lang="sv-SE" sz="2300" dirty="0"/>
              <a:t>14 (empat belas) hari sejak tanggal pelaksanaan penagihan;</a:t>
            </a:r>
          </a:p>
          <a:p>
            <a:pPr lvl="1">
              <a:lnSpc>
                <a:spcPct val="80000"/>
              </a:lnSpc>
              <a:defRPr/>
            </a:pPr>
            <a:r>
              <a:rPr lang="sv-SE" sz="2300" dirty="0"/>
              <a:t>30 (tiga puluh) hari sejak diterima keputusan yang digugat.</a:t>
            </a:r>
          </a:p>
          <a:p>
            <a:pPr eaLnBrk="1" hangingPunct="1">
              <a:lnSpc>
                <a:spcPct val="80000"/>
              </a:lnSpc>
              <a:buFont typeface="Wingdings" panose="05000000000000000000" pitchFamily="2" charset="2"/>
              <a:buNone/>
              <a:defRPr/>
            </a:pPr>
            <a:endParaRPr lang="en-US" sz="2600" dirty="0"/>
          </a:p>
        </p:txBody>
      </p:sp>
    </p:spTree>
    <p:extLst>
      <p:ext uri="{BB962C8B-B14F-4D97-AF65-F5344CB8AC3E}">
        <p14:creationId xmlns:p14="http://schemas.microsoft.com/office/powerpoint/2010/main" val="4204809003"/>
      </p:ext>
    </p:extLst>
  </p:cSld>
  <p:clrMapOvr>
    <a:masterClrMapping/>
  </p:clrMapOvr>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010" name="Rectangle 2"/>
          <p:cNvSpPr>
            <a:spLocks noGrp="1" noChangeArrowheads="1"/>
          </p:cNvSpPr>
          <p:nvPr>
            <p:ph type="title"/>
          </p:nvPr>
        </p:nvSpPr>
        <p:spPr>
          <a:xfrm>
            <a:off x="2462011" y="807244"/>
            <a:ext cx="8229600" cy="1011238"/>
          </a:xfrm>
        </p:spPr>
        <p:txBody>
          <a:bodyPr>
            <a:normAutofit fontScale="90000"/>
          </a:bodyPr>
          <a:lstStyle/>
          <a:p>
            <a:pPr eaLnBrk="1" hangingPunct="1">
              <a:defRPr/>
            </a:pPr>
            <a:r>
              <a:rPr lang="en-US" sz="4000" dirty="0" err="1"/>
              <a:t>Persiapan</a:t>
            </a:r>
            <a:r>
              <a:rPr lang="en-US" sz="4000" dirty="0"/>
              <a:t> </a:t>
            </a:r>
            <a:r>
              <a:rPr lang="en-US" sz="4000" dirty="0" err="1"/>
              <a:t>Persidangan</a:t>
            </a:r>
            <a:r>
              <a:rPr lang="en-US" sz="4000" dirty="0"/>
              <a:t> </a:t>
            </a:r>
            <a:r>
              <a:rPr lang="en-US" sz="2400" dirty="0"/>
              <a:t>(</a:t>
            </a:r>
            <a:r>
              <a:rPr lang="en-US" sz="2400" dirty="0" err="1"/>
              <a:t>Pasal</a:t>
            </a:r>
            <a:r>
              <a:rPr lang="en-US" sz="2400" dirty="0"/>
              <a:t> 44)</a:t>
            </a:r>
            <a:r>
              <a:rPr lang="en-US" sz="4000" dirty="0"/>
              <a:t/>
            </a:r>
            <a:br>
              <a:rPr lang="en-US" sz="4000" dirty="0"/>
            </a:br>
            <a:r>
              <a:rPr lang="en-US" sz="4000" dirty="0"/>
              <a:t>Banding </a:t>
            </a:r>
          </a:p>
        </p:txBody>
      </p:sp>
      <p:sp>
        <p:nvSpPr>
          <p:cNvPr id="20485" name="Oval 3"/>
          <p:cNvSpPr>
            <a:spLocks noChangeArrowheads="1"/>
          </p:cNvSpPr>
          <p:nvPr/>
        </p:nvSpPr>
        <p:spPr bwMode="auto">
          <a:xfrm>
            <a:off x="2057400" y="2438400"/>
            <a:ext cx="1981200" cy="1143000"/>
          </a:xfrm>
          <a:prstGeom prst="ellipse">
            <a:avLst/>
          </a:pr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a:solidFill>
                  <a:schemeClr val="tx1"/>
                </a:solidFill>
                <a:latin typeface="Tahoma" panose="020B0604030504040204" pitchFamily="34" charset="0"/>
              </a:defRPr>
            </a:lvl1pPr>
            <a:lvl2pPr marL="742950" indent="-285750">
              <a:defRPr>
                <a:solidFill>
                  <a:schemeClr val="tx1"/>
                </a:solidFill>
                <a:latin typeface="Tahoma" panose="020B0604030504040204" pitchFamily="34" charset="0"/>
              </a:defRPr>
            </a:lvl2pPr>
            <a:lvl3pPr marL="1143000" indent="-228600">
              <a:defRPr>
                <a:solidFill>
                  <a:schemeClr val="tx1"/>
                </a:solidFill>
                <a:latin typeface="Tahoma" panose="020B0604030504040204" pitchFamily="34" charset="0"/>
              </a:defRPr>
            </a:lvl3pPr>
            <a:lvl4pPr marL="1600200" indent="-228600">
              <a:defRPr>
                <a:solidFill>
                  <a:schemeClr val="tx1"/>
                </a:solidFill>
                <a:latin typeface="Tahoma" panose="020B0604030504040204" pitchFamily="34" charset="0"/>
              </a:defRPr>
            </a:lvl4pPr>
            <a:lvl5pPr marL="2057400" indent="-228600">
              <a:defRPr>
                <a:solidFill>
                  <a:schemeClr val="tx1"/>
                </a:solidFill>
                <a:latin typeface="Tahoma" panose="020B060403050404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defRPr>
            </a:lvl9pPr>
          </a:lstStyle>
          <a:p>
            <a:pPr algn="ctr"/>
            <a:r>
              <a:rPr lang="en-US" altLang="id-ID"/>
              <a:t>DJP/</a:t>
            </a:r>
          </a:p>
          <a:p>
            <a:pPr algn="ctr"/>
            <a:r>
              <a:rPr lang="en-US" altLang="id-ID"/>
              <a:t>Terbanding</a:t>
            </a:r>
          </a:p>
        </p:txBody>
      </p:sp>
      <p:sp>
        <p:nvSpPr>
          <p:cNvPr id="20486" name="Oval 4"/>
          <p:cNvSpPr>
            <a:spLocks noChangeArrowheads="1"/>
          </p:cNvSpPr>
          <p:nvPr/>
        </p:nvSpPr>
        <p:spPr bwMode="auto">
          <a:xfrm>
            <a:off x="2819400" y="5410200"/>
            <a:ext cx="2590800" cy="990600"/>
          </a:xfrm>
          <a:prstGeom prst="ellipse">
            <a:avLst/>
          </a:pr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a:solidFill>
                  <a:schemeClr val="tx1"/>
                </a:solidFill>
                <a:latin typeface="Tahoma" panose="020B0604030504040204" pitchFamily="34" charset="0"/>
              </a:defRPr>
            </a:lvl1pPr>
            <a:lvl2pPr marL="742950" indent="-285750">
              <a:defRPr>
                <a:solidFill>
                  <a:schemeClr val="tx1"/>
                </a:solidFill>
                <a:latin typeface="Tahoma" panose="020B0604030504040204" pitchFamily="34" charset="0"/>
              </a:defRPr>
            </a:lvl2pPr>
            <a:lvl3pPr marL="1143000" indent="-228600">
              <a:defRPr>
                <a:solidFill>
                  <a:schemeClr val="tx1"/>
                </a:solidFill>
                <a:latin typeface="Tahoma" panose="020B0604030504040204" pitchFamily="34" charset="0"/>
              </a:defRPr>
            </a:lvl3pPr>
            <a:lvl4pPr marL="1600200" indent="-228600">
              <a:defRPr>
                <a:solidFill>
                  <a:schemeClr val="tx1"/>
                </a:solidFill>
                <a:latin typeface="Tahoma" panose="020B0604030504040204" pitchFamily="34" charset="0"/>
              </a:defRPr>
            </a:lvl4pPr>
            <a:lvl5pPr marL="2057400" indent="-228600">
              <a:defRPr>
                <a:solidFill>
                  <a:schemeClr val="tx1"/>
                </a:solidFill>
                <a:latin typeface="Tahoma" panose="020B060403050404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defRPr>
            </a:lvl9pPr>
          </a:lstStyle>
          <a:p>
            <a:pPr algn="ctr"/>
            <a:r>
              <a:rPr lang="en-US" altLang="id-ID"/>
              <a:t>Wajib Pajak/</a:t>
            </a:r>
          </a:p>
          <a:p>
            <a:pPr algn="ctr"/>
            <a:r>
              <a:rPr lang="en-US" altLang="id-ID"/>
              <a:t>Pembanding</a:t>
            </a:r>
          </a:p>
        </p:txBody>
      </p:sp>
      <p:sp>
        <p:nvSpPr>
          <p:cNvPr id="20487" name="Text Box 5"/>
          <p:cNvSpPr txBox="1">
            <a:spLocks noChangeArrowheads="1"/>
          </p:cNvSpPr>
          <p:nvPr/>
        </p:nvSpPr>
        <p:spPr bwMode="auto">
          <a:xfrm>
            <a:off x="8305800" y="2590800"/>
            <a:ext cx="1752600" cy="788988"/>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a:defRPr>
                <a:solidFill>
                  <a:schemeClr val="tx1"/>
                </a:solidFill>
                <a:latin typeface="Tahoma" panose="020B0604030504040204" pitchFamily="34" charset="0"/>
              </a:defRPr>
            </a:lvl1pPr>
            <a:lvl2pPr marL="742950" indent="-285750">
              <a:defRPr>
                <a:solidFill>
                  <a:schemeClr val="tx1"/>
                </a:solidFill>
                <a:latin typeface="Tahoma" panose="020B0604030504040204" pitchFamily="34" charset="0"/>
              </a:defRPr>
            </a:lvl2pPr>
            <a:lvl3pPr marL="1143000" indent="-228600">
              <a:defRPr>
                <a:solidFill>
                  <a:schemeClr val="tx1"/>
                </a:solidFill>
                <a:latin typeface="Tahoma" panose="020B0604030504040204" pitchFamily="34" charset="0"/>
              </a:defRPr>
            </a:lvl3pPr>
            <a:lvl4pPr marL="1600200" indent="-228600">
              <a:defRPr>
                <a:solidFill>
                  <a:schemeClr val="tx1"/>
                </a:solidFill>
                <a:latin typeface="Tahoma" panose="020B0604030504040204" pitchFamily="34" charset="0"/>
              </a:defRPr>
            </a:lvl4pPr>
            <a:lvl5pPr marL="2057400" indent="-228600">
              <a:defRPr>
                <a:solidFill>
                  <a:schemeClr val="tx1"/>
                </a:solidFill>
                <a:latin typeface="Tahoma" panose="020B060403050404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defRPr>
            </a:lvl9pPr>
          </a:lstStyle>
          <a:p>
            <a:pPr>
              <a:spcBef>
                <a:spcPct val="50000"/>
              </a:spcBef>
            </a:pPr>
            <a:r>
              <a:rPr lang="en-US" altLang="id-ID"/>
              <a:t>Pengadilan </a:t>
            </a:r>
          </a:p>
          <a:p>
            <a:pPr>
              <a:spcBef>
                <a:spcPct val="50000"/>
              </a:spcBef>
            </a:pPr>
            <a:r>
              <a:rPr lang="en-US" altLang="id-ID"/>
              <a:t>Pajak</a:t>
            </a:r>
          </a:p>
        </p:txBody>
      </p:sp>
      <p:sp>
        <p:nvSpPr>
          <p:cNvPr id="20488" name="Line 6"/>
          <p:cNvSpPr>
            <a:spLocks noChangeShapeType="1"/>
          </p:cNvSpPr>
          <p:nvPr/>
        </p:nvSpPr>
        <p:spPr bwMode="auto">
          <a:xfrm>
            <a:off x="4191000" y="2895600"/>
            <a:ext cx="3733800" cy="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id-ID"/>
          </a:p>
        </p:txBody>
      </p:sp>
      <p:sp>
        <p:nvSpPr>
          <p:cNvPr id="20489" name="Line 7"/>
          <p:cNvSpPr>
            <a:spLocks noChangeShapeType="1"/>
          </p:cNvSpPr>
          <p:nvPr/>
        </p:nvSpPr>
        <p:spPr bwMode="auto">
          <a:xfrm flipH="1">
            <a:off x="4191000" y="3276600"/>
            <a:ext cx="3657600" cy="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id-ID"/>
          </a:p>
        </p:txBody>
      </p:sp>
      <p:sp>
        <p:nvSpPr>
          <p:cNvPr id="20490" name="Line 8"/>
          <p:cNvSpPr>
            <a:spLocks noChangeShapeType="1"/>
          </p:cNvSpPr>
          <p:nvPr/>
        </p:nvSpPr>
        <p:spPr bwMode="auto">
          <a:xfrm flipV="1">
            <a:off x="9144000" y="1981200"/>
            <a:ext cx="0" cy="6096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id-ID"/>
          </a:p>
        </p:txBody>
      </p:sp>
      <p:sp>
        <p:nvSpPr>
          <p:cNvPr id="20491" name="Line 9"/>
          <p:cNvSpPr>
            <a:spLocks noChangeShapeType="1"/>
          </p:cNvSpPr>
          <p:nvPr/>
        </p:nvSpPr>
        <p:spPr bwMode="auto">
          <a:xfrm flipH="1">
            <a:off x="3048000" y="1981200"/>
            <a:ext cx="60960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id-ID"/>
          </a:p>
        </p:txBody>
      </p:sp>
      <p:sp>
        <p:nvSpPr>
          <p:cNvPr id="20492" name="Line 10"/>
          <p:cNvSpPr>
            <a:spLocks noChangeShapeType="1"/>
          </p:cNvSpPr>
          <p:nvPr/>
        </p:nvSpPr>
        <p:spPr bwMode="auto">
          <a:xfrm>
            <a:off x="3048000" y="1981200"/>
            <a:ext cx="0" cy="38100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id-ID"/>
          </a:p>
        </p:txBody>
      </p:sp>
      <p:sp>
        <p:nvSpPr>
          <p:cNvPr id="20493" name="Line 11"/>
          <p:cNvSpPr>
            <a:spLocks noChangeShapeType="1"/>
          </p:cNvSpPr>
          <p:nvPr/>
        </p:nvSpPr>
        <p:spPr bwMode="auto">
          <a:xfrm flipV="1">
            <a:off x="4419600" y="3429000"/>
            <a:ext cx="3733800" cy="190500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id-ID"/>
          </a:p>
        </p:txBody>
      </p:sp>
      <p:sp>
        <p:nvSpPr>
          <p:cNvPr id="20494" name="Line 12"/>
          <p:cNvSpPr>
            <a:spLocks noChangeShapeType="1"/>
          </p:cNvSpPr>
          <p:nvPr/>
        </p:nvSpPr>
        <p:spPr bwMode="auto">
          <a:xfrm>
            <a:off x="5562600" y="6019800"/>
            <a:ext cx="38862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id-ID"/>
          </a:p>
        </p:txBody>
      </p:sp>
      <p:sp>
        <p:nvSpPr>
          <p:cNvPr id="20495" name="Line 13"/>
          <p:cNvSpPr>
            <a:spLocks noChangeShapeType="1"/>
          </p:cNvSpPr>
          <p:nvPr/>
        </p:nvSpPr>
        <p:spPr bwMode="auto">
          <a:xfrm flipV="1">
            <a:off x="9448800" y="3429000"/>
            <a:ext cx="0" cy="259080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id-ID"/>
          </a:p>
        </p:txBody>
      </p:sp>
      <p:sp>
        <p:nvSpPr>
          <p:cNvPr id="20496" name="Line 14"/>
          <p:cNvSpPr>
            <a:spLocks noChangeShapeType="1"/>
          </p:cNvSpPr>
          <p:nvPr/>
        </p:nvSpPr>
        <p:spPr bwMode="auto">
          <a:xfrm>
            <a:off x="8839200" y="3505200"/>
            <a:ext cx="0" cy="21336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id-ID"/>
          </a:p>
        </p:txBody>
      </p:sp>
      <p:sp>
        <p:nvSpPr>
          <p:cNvPr id="20497" name="Line 15"/>
          <p:cNvSpPr>
            <a:spLocks noChangeShapeType="1"/>
          </p:cNvSpPr>
          <p:nvPr/>
        </p:nvSpPr>
        <p:spPr bwMode="auto">
          <a:xfrm flipH="1">
            <a:off x="5562600" y="5638800"/>
            <a:ext cx="3276600" cy="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id-ID"/>
          </a:p>
        </p:txBody>
      </p:sp>
      <p:sp>
        <p:nvSpPr>
          <p:cNvPr id="20498" name="Text Box 16"/>
          <p:cNvSpPr txBox="1">
            <a:spLocks noChangeArrowheads="1"/>
          </p:cNvSpPr>
          <p:nvPr/>
        </p:nvSpPr>
        <p:spPr bwMode="auto">
          <a:xfrm rot="20174574">
            <a:off x="3962400" y="4191001"/>
            <a:ext cx="32766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a:defRPr>
                <a:solidFill>
                  <a:schemeClr val="tx1"/>
                </a:solidFill>
                <a:latin typeface="Tahoma" panose="020B0604030504040204" pitchFamily="34" charset="0"/>
              </a:defRPr>
            </a:lvl1pPr>
            <a:lvl2pPr marL="742950" indent="-285750">
              <a:defRPr>
                <a:solidFill>
                  <a:schemeClr val="tx1"/>
                </a:solidFill>
                <a:latin typeface="Tahoma" panose="020B0604030504040204" pitchFamily="34" charset="0"/>
              </a:defRPr>
            </a:lvl2pPr>
            <a:lvl3pPr marL="1143000" indent="-228600">
              <a:defRPr>
                <a:solidFill>
                  <a:schemeClr val="tx1"/>
                </a:solidFill>
                <a:latin typeface="Tahoma" panose="020B0604030504040204" pitchFamily="34" charset="0"/>
              </a:defRPr>
            </a:lvl3pPr>
            <a:lvl4pPr marL="1600200" indent="-228600">
              <a:defRPr>
                <a:solidFill>
                  <a:schemeClr val="tx1"/>
                </a:solidFill>
                <a:latin typeface="Tahoma" panose="020B0604030504040204" pitchFamily="34" charset="0"/>
              </a:defRPr>
            </a:lvl4pPr>
            <a:lvl5pPr marL="2057400" indent="-228600">
              <a:defRPr>
                <a:solidFill>
                  <a:schemeClr val="tx1"/>
                </a:solidFill>
                <a:latin typeface="Tahoma" panose="020B060403050404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defRPr>
            </a:lvl9pPr>
          </a:lstStyle>
          <a:p>
            <a:pPr>
              <a:spcBef>
                <a:spcPct val="50000"/>
              </a:spcBef>
              <a:buFontTx/>
              <a:buAutoNum type="arabicPeriod"/>
            </a:pPr>
            <a:r>
              <a:rPr lang="en-US" altLang="id-ID" b="1"/>
              <a:t>Surat Banding (3</a:t>
            </a:r>
            <a:r>
              <a:rPr lang="en-US" altLang="id-ID"/>
              <a:t> bln)</a:t>
            </a:r>
          </a:p>
        </p:txBody>
      </p:sp>
      <p:sp>
        <p:nvSpPr>
          <p:cNvPr id="20499" name="Text Box 17"/>
          <p:cNvSpPr txBox="1">
            <a:spLocks noChangeArrowheads="1"/>
          </p:cNvSpPr>
          <p:nvPr/>
        </p:nvSpPr>
        <p:spPr bwMode="auto">
          <a:xfrm>
            <a:off x="3886200" y="3276601"/>
            <a:ext cx="3886200" cy="779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Tahoma" panose="020B0604030504040204" pitchFamily="34" charset="0"/>
              </a:defRPr>
            </a:lvl1pPr>
            <a:lvl2pPr marL="742950" indent="-285750">
              <a:defRPr>
                <a:solidFill>
                  <a:schemeClr val="tx1"/>
                </a:solidFill>
                <a:latin typeface="Tahoma" panose="020B0604030504040204" pitchFamily="34" charset="0"/>
              </a:defRPr>
            </a:lvl2pPr>
            <a:lvl3pPr marL="1143000" indent="-228600">
              <a:defRPr>
                <a:solidFill>
                  <a:schemeClr val="tx1"/>
                </a:solidFill>
                <a:latin typeface="Tahoma" panose="020B0604030504040204" pitchFamily="34" charset="0"/>
              </a:defRPr>
            </a:lvl3pPr>
            <a:lvl4pPr marL="1600200" indent="-228600">
              <a:defRPr>
                <a:solidFill>
                  <a:schemeClr val="tx1"/>
                </a:solidFill>
                <a:latin typeface="Tahoma" panose="020B0604030504040204" pitchFamily="34" charset="0"/>
              </a:defRPr>
            </a:lvl4pPr>
            <a:lvl5pPr marL="2057400" indent="-228600">
              <a:defRPr>
                <a:solidFill>
                  <a:schemeClr val="tx1"/>
                </a:solidFill>
                <a:latin typeface="Tahoma" panose="020B060403050404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defRPr>
            </a:lvl9pPr>
          </a:lstStyle>
          <a:p>
            <a:pPr>
              <a:spcBef>
                <a:spcPct val="50000"/>
              </a:spcBef>
            </a:pPr>
            <a:r>
              <a:rPr lang="en-US" altLang="id-ID"/>
              <a:t>2. Permintaan Surat Uraian Banding</a:t>
            </a:r>
          </a:p>
          <a:p>
            <a:pPr>
              <a:spcBef>
                <a:spcPct val="50000"/>
              </a:spcBef>
            </a:pPr>
            <a:r>
              <a:rPr lang="en-US" altLang="id-ID"/>
              <a:t>(14 hari)</a:t>
            </a:r>
          </a:p>
        </p:txBody>
      </p:sp>
      <p:sp>
        <p:nvSpPr>
          <p:cNvPr id="20500" name="Text Box 18"/>
          <p:cNvSpPr txBox="1">
            <a:spLocks noChangeArrowheads="1"/>
          </p:cNvSpPr>
          <p:nvPr/>
        </p:nvSpPr>
        <p:spPr bwMode="auto">
          <a:xfrm>
            <a:off x="4267200" y="2514601"/>
            <a:ext cx="35052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Tahoma" panose="020B0604030504040204" pitchFamily="34" charset="0"/>
              </a:defRPr>
            </a:lvl1pPr>
            <a:lvl2pPr marL="742950" indent="-285750">
              <a:defRPr>
                <a:solidFill>
                  <a:schemeClr val="tx1"/>
                </a:solidFill>
                <a:latin typeface="Tahoma" panose="020B0604030504040204" pitchFamily="34" charset="0"/>
              </a:defRPr>
            </a:lvl2pPr>
            <a:lvl3pPr marL="1143000" indent="-228600">
              <a:defRPr>
                <a:solidFill>
                  <a:schemeClr val="tx1"/>
                </a:solidFill>
                <a:latin typeface="Tahoma" panose="020B0604030504040204" pitchFamily="34" charset="0"/>
              </a:defRPr>
            </a:lvl3pPr>
            <a:lvl4pPr marL="1600200" indent="-228600">
              <a:defRPr>
                <a:solidFill>
                  <a:schemeClr val="tx1"/>
                </a:solidFill>
                <a:latin typeface="Tahoma" panose="020B0604030504040204" pitchFamily="34" charset="0"/>
              </a:defRPr>
            </a:lvl4pPr>
            <a:lvl5pPr marL="2057400" indent="-228600">
              <a:defRPr>
                <a:solidFill>
                  <a:schemeClr val="tx1"/>
                </a:solidFill>
                <a:latin typeface="Tahoma" panose="020B060403050404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defRPr>
            </a:lvl9pPr>
          </a:lstStyle>
          <a:p>
            <a:pPr>
              <a:spcBef>
                <a:spcPct val="50000"/>
              </a:spcBef>
            </a:pPr>
            <a:r>
              <a:rPr lang="en-US" altLang="id-ID"/>
              <a:t>3. Surat Uraian Banding 3 bln)</a:t>
            </a:r>
          </a:p>
        </p:txBody>
      </p:sp>
      <p:sp>
        <p:nvSpPr>
          <p:cNvPr id="20501" name="Text Box 19"/>
          <p:cNvSpPr txBox="1">
            <a:spLocks noChangeArrowheads="1"/>
          </p:cNvSpPr>
          <p:nvPr/>
        </p:nvSpPr>
        <p:spPr bwMode="auto">
          <a:xfrm>
            <a:off x="5257800" y="5181601"/>
            <a:ext cx="3505200" cy="779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Tahoma" panose="020B0604030504040204" pitchFamily="34" charset="0"/>
              </a:defRPr>
            </a:lvl1pPr>
            <a:lvl2pPr marL="742950" indent="-285750">
              <a:defRPr>
                <a:solidFill>
                  <a:schemeClr val="tx1"/>
                </a:solidFill>
                <a:latin typeface="Tahoma" panose="020B0604030504040204" pitchFamily="34" charset="0"/>
              </a:defRPr>
            </a:lvl2pPr>
            <a:lvl3pPr marL="1143000" indent="-228600">
              <a:defRPr>
                <a:solidFill>
                  <a:schemeClr val="tx1"/>
                </a:solidFill>
                <a:latin typeface="Tahoma" panose="020B0604030504040204" pitchFamily="34" charset="0"/>
              </a:defRPr>
            </a:lvl3pPr>
            <a:lvl4pPr marL="1600200" indent="-228600">
              <a:defRPr>
                <a:solidFill>
                  <a:schemeClr val="tx1"/>
                </a:solidFill>
                <a:latin typeface="Tahoma" panose="020B0604030504040204" pitchFamily="34" charset="0"/>
              </a:defRPr>
            </a:lvl4pPr>
            <a:lvl5pPr marL="2057400" indent="-228600">
              <a:defRPr>
                <a:solidFill>
                  <a:schemeClr val="tx1"/>
                </a:solidFill>
                <a:latin typeface="Tahoma" panose="020B060403050404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defRPr>
            </a:lvl9pPr>
          </a:lstStyle>
          <a:p>
            <a:pPr>
              <a:spcBef>
                <a:spcPct val="50000"/>
              </a:spcBef>
            </a:pPr>
            <a:r>
              <a:rPr lang="en-US" altLang="id-ID"/>
              <a:t>4. Salinan Surat Uraian Banding</a:t>
            </a:r>
          </a:p>
          <a:p>
            <a:pPr>
              <a:spcBef>
                <a:spcPct val="50000"/>
              </a:spcBef>
            </a:pPr>
            <a:r>
              <a:rPr lang="en-US" altLang="id-ID"/>
              <a:t>      (14 hari)</a:t>
            </a:r>
          </a:p>
        </p:txBody>
      </p:sp>
      <p:sp>
        <p:nvSpPr>
          <p:cNvPr id="20502" name="Text Box 20"/>
          <p:cNvSpPr txBox="1">
            <a:spLocks noChangeArrowheads="1"/>
          </p:cNvSpPr>
          <p:nvPr/>
        </p:nvSpPr>
        <p:spPr bwMode="auto">
          <a:xfrm rot="5400000">
            <a:off x="8283575" y="4594225"/>
            <a:ext cx="236220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Tahoma" panose="020B0604030504040204" pitchFamily="34" charset="0"/>
              </a:defRPr>
            </a:lvl1pPr>
            <a:lvl2pPr marL="742950" indent="-285750">
              <a:defRPr>
                <a:solidFill>
                  <a:schemeClr val="tx1"/>
                </a:solidFill>
                <a:latin typeface="Tahoma" panose="020B0604030504040204" pitchFamily="34" charset="0"/>
              </a:defRPr>
            </a:lvl2pPr>
            <a:lvl3pPr marL="1143000" indent="-228600">
              <a:defRPr>
                <a:solidFill>
                  <a:schemeClr val="tx1"/>
                </a:solidFill>
                <a:latin typeface="Tahoma" panose="020B0604030504040204" pitchFamily="34" charset="0"/>
              </a:defRPr>
            </a:lvl3pPr>
            <a:lvl4pPr marL="1600200" indent="-228600">
              <a:defRPr>
                <a:solidFill>
                  <a:schemeClr val="tx1"/>
                </a:solidFill>
                <a:latin typeface="Tahoma" panose="020B0604030504040204" pitchFamily="34" charset="0"/>
              </a:defRPr>
            </a:lvl4pPr>
            <a:lvl5pPr marL="2057400" indent="-228600">
              <a:defRPr>
                <a:solidFill>
                  <a:schemeClr val="tx1"/>
                </a:solidFill>
                <a:latin typeface="Tahoma" panose="020B060403050404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defRPr>
            </a:lvl9pPr>
          </a:lstStyle>
          <a:p>
            <a:pPr>
              <a:spcBef>
                <a:spcPct val="50000"/>
              </a:spcBef>
            </a:pPr>
            <a:r>
              <a:rPr lang="en-US" altLang="id-ID"/>
              <a:t>5. Surat Bantahan (30 hari)</a:t>
            </a:r>
          </a:p>
        </p:txBody>
      </p:sp>
      <p:sp>
        <p:nvSpPr>
          <p:cNvPr id="20503" name="Text Box 21"/>
          <p:cNvSpPr txBox="1">
            <a:spLocks noChangeArrowheads="1"/>
          </p:cNvSpPr>
          <p:nvPr/>
        </p:nvSpPr>
        <p:spPr bwMode="auto">
          <a:xfrm>
            <a:off x="4419600" y="2057401"/>
            <a:ext cx="41148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Tahoma" panose="020B0604030504040204" pitchFamily="34" charset="0"/>
              </a:defRPr>
            </a:lvl1pPr>
            <a:lvl2pPr marL="742950" indent="-285750">
              <a:defRPr>
                <a:solidFill>
                  <a:schemeClr val="tx1"/>
                </a:solidFill>
                <a:latin typeface="Tahoma" panose="020B0604030504040204" pitchFamily="34" charset="0"/>
              </a:defRPr>
            </a:lvl2pPr>
            <a:lvl3pPr marL="1143000" indent="-228600">
              <a:defRPr>
                <a:solidFill>
                  <a:schemeClr val="tx1"/>
                </a:solidFill>
                <a:latin typeface="Tahoma" panose="020B0604030504040204" pitchFamily="34" charset="0"/>
              </a:defRPr>
            </a:lvl3pPr>
            <a:lvl4pPr marL="1600200" indent="-228600">
              <a:defRPr>
                <a:solidFill>
                  <a:schemeClr val="tx1"/>
                </a:solidFill>
                <a:latin typeface="Tahoma" panose="020B0604030504040204" pitchFamily="34" charset="0"/>
              </a:defRPr>
            </a:lvl4pPr>
            <a:lvl5pPr marL="2057400" indent="-228600">
              <a:defRPr>
                <a:solidFill>
                  <a:schemeClr val="tx1"/>
                </a:solidFill>
                <a:latin typeface="Tahoma" panose="020B060403050404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defRPr>
            </a:lvl9pPr>
          </a:lstStyle>
          <a:p>
            <a:pPr>
              <a:spcBef>
                <a:spcPct val="50000"/>
              </a:spcBef>
            </a:pPr>
            <a:r>
              <a:rPr lang="en-US" altLang="id-ID"/>
              <a:t>6. Salinan Surat Bantahan (14 hari)</a:t>
            </a:r>
          </a:p>
        </p:txBody>
      </p:sp>
    </p:spTree>
    <p:extLst>
      <p:ext uri="{BB962C8B-B14F-4D97-AF65-F5344CB8AC3E}">
        <p14:creationId xmlns:p14="http://schemas.microsoft.com/office/powerpoint/2010/main" val="2688009417"/>
      </p:ext>
    </p:extLst>
  </p:cSld>
  <p:clrMapOvr>
    <a:masterClrMapping/>
  </p:clrMapOvr>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Rectangle 2"/>
          <p:cNvSpPr>
            <a:spLocks noGrp="1" noChangeArrowheads="1"/>
          </p:cNvSpPr>
          <p:nvPr>
            <p:ph type="title"/>
          </p:nvPr>
        </p:nvSpPr>
        <p:spPr>
          <a:xfrm>
            <a:off x="1905000" y="1113633"/>
            <a:ext cx="8229600" cy="714375"/>
          </a:xfrm>
        </p:spPr>
        <p:txBody>
          <a:bodyPr>
            <a:normAutofit fontScale="90000"/>
          </a:bodyPr>
          <a:lstStyle/>
          <a:p>
            <a:pPr eaLnBrk="1" hangingPunct="1">
              <a:defRPr/>
            </a:pPr>
            <a:r>
              <a:rPr lang="en-US" sz="4000" dirty="0" err="1"/>
              <a:t>Persiapan</a:t>
            </a:r>
            <a:r>
              <a:rPr lang="en-US" sz="4000" dirty="0"/>
              <a:t> </a:t>
            </a:r>
            <a:r>
              <a:rPr lang="en-US" sz="4000" dirty="0" err="1"/>
              <a:t>Persidangan</a:t>
            </a:r>
            <a:r>
              <a:rPr lang="en-US" sz="4000" dirty="0"/>
              <a:t> </a:t>
            </a:r>
            <a:r>
              <a:rPr lang="en-US" sz="4000" dirty="0" err="1"/>
              <a:t>Gugatan</a:t>
            </a:r>
            <a:endParaRPr lang="en-US" sz="4000" dirty="0"/>
          </a:p>
        </p:txBody>
      </p:sp>
      <p:sp>
        <p:nvSpPr>
          <p:cNvPr id="21509" name="Oval 3"/>
          <p:cNvSpPr>
            <a:spLocks noChangeArrowheads="1"/>
          </p:cNvSpPr>
          <p:nvPr/>
        </p:nvSpPr>
        <p:spPr bwMode="auto">
          <a:xfrm>
            <a:off x="2057400" y="2438400"/>
            <a:ext cx="1981200" cy="1143000"/>
          </a:xfrm>
          <a:prstGeom prst="ellipse">
            <a:avLst/>
          </a:pr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a:solidFill>
                  <a:schemeClr val="tx1"/>
                </a:solidFill>
                <a:latin typeface="Tahoma" panose="020B0604030504040204" pitchFamily="34" charset="0"/>
              </a:defRPr>
            </a:lvl1pPr>
            <a:lvl2pPr marL="742950" indent="-285750">
              <a:defRPr>
                <a:solidFill>
                  <a:schemeClr val="tx1"/>
                </a:solidFill>
                <a:latin typeface="Tahoma" panose="020B0604030504040204" pitchFamily="34" charset="0"/>
              </a:defRPr>
            </a:lvl2pPr>
            <a:lvl3pPr marL="1143000" indent="-228600">
              <a:defRPr>
                <a:solidFill>
                  <a:schemeClr val="tx1"/>
                </a:solidFill>
                <a:latin typeface="Tahoma" panose="020B0604030504040204" pitchFamily="34" charset="0"/>
              </a:defRPr>
            </a:lvl3pPr>
            <a:lvl4pPr marL="1600200" indent="-228600">
              <a:defRPr>
                <a:solidFill>
                  <a:schemeClr val="tx1"/>
                </a:solidFill>
                <a:latin typeface="Tahoma" panose="020B0604030504040204" pitchFamily="34" charset="0"/>
              </a:defRPr>
            </a:lvl4pPr>
            <a:lvl5pPr marL="2057400" indent="-228600">
              <a:defRPr>
                <a:solidFill>
                  <a:schemeClr val="tx1"/>
                </a:solidFill>
                <a:latin typeface="Tahoma" panose="020B060403050404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defRPr>
            </a:lvl9pPr>
          </a:lstStyle>
          <a:p>
            <a:pPr algn="ctr"/>
            <a:r>
              <a:rPr lang="en-US" altLang="id-ID"/>
              <a:t>DJP/</a:t>
            </a:r>
          </a:p>
          <a:p>
            <a:pPr algn="ctr"/>
            <a:r>
              <a:rPr lang="en-US" altLang="id-ID"/>
              <a:t>Terbanding</a:t>
            </a:r>
          </a:p>
        </p:txBody>
      </p:sp>
      <p:sp>
        <p:nvSpPr>
          <p:cNvPr id="21510" name="Oval 4"/>
          <p:cNvSpPr>
            <a:spLocks noChangeArrowheads="1"/>
          </p:cNvSpPr>
          <p:nvPr/>
        </p:nvSpPr>
        <p:spPr bwMode="auto">
          <a:xfrm>
            <a:off x="2819400" y="5410200"/>
            <a:ext cx="2590800" cy="990600"/>
          </a:xfrm>
          <a:prstGeom prst="ellipse">
            <a:avLst/>
          </a:pr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a:solidFill>
                  <a:schemeClr val="tx1"/>
                </a:solidFill>
                <a:latin typeface="Tahoma" panose="020B0604030504040204" pitchFamily="34" charset="0"/>
              </a:defRPr>
            </a:lvl1pPr>
            <a:lvl2pPr marL="742950" indent="-285750">
              <a:defRPr>
                <a:solidFill>
                  <a:schemeClr val="tx1"/>
                </a:solidFill>
                <a:latin typeface="Tahoma" panose="020B0604030504040204" pitchFamily="34" charset="0"/>
              </a:defRPr>
            </a:lvl2pPr>
            <a:lvl3pPr marL="1143000" indent="-228600">
              <a:defRPr>
                <a:solidFill>
                  <a:schemeClr val="tx1"/>
                </a:solidFill>
                <a:latin typeface="Tahoma" panose="020B0604030504040204" pitchFamily="34" charset="0"/>
              </a:defRPr>
            </a:lvl3pPr>
            <a:lvl4pPr marL="1600200" indent="-228600">
              <a:defRPr>
                <a:solidFill>
                  <a:schemeClr val="tx1"/>
                </a:solidFill>
                <a:latin typeface="Tahoma" panose="020B0604030504040204" pitchFamily="34" charset="0"/>
              </a:defRPr>
            </a:lvl4pPr>
            <a:lvl5pPr marL="2057400" indent="-228600">
              <a:defRPr>
                <a:solidFill>
                  <a:schemeClr val="tx1"/>
                </a:solidFill>
                <a:latin typeface="Tahoma" panose="020B060403050404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defRPr>
            </a:lvl9pPr>
          </a:lstStyle>
          <a:p>
            <a:pPr algn="ctr"/>
            <a:r>
              <a:rPr lang="en-US" altLang="id-ID"/>
              <a:t>Wajib Pajak/</a:t>
            </a:r>
          </a:p>
          <a:p>
            <a:pPr algn="ctr"/>
            <a:r>
              <a:rPr lang="en-US" altLang="id-ID"/>
              <a:t>Pembanding</a:t>
            </a:r>
          </a:p>
        </p:txBody>
      </p:sp>
      <p:sp>
        <p:nvSpPr>
          <p:cNvPr id="21511" name="Text Box 5"/>
          <p:cNvSpPr txBox="1">
            <a:spLocks noChangeArrowheads="1"/>
          </p:cNvSpPr>
          <p:nvPr/>
        </p:nvSpPr>
        <p:spPr bwMode="auto">
          <a:xfrm>
            <a:off x="8305800" y="2590800"/>
            <a:ext cx="1752600" cy="788988"/>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a:defRPr>
                <a:solidFill>
                  <a:schemeClr val="tx1"/>
                </a:solidFill>
                <a:latin typeface="Tahoma" panose="020B0604030504040204" pitchFamily="34" charset="0"/>
              </a:defRPr>
            </a:lvl1pPr>
            <a:lvl2pPr marL="742950" indent="-285750">
              <a:defRPr>
                <a:solidFill>
                  <a:schemeClr val="tx1"/>
                </a:solidFill>
                <a:latin typeface="Tahoma" panose="020B0604030504040204" pitchFamily="34" charset="0"/>
              </a:defRPr>
            </a:lvl2pPr>
            <a:lvl3pPr marL="1143000" indent="-228600">
              <a:defRPr>
                <a:solidFill>
                  <a:schemeClr val="tx1"/>
                </a:solidFill>
                <a:latin typeface="Tahoma" panose="020B0604030504040204" pitchFamily="34" charset="0"/>
              </a:defRPr>
            </a:lvl3pPr>
            <a:lvl4pPr marL="1600200" indent="-228600">
              <a:defRPr>
                <a:solidFill>
                  <a:schemeClr val="tx1"/>
                </a:solidFill>
                <a:latin typeface="Tahoma" panose="020B0604030504040204" pitchFamily="34" charset="0"/>
              </a:defRPr>
            </a:lvl4pPr>
            <a:lvl5pPr marL="2057400" indent="-228600">
              <a:defRPr>
                <a:solidFill>
                  <a:schemeClr val="tx1"/>
                </a:solidFill>
                <a:latin typeface="Tahoma" panose="020B060403050404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defRPr>
            </a:lvl9pPr>
          </a:lstStyle>
          <a:p>
            <a:pPr>
              <a:spcBef>
                <a:spcPct val="50000"/>
              </a:spcBef>
            </a:pPr>
            <a:r>
              <a:rPr lang="en-US" altLang="id-ID"/>
              <a:t>Pengadilan </a:t>
            </a:r>
          </a:p>
          <a:p>
            <a:pPr>
              <a:spcBef>
                <a:spcPct val="50000"/>
              </a:spcBef>
            </a:pPr>
            <a:r>
              <a:rPr lang="en-US" altLang="id-ID"/>
              <a:t>Pajak</a:t>
            </a:r>
          </a:p>
        </p:txBody>
      </p:sp>
      <p:sp>
        <p:nvSpPr>
          <p:cNvPr id="21512" name="Line 6"/>
          <p:cNvSpPr>
            <a:spLocks noChangeShapeType="1"/>
          </p:cNvSpPr>
          <p:nvPr/>
        </p:nvSpPr>
        <p:spPr bwMode="auto">
          <a:xfrm>
            <a:off x="4191000" y="2895600"/>
            <a:ext cx="3733800" cy="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id-ID"/>
          </a:p>
        </p:txBody>
      </p:sp>
      <p:sp>
        <p:nvSpPr>
          <p:cNvPr id="21513" name="Line 7"/>
          <p:cNvSpPr>
            <a:spLocks noChangeShapeType="1"/>
          </p:cNvSpPr>
          <p:nvPr/>
        </p:nvSpPr>
        <p:spPr bwMode="auto">
          <a:xfrm flipH="1">
            <a:off x="4191000" y="3276600"/>
            <a:ext cx="3657600" cy="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id-ID"/>
          </a:p>
        </p:txBody>
      </p:sp>
      <p:sp>
        <p:nvSpPr>
          <p:cNvPr id="21514" name="Line 8"/>
          <p:cNvSpPr>
            <a:spLocks noChangeShapeType="1"/>
          </p:cNvSpPr>
          <p:nvPr/>
        </p:nvSpPr>
        <p:spPr bwMode="auto">
          <a:xfrm flipV="1">
            <a:off x="9144000" y="1981200"/>
            <a:ext cx="0" cy="6096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id-ID"/>
          </a:p>
        </p:txBody>
      </p:sp>
      <p:sp>
        <p:nvSpPr>
          <p:cNvPr id="21515" name="Line 9"/>
          <p:cNvSpPr>
            <a:spLocks noChangeShapeType="1"/>
          </p:cNvSpPr>
          <p:nvPr/>
        </p:nvSpPr>
        <p:spPr bwMode="auto">
          <a:xfrm flipH="1">
            <a:off x="3048000" y="1981200"/>
            <a:ext cx="60960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id-ID"/>
          </a:p>
        </p:txBody>
      </p:sp>
      <p:sp>
        <p:nvSpPr>
          <p:cNvPr id="21516" name="Line 10"/>
          <p:cNvSpPr>
            <a:spLocks noChangeShapeType="1"/>
          </p:cNvSpPr>
          <p:nvPr/>
        </p:nvSpPr>
        <p:spPr bwMode="auto">
          <a:xfrm>
            <a:off x="3048000" y="1981200"/>
            <a:ext cx="0" cy="38100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id-ID"/>
          </a:p>
        </p:txBody>
      </p:sp>
      <p:sp>
        <p:nvSpPr>
          <p:cNvPr id="21517" name="Line 11"/>
          <p:cNvSpPr>
            <a:spLocks noChangeShapeType="1"/>
          </p:cNvSpPr>
          <p:nvPr/>
        </p:nvSpPr>
        <p:spPr bwMode="auto">
          <a:xfrm flipV="1">
            <a:off x="4419600" y="3429000"/>
            <a:ext cx="3733800" cy="190500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id-ID"/>
          </a:p>
        </p:txBody>
      </p:sp>
      <p:sp>
        <p:nvSpPr>
          <p:cNvPr id="21518" name="Line 12"/>
          <p:cNvSpPr>
            <a:spLocks noChangeShapeType="1"/>
          </p:cNvSpPr>
          <p:nvPr/>
        </p:nvSpPr>
        <p:spPr bwMode="auto">
          <a:xfrm>
            <a:off x="5562600" y="6019800"/>
            <a:ext cx="38862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id-ID"/>
          </a:p>
        </p:txBody>
      </p:sp>
      <p:sp>
        <p:nvSpPr>
          <p:cNvPr id="21519" name="Line 13"/>
          <p:cNvSpPr>
            <a:spLocks noChangeShapeType="1"/>
          </p:cNvSpPr>
          <p:nvPr/>
        </p:nvSpPr>
        <p:spPr bwMode="auto">
          <a:xfrm flipV="1">
            <a:off x="9448800" y="3429000"/>
            <a:ext cx="0" cy="259080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id-ID"/>
          </a:p>
        </p:txBody>
      </p:sp>
      <p:sp>
        <p:nvSpPr>
          <p:cNvPr id="21520" name="Line 14"/>
          <p:cNvSpPr>
            <a:spLocks noChangeShapeType="1"/>
          </p:cNvSpPr>
          <p:nvPr/>
        </p:nvSpPr>
        <p:spPr bwMode="auto">
          <a:xfrm>
            <a:off x="8839200" y="3505200"/>
            <a:ext cx="0" cy="21336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id-ID"/>
          </a:p>
        </p:txBody>
      </p:sp>
      <p:sp>
        <p:nvSpPr>
          <p:cNvPr id="21521" name="Line 15"/>
          <p:cNvSpPr>
            <a:spLocks noChangeShapeType="1"/>
          </p:cNvSpPr>
          <p:nvPr/>
        </p:nvSpPr>
        <p:spPr bwMode="auto">
          <a:xfrm flipH="1">
            <a:off x="5562600" y="5638800"/>
            <a:ext cx="3276600" cy="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id-ID"/>
          </a:p>
        </p:txBody>
      </p:sp>
      <p:sp>
        <p:nvSpPr>
          <p:cNvPr id="21522" name="Text Box 16"/>
          <p:cNvSpPr txBox="1">
            <a:spLocks noChangeArrowheads="1"/>
          </p:cNvSpPr>
          <p:nvPr/>
        </p:nvSpPr>
        <p:spPr bwMode="auto">
          <a:xfrm rot="20174574">
            <a:off x="4419600" y="4343401"/>
            <a:ext cx="2209800" cy="779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a:defRPr>
                <a:solidFill>
                  <a:schemeClr val="tx1"/>
                </a:solidFill>
                <a:latin typeface="Tahoma" panose="020B0604030504040204" pitchFamily="34" charset="0"/>
              </a:defRPr>
            </a:lvl1pPr>
            <a:lvl2pPr marL="742950" indent="-285750">
              <a:defRPr>
                <a:solidFill>
                  <a:schemeClr val="tx1"/>
                </a:solidFill>
                <a:latin typeface="Tahoma" panose="020B0604030504040204" pitchFamily="34" charset="0"/>
              </a:defRPr>
            </a:lvl2pPr>
            <a:lvl3pPr marL="1143000" indent="-228600">
              <a:defRPr>
                <a:solidFill>
                  <a:schemeClr val="tx1"/>
                </a:solidFill>
                <a:latin typeface="Tahoma" panose="020B0604030504040204" pitchFamily="34" charset="0"/>
              </a:defRPr>
            </a:lvl3pPr>
            <a:lvl4pPr marL="1600200" indent="-228600">
              <a:defRPr>
                <a:solidFill>
                  <a:schemeClr val="tx1"/>
                </a:solidFill>
                <a:latin typeface="Tahoma" panose="020B0604030504040204" pitchFamily="34" charset="0"/>
              </a:defRPr>
            </a:lvl4pPr>
            <a:lvl5pPr marL="2057400" indent="-228600">
              <a:defRPr>
                <a:solidFill>
                  <a:schemeClr val="tx1"/>
                </a:solidFill>
                <a:latin typeface="Tahoma" panose="020B060403050404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defRPr>
            </a:lvl9pPr>
          </a:lstStyle>
          <a:p>
            <a:pPr>
              <a:spcBef>
                <a:spcPct val="50000"/>
              </a:spcBef>
              <a:buFontTx/>
              <a:buAutoNum type="arabicPeriod"/>
            </a:pPr>
            <a:r>
              <a:rPr lang="en-US" altLang="id-ID"/>
              <a:t>Surat Gugatan </a:t>
            </a:r>
          </a:p>
          <a:p>
            <a:pPr>
              <a:spcBef>
                <a:spcPct val="50000"/>
              </a:spcBef>
            </a:pPr>
            <a:r>
              <a:rPr lang="en-US" altLang="id-ID"/>
              <a:t>(14 hari/30 hari)</a:t>
            </a:r>
          </a:p>
        </p:txBody>
      </p:sp>
      <p:sp>
        <p:nvSpPr>
          <p:cNvPr id="21523" name="Text Box 17"/>
          <p:cNvSpPr txBox="1">
            <a:spLocks noChangeArrowheads="1"/>
          </p:cNvSpPr>
          <p:nvPr/>
        </p:nvSpPr>
        <p:spPr bwMode="auto">
          <a:xfrm>
            <a:off x="3886200" y="3276601"/>
            <a:ext cx="3886200" cy="779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Tahoma" panose="020B0604030504040204" pitchFamily="34" charset="0"/>
              </a:defRPr>
            </a:lvl1pPr>
            <a:lvl2pPr marL="742950" indent="-285750">
              <a:defRPr>
                <a:solidFill>
                  <a:schemeClr val="tx1"/>
                </a:solidFill>
                <a:latin typeface="Tahoma" panose="020B0604030504040204" pitchFamily="34" charset="0"/>
              </a:defRPr>
            </a:lvl2pPr>
            <a:lvl3pPr marL="1143000" indent="-228600">
              <a:defRPr>
                <a:solidFill>
                  <a:schemeClr val="tx1"/>
                </a:solidFill>
                <a:latin typeface="Tahoma" panose="020B0604030504040204" pitchFamily="34" charset="0"/>
              </a:defRPr>
            </a:lvl3pPr>
            <a:lvl4pPr marL="1600200" indent="-228600">
              <a:defRPr>
                <a:solidFill>
                  <a:schemeClr val="tx1"/>
                </a:solidFill>
                <a:latin typeface="Tahoma" panose="020B0604030504040204" pitchFamily="34" charset="0"/>
              </a:defRPr>
            </a:lvl4pPr>
            <a:lvl5pPr marL="2057400" indent="-228600">
              <a:defRPr>
                <a:solidFill>
                  <a:schemeClr val="tx1"/>
                </a:solidFill>
                <a:latin typeface="Tahoma" panose="020B060403050404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defRPr>
            </a:lvl9pPr>
          </a:lstStyle>
          <a:p>
            <a:pPr>
              <a:spcBef>
                <a:spcPct val="50000"/>
              </a:spcBef>
            </a:pPr>
            <a:r>
              <a:rPr lang="en-US" altLang="id-ID"/>
              <a:t>2. Permintaan Surat Tanggapan</a:t>
            </a:r>
          </a:p>
          <a:p>
            <a:pPr>
              <a:spcBef>
                <a:spcPct val="50000"/>
              </a:spcBef>
            </a:pPr>
            <a:r>
              <a:rPr lang="en-US" altLang="id-ID"/>
              <a:t>(14 hari)</a:t>
            </a:r>
          </a:p>
        </p:txBody>
      </p:sp>
      <p:sp>
        <p:nvSpPr>
          <p:cNvPr id="21524" name="Text Box 18"/>
          <p:cNvSpPr txBox="1">
            <a:spLocks noChangeArrowheads="1"/>
          </p:cNvSpPr>
          <p:nvPr/>
        </p:nvSpPr>
        <p:spPr bwMode="auto">
          <a:xfrm>
            <a:off x="4648200" y="2514601"/>
            <a:ext cx="2819400" cy="779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Tahoma" panose="020B0604030504040204" pitchFamily="34" charset="0"/>
              </a:defRPr>
            </a:lvl1pPr>
            <a:lvl2pPr marL="742950" indent="-285750">
              <a:defRPr>
                <a:solidFill>
                  <a:schemeClr val="tx1"/>
                </a:solidFill>
                <a:latin typeface="Tahoma" panose="020B0604030504040204" pitchFamily="34" charset="0"/>
              </a:defRPr>
            </a:lvl2pPr>
            <a:lvl3pPr marL="1143000" indent="-228600">
              <a:defRPr>
                <a:solidFill>
                  <a:schemeClr val="tx1"/>
                </a:solidFill>
                <a:latin typeface="Tahoma" panose="020B0604030504040204" pitchFamily="34" charset="0"/>
              </a:defRPr>
            </a:lvl3pPr>
            <a:lvl4pPr marL="1600200" indent="-228600">
              <a:defRPr>
                <a:solidFill>
                  <a:schemeClr val="tx1"/>
                </a:solidFill>
                <a:latin typeface="Tahoma" panose="020B0604030504040204" pitchFamily="34" charset="0"/>
              </a:defRPr>
            </a:lvl4pPr>
            <a:lvl5pPr marL="2057400" indent="-228600">
              <a:defRPr>
                <a:solidFill>
                  <a:schemeClr val="tx1"/>
                </a:solidFill>
                <a:latin typeface="Tahoma" panose="020B060403050404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defRPr>
            </a:lvl9pPr>
          </a:lstStyle>
          <a:p>
            <a:pPr>
              <a:spcBef>
                <a:spcPct val="50000"/>
              </a:spcBef>
            </a:pPr>
            <a:r>
              <a:rPr lang="en-US" altLang="id-ID"/>
              <a:t>3. Surat Tanggapan</a:t>
            </a:r>
          </a:p>
          <a:p>
            <a:pPr>
              <a:spcBef>
                <a:spcPct val="50000"/>
              </a:spcBef>
            </a:pPr>
            <a:r>
              <a:rPr lang="en-US" altLang="id-ID"/>
              <a:t>(1bulan)</a:t>
            </a:r>
          </a:p>
        </p:txBody>
      </p:sp>
      <p:sp>
        <p:nvSpPr>
          <p:cNvPr id="21525" name="Text Box 19"/>
          <p:cNvSpPr txBox="1">
            <a:spLocks noChangeArrowheads="1"/>
          </p:cNvSpPr>
          <p:nvPr/>
        </p:nvSpPr>
        <p:spPr bwMode="auto">
          <a:xfrm>
            <a:off x="5715000" y="5181601"/>
            <a:ext cx="3048000" cy="779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Tahoma" panose="020B0604030504040204" pitchFamily="34" charset="0"/>
              </a:defRPr>
            </a:lvl1pPr>
            <a:lvl2pPr marL="742950" indent="-285750">
              <a:defRPr>
                <a:solidFill>
                  <a:schemeClr val="tx1"/>
                </a:solidFill>
                <a:latin typeface="Tahoma" panose="020B0604030504040204" pitchFamily="34" charset="0"/>
              </a:defRPr>
            </a:lvl2pPr>
            <a:lvl3pPr marL="1143000" indent="-228600">
              <a:defRPr>
                <a:solidFill>
                  <a:schemeClr val="tx1"/>
                </a:solidFill>
                <a:latin typeface="Tahoma" panose="020B0604030504040204" pitchFamily="34" charset="0"/>
              </a:defRPr>
            </a:lvl3pPr>
            <a:lvl4pPr marL="1600200" indent="-228600">
              <a:defRPr>
                <a:solidFill>
                  <a:schemeClr val="tx1"/>
                </a:solidFill>
                <a:latin typeface="Tahoma" panose="020B0604030504040204" pitchFamily="34" charset="0"/>
              </a:defRPr>
            </a:lvl4pPr>
            <a:lvl5pPr marL="2057400" indent="-228600">
              <a:defRPr>
                <a:solidFill>
                  <a:schemeClr val="tx1"/>
                </a:solidFill>
                <a:latin typeface="Tahoma" panose="020B060403050404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defRPr>
            </a:lvl9pPr>
          </a:lstStyle>
          <a:p>
            <a:pPr>
              <a:spcBef>
                <a:spcPct val="50000"/>
              </a:spcBef>
            </a:pPr>
            <a:r>
              <a:rPr lang="en-US" altLang="id-ID"/>
              <a:t>4. Salinan Surat Tanggapan</a:t>
            </a:r>
          </a:p>
          <a:p>
            <a:pPr>
              <a:spcBef>
                <a:spcPct val="50000"/>
              </a:spcBef>
            </a:pPr>
            <a:r>
              <a:rPr lang="en-US" altLang="id-ID"/>
              <a:t>(14 hari)</a:t>
            </a:r>
          </a:p>
        </p:txBody>
      </p:sp>
      <p:sp>
        <p:nvSpPr>
          <p:cNvPr id="21526" name="Text Box 20"/>
          <p:cNvSpPr txBox="1">
            <a:spLocks noChangeArrowheads="1"/>
          </p:cNvSpPr>
          <p:nvPr/>
        </p:nvSpPr>
        <p:spPr bwMode="auto">
          <a:xfrm rot="5400000">
            <a:off x="8320882" y="4372769"/>
            <a:ext cx="2362200" cy="779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Tahoma" panose="020B0604030504040204" pitchFamily="34" charset="0"/>
              </a:defRPr>
            </a:lvl1pPr>
            <a:lvl2pPr marL="742950" indent="-285750">
              <a:defRPr>
                <a:solidFill>
                  <a:schemeClr val="tx1"/>
                </a:solidFill>
                <a:latin typeface="Tahoma" panose="020B0604030504040204" pitchFamily="34" charset="0"/>
              </a:defRPr>
            </a:lvl2pPr>
            <a:lvl3pPr marL="1143000" indent="-228600">
              <a:defRPr>
                <a:solidFill>
                  <a:schemeClr val="tx1"/>
                </a:solidFill>
                <a:latin typeface="Tahoma" panose="020B0604030504040204" pitchFamily="34" charset="0"/>
              </a:defRPr>
            </a:lvl3pPr>
            <a:lvl4pPr marL="1600200" indent="-228600">
              <a:defRPr>
                <a:solidFill>
                  <a:schemeClr val="tx1"/>
                </a:solidFill>
                <a:latin typeface="Tahoma" panose="020B0604030504040204" pitchFamily="34" charset="0"/>
              </a:defRPr>
            </a:lvl4pPr>
            <a:lvl5pPr marL="2057400" indent="-228600">
              <a:defRPr>
                <a:solidFill>
                  <a:schemeClr val="tx1"/>
                </a:solidFill>
                <a:latin typeface="Tahoma" panose="020B060403050404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defRPr>
            </a:lvl9pPr>
          </a:lstStyle>
          <a:p>
            <a:pPr>
              <a:spcBef>
                <a:spcPct val="50000"/>
              </a:spcBef>
            </a:pPr>
            <a:r>
              <a:rPr lang="en-US" altLang="id-ID"/>
              <a:t>5. Surat Bantahan</a:t>
            </a:r>
          </a:p>
          <a:p>
            <a:pPr>
              <a:spcBef>
                <a:spcPct val="50000"/>
              </a:spcBef>
            </a:pPr>
            <a:r>
              <a:rPr lang="en-US" altLang="id-ID"/>
              <a:t>(30 hari)</a:t>
            </a:r>
          </a:p>
        </p:txBody>
      </p:sp>
      <p:sp>
        <p:nvSpPr>
          <p:cNvPr id="21527" name="Text Box 21"/>
          <p:cNvSpPr txBox="1">
            <a:spLocks noChangeArrowheads="1"/>
          </p:cNvSpPr>
          <p:nvPr/>
        </p:nvSpPr>
        <p:spPr bwMode="auto">
          <a:xfrm>
            <a:off x="3962400" y="2057401"/>
            <a:ext cx="45720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Tahoma" panose="020B0604030504040204" pitchFamily="34" charset="0"/>
              </a:defRPr>
            </a:lvl1pPr>
            <a:lvl2pPr marL="742950" indent="-285750">
              <a:defRPr>
                <a:solidFill>
                  <a:schemeClr val="tx1"/>
                </a:solidFill>
                <a:latin typeface="Tahoma" panose="020B0604030504040204" pitchFamily="34" charset="0"/>
              </a:defRPr>
            </a:lvl2pPr>
            <a:lvl3pPr marL="1143000" indent="-228600">
              <a:defRPr>
                <a:solidFill>
                  <a:schemeClr val="tx1"/>
                </a:solidFill>
                <a:latin typeface="Tahoma" panose="020B0604030504040204" pitchFamily="34" charset="0"/>
              </a:defRPr>
            </a:lvl3pPr>
            <a:lvl4pPr marL="1600200" indent="-228600">
              <a:defRPr>
                <a:solidFill>
                  <a:schemeClr val="tx1"/>
                </a:solidFill>
                <a:latin typeface="Tahoma" panose="020B0604030504040204" pitchFamily="34" charset="0"/>
              </a:defRPr>
            </a:lvl4pPr>
            <a:lvl5pPr marL="2057400" indent="-228600">
              <a:defRPr>
                <a:solidFill>
                  <a:schemeClr val="tx1"/>
                </a:solidFill>
                <a:latin typeface="Tahoma" panose="020B060403050404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defRPr>
            </a:lvl9pPr>
          </a:lstStyle>
          <a:p>
            <a:pPr>
              <a:spcBef>
                <a:spcPct val="50000"/>
              </a:spcBef>
            </a:pPr>
            <a:r>
              <a:rPr lang="en-US" altLang="id-ID"/>
              <a:t>6. Salinan Surat Bantahan (14 hari)</a:t>
            </a:r>
          </a:p>
        </p:txBody>
      </p:sp>
    </p:spTree>
    <p:extLst>
      <p:ext uri="{BB962C8B-B14F-4D97-AF65-F5344CB8AC3E}">
        <p14:creationId xmlns:p14="http://schemas.microsoft.com/office/powerpoint/2010/main" val="467215896"/>
      </p:ext>
    </p:extLst>
  </p:cSld>
  <p:clrMapOvr>
    <a:masterClrMapping/>
  </p:clrMapOvr>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2034" name="Rectangle 2"/>
          <p:cNvSpPr>
            <a:spLocks noGrp="1" noChangeArrowheads="1"/>
          </p:cNvSpPr>
          <p:nvPr>
            <p:ph type="title"/>
          </p:nvPr>
        </p:nvSpPr>
        <p:spPr>
          <a:xfrm>
            <a:off x="2354688" y="857363"/>
            <a:ext cx="8229600" cy="547687"/>
          </a:xfrm>
        </p:spPr>
        <p:txBody>
          <a:bodyPr>
            <a:normAutofit fontScale="90000"/>
          </a:bodyPr>
          <a:lstStyle/>
          <a:p>
            <a:pPr eaLnBrk="1" hangingPunct="1">
              <a:defRPr/>
            </a:pPr>
            <a:r>
              <a:rPr lang="en-US" sz="4000" dirty="0" err="1"/>
              <a:t>Persiapan</a:t>
            </a:r>
            <a:r>
              <a:rPr lang="en-US" sz="4000" dirty="0"/>
              <a:t> </a:t>
            </a:r>
            <a:r>
              <a:rPr lang="en-US" sz="4000" dirty="0" err="1"/>
              <a:t>Persidangan</a:t>
            </a:r>
            <a:endParaRPr lang="en-US" sz="4000" dirty="0"/>
          </a:p>
        </p:txBody>
      </p:sp>
      <p:sp>
        <p:nvSpPr>
          <p:cNvPr id="172035" name="Rectangle 3"/>
          <p:cNvSpPr>
            <a:spLocks noGrp="1" noChangeArrowheads="1"/>
          </p:cNvSpPr>
          <p:nvPr>
            <p:ph idx="1"/>
          </p:nvPr>
        </p:nvSpPr>
        <p:spPr>
          <a:xfrm>
            <a:off x="540913" y="1660302"/>
            <a:ext cx="10043375" cy="5410200"/>
          </a:xfrm>
        </p:spPr>
        <p:txBody>
          <a:bodyPr/>
          <a:lstStyle/>
          <a:p>
            <a:pPr marL="609600" indent="-609600">
              <a:lnSpc>
                <a:spcPct val="80000"/>
              </a:lnSpc>
              <a:buNone/>
              <a:defRPr/>
            </a:pPr>
            <a:r>
              <a:rPr lang="en-US" sz="2000" dirty="0"/>
              <a:t>1. </a:t>
            </a:r>
            <a:r>
              <a:rPr lang="en-US" sz="2000" dirty="0" err="1"/>
              <a:t>Penunjukkan</a:t>
            </a:r>
            <a:r>
              <a:rPr lang="en-US" sz="2000" dirty="0"/>
              <a:t> Hakim</a:t>
            </a:r>
          </a:p>
          <a:p>
            <a:pPr marL="609600" indent="-609600">
              <a:lnSpc>
                <a:spcPct val="80000"/>
              </a:lnSpc>
              <a:defRPr/>
            </a:pPr>
            <a:r>
              <a:rPr lang="id-ID" sz="2000" dirty="0"/>
              <a:t>Ketua menunjuk Majelis yang terdiri dari 3 (tiga) orang Hakim atau Hakim Tunggal untuk memeriksa dan memutus Sengketa Pajak.</a:t>
            </a:r>
          </a:p>
          <a:p>
            <a:pPr marL="609600" indent="-609600">
              <a:lnSpc>
                <a:spcPct val="80000"/>
              </a:lnSpc>
              <a:defRPr/>
            </a:pPr>
            <a:r>
              <a:rPr lang="id-ID" sz="2000" dirty="0"/>
              <a:t>Dalam hal pemeriksaan dilakukan oleh Majelis, Ketua menunjuk salah seorang Hakim sebagaimana dimaksud dalam ayat (1) sebagai Hakim Ketua yang memimpin pemeriksaan Sengketa Pajak.</a:t>
            </a:r>
          </a:p>
          <a:p>
            <a:pPr marL="609600" indent="-609600">
              <a:lnSpc>
                <a:spcPct val="80000"/>
              </a:lnSpc>
              <a:defRPr/>
            </a:pPr>
            <a:r>
              <a:rPr lang="id-ID" sz="2000" dirty="0"/>
              <a:t>Majelis atau Hakim Tunggal sebagaimana dimaksud dalam ayat (1) bersidang pada hari yang ditentukan dan memberitahukan hari sidang dimaksud kepada pihak yang bersengketa.</a:t>
            </a:r>
            <a:endParaRPr lang="id-ID" sz="2000" i="1" dirty="0"/>
          </a:p>
          <a:p>
            <a:pPr marL="609600" indent="-609600">
              <a:lnSpc>
                <a:spcPct val="80000"/>
              </a:lnSpc>
              <a:buNone/>
              <a:defRPr/>
            </a:pPr>
            <a:endParaRPr lang="en-US" sz="2000" dirty="0"/>
          </a:p>
          <a:p>
            <a:pPr marL="609600" indent="-609600">
              <a:lnSpc>
                <a:spcPct val="80000"/>
              </a:lnSpc>
              <a:buNone/>
              <a:defRPr/>
            </a:pPr>
            <a:r>
              <a:rPr lang="en-US" sz="2000" dirty="0"/>
              <a:t>2. </a:t>
            </a:r>
            <a:r>
              <a:rPr lang="en-US" sz="2000" dirty="0" err="1"/>
              <a:t>Mulainya</a:t>
            </a:r>
            <a:r>
              <a:rPr lang="en-US" sz="2000" dirty="0"/>
              <a:t> </a:t>
            </a:r>
            <a:r>
              <a:rPr lang="en-US" sz="2000" dirty="0" err="1"/>
              <a:t>Persidangan</a:t>
            </a:r>
            <a:endParaRPr lang="id-ID" sz="2000" dirty="0"/>
          </a:p>
          <a:p>
            <a:pPr marL="609600" indent="-609600">
              <a:lnSpc>
                <a:spcPct val="80000"/>
              </a:lnSpc>
              <a:defRPr/>
            </a:pPr>
            <a:r>
              <a:rPr lang="id-ID" sz="2000" dirty="0"/>
              <a:t>Majelis/Hakim Tunggal sebagaimana dimaksud dalam Pasal 47 sudah mulai bersidang dalam jangka waktu 6 (enam) bulan sejak tanggal diterimanya Surat Banding.</a:t>
            </a:r>
          </a:p>
          <a:p>
            <a:pPr marL="609600" indent="-609600">
              <a:lnSpc>
                <a:spcPct val="80000"/>
              </a:lnSpc>
              <a:defRPr/>
            </a:pPr>
            <a:r>
              <a:rPr lang="id-ID" sz="2000" dirty="0"/>
              <a:t>Dalam hal Gugatan, Majelis/Hakim Tunggal sudah memulai sidang dalam jangka waktu 3 (tiga) bulan sejak tanggal diterima Surat Gugatan.</a:t>
            </a:r>
            <a:endParaRPr lang="en-US" sz="2000" dirty="0"/>
          </a:p>
        </p:txBody>
      </p:sp>
    </p:spTree>
    <p:extLst>
      <p:ext uri="{BB962C8B-B14F-4D97-AF65-F5344CB8AC3E}">
        <p14:creationId xmlns:p14="http://schemas.microsoft.com/office/powerpoint/2010/main" val="2664926579"/>
      </p:ext>
    </p:extLst>
  </p:cSld>
  <p:clrMapOvr>
    <a:masterClrMapping/>
  </p:clrMapOvr>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2"/>
          <p:cNvSpPr>
            <a:spLocks noGrp="1" noChangeArrowheads="1"/>
          </p:cNvSpPr>
          <p:nvPr>
            <p:ph type="title"/>
          </p:nvPr>
        </p:nvSpPr>
        <p:spPr>
          <a:xfrm>
            <a:off x="2674939" y="838200"/>
            <a:ext cx="7793037" cy="914400"/>
          </a:xfrm>
        </p:spPr>
        <p:txBody>
          <a:bodyPr/>
          <a:lstStyle/>
          <a:p>
            <a:pPr eaLnBrk="1" hangingPunct="1">
              <a:defRPr/>
            </a:pPr>
            <a:r>
              <a:rPr lang="en-US" dirty="0"/>
              <a:t>7. </a:t>
            </a:r>
            <a:r>
              <a:rPr lang="en-US" dirty="0" err="1"/>
              <a:t>Pembuktian</a:t>
            </a:r>
            <a:r>
              <a:rPr lang="en-US" sz="2400" dirty="0"/>
              <a:t> (</a:t>
            </a:r>
            <a:r>
              <a:rPr lang="en-US" sz="2400" dirty="0" err="1"/>
              <a:t>Pasal</a:t>
            </a:r>
            <a:r>
              <a:rPr lang="en-US" sz="2400" dirty="0"/>
              <a:t> 69)</a:t>
            </a:r>
          </a:p>
        </p:txBody>
      </p:sp>
      <p:sp>
        <p:nvSpPr>
          <p:cNvPr id="54275" name="Rectangle 3"/>
          <p:cNvSpPr>
            <a:spLocks noGrp="1" noChangeArrowheads="1"/>
          </p:cNvSpPr>
          <p:nvPr>
            <p:ph idx="1"/>
          </p:nvPr>
        </p:nvSpPr>
        <p:spPr>
          <a:xfrm>
            <a:off x="2743200" y="1981201"/>
            <a:ext cx="7772400" cy="3770313"/>
          </a:xfrm>
        </p:spPr>
        <p:txBody>
          <a:bodyPr/>
          <a:lstStyle/>
          <a:p>
            <a:pPr marL="990600" lvl="1" indent="-533400">
              <a:lnSpc>
                <a:spcPct val="90000"/>
              </a:lnSpc>
              <a:buNone/>
              <a:defRPr/>
            </a:pPr>
            <a:endParaRPr lang="en-GB" dirty="0"/>
          </a:p>
          <a:p>
            <a:pPr marL="609600" indent="-609600">
              <a:lnSpc>
                <a:spcPct val="90000"/>
              </a:lnSpc>
              <a:buNone/>
              <a:defRPr/>
            </a:pPr>
            <a:r>
              <a:rPr lang="en-GB" dirty="0" err="1"/>
              <a:t>Alat</a:t>
            </a:r>
            <a:r>
              <a:rPr lang="en-GB" dirty="0"/>
              <a:t> </a:t>
            </a:r>
            <a:r>
              <a:rPr lang="en-GB" dirty="0" err="1"/>
              <a:t>bukti</a:t>
            </a:r>
            <a:r>
              <a:rPr lang="en-GB" dirty="0"/>
              <a:t> </a:t>
            </a:r>
            <a:r>
              <a:rPr lang="en-GB" dirty="0" err="1"/>
              <a:t>dapat</a:t>
            </a:r>
            <a:r>
              <a:rPr lang="en-GB" dirty="0"/>
              <a:t> </a:t>
            </a:r>
            <a:r>
              <a:rPr lang="en-GB" dirty="0" err="1"/>
              <a:t>berupa</a:t>
            </a:r>
            <a:r>
              <a:rPr lang="en-GB" dirty="0"/>
              <a:t> :</a:t>
            </a:r>
          </a:p>
          <a:p>
            <a:pPr marL="609600" indent="-609600">
              <a:lnSpc>
                <a:spcPct val="90000"/>
              </a:lnSpc>
              <a:defRPr/>
            </a:pPr>
            <a:r>
              <a:rPr lang="en-GB" dirty="0" err="1"/>
              <a:t>surat</a:t>
            </a:r>
            <a:r>
              <a:rPr lang="en-GB" dirty="0"/>
              <a:t> </a:t>
            </a:r>
            <a:r>
              <a:rPr lang="en-GB" dirty="0" err="1"/>
              <a:t>atau</a:t>
            </a:r>
            <a:r>
              <a:rPr lang="en-GB" dirty="0"/>
              <a:t> </a:t>
            </a:r>
            <a:r>
              <a:rPr lang="en-GB" dirty="0" err="1"/>
              <a:t>tulisan</a:t>
            </a:r>
            <a:r>
              <a:rPr lang="en-GB" dirty="0"/>
              <a:t>;</a:t>
            </a:r>
          </a:p>
          <a:p>
            <a:pPr marL="609600" indent="-609600">
              <a:lnSpc>
                <a:spcPct val="90000"/>
              </a:lnSpc>
              <a:defRPr/>
            </a:pPr>
            <a:r>
              <a:rPr lang="en-GB" dirty="0" err="1"/>
              <a:t>keterangan</a:t>
            </a:r>
            <a:r>
              <a:rPr lang="en-GB" dirty="0"/>
              <a:t> </a:t>
            </a:r>
            <a:r>
              <a:rPr lang="en-GB" dirty="0" err="1"/>
              <a:t>ahli</a:t>
            </a:r>
            <a:r>
              <a:rPr lang="en-GB" dirty="0"/>
              <a:t>;</a:t>
            </a:r>
          </a:p>
          <a:p>
            <a:pPr marL="609600" indent="-609600">
              <a:lnSpc>
                <a:spcPct val="90000"/>
              </a:lnSpc>
              <a:defRPr/>
            </a:pPr>
            <a:r>
              <a:rPr lang="en-GB" dirty="0" err="1"/>
              <a:t>keterangan</a:t>
            </a:r>
            <a:r>
              <a:rPr lang="en-GB" dirty="0"/>
              <a:t> para </a:t>
            </a:r>
            <a:r>
              <a:rPr lang="en-GB" dirty="0" err="1"/>
              <a:t>saksi</a:t>
            </a:r>
            <a:r>
              <a:rPr lang="en-GB" dirty="0"/>
              <a:t>;</a:t>
            </a:r>
          </a:p>
          <a:p>
            <a:pPr marL="609600" indent="-609600">
              <a:lnSpc>
                <a:spcPct val="90000"/>
              </a:lnSpc>
              <a:defRPr/>
            </a:pPr>
            <a:r>
              <a:rPr lang="en-GB" dirty="0" err="1"/>
              <a:t>pengakuan</a:t>
            </a:r>
            <a:r>
              <a:rPr lang="en-GB" dirty="0"/>
              <a:t> para </a:t>
            </a:r>
            <a:r>
              <a:rPr lang="en-GB" dirty="0" err="1"/>
              <a:t>pihak</a:t>
            </a:r>
            <a:r>
              <a:rPr lang="en-GB" dirty="0"/>
              <a:t>; </a:t>
            </a:r>
            <a:r>
              <a:rPr lang="en-GB" dirty="0" err="1"/>
              <a:t>dan</a:t>
            </a:r>
            <a:r>
              <a:rPr lang="en-GB" dirty="0"/>
              <a:t>/</a:t>
            </a:r>
            <a:r>
              <a:rPr lang="en-GB" dirty="0" err="1"/>
              <a:t>atau</a:t>
            </a:r>
            <a:endParaRPr lang="en-GB" dirty="0"/>
          </a:p>
          <a:p>
            <a:pPr marL="609600" indent="-609600">
              <a:lnSpc>
                <a:spcPct val="90000"/>
              </a:lnSpc>
              <a:defRPr/>
            </a:pPr>
            <a:r>
              <a:rPr lang="en-GB" dirty="0" err="1"/>
              <a:t>pengetahuan</a:t>
            </a:r>
            <a:r>
              <a:rPr lang="en-GB" dirty="0"/>
              <a:t> Hakim.</a:t>
            </a:r>
            <a:endParaRPr lang="en-US" dirty="0"/>
          </a:p>
        </p:txBody>
      </p:sp>
    </p:spTree>
    <p:extLst>
      <p:ext uri="{BB962C8B-B14F-4D97-AF65-F5344CB8AC3E}">
        <p14:creationId xmlns:p14="http://schemas.microsoft.com/office/powerpoint/2010/main" val="61635601"/>
      </p:ext>
    </p:extLst>
  </p:cSld>
  <p:clrMapOvr>
    <a:masterClrMapping/>
  </p:clrMapOvr>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8178" name="Rectangle 2"/>
          <p:cNvSpPr>
            <a:spLocks noGrp="1" noChangeArrowheads="1"/>
          </p:cNvSpPr>
          <p:nvPr>
            <p:ph type="title"/>
          </p:nvPr>
        </p:nvSpPr>
        <p:spPr>
          <a:xfrm>
            <a:off x="5449407" y="586247"/>
            <a:ext cx="3192318" cy="1013800"/>
          </a:xfrm>
        </p:spPr>
        <p:txBody>
          <a:bodyPr/>
          <a:lstStyle/>
          <a:p>
            <a:pPr eaLnBrk="1" hangingPunct="1">
              <a:defRPr/>
            </a:pPr>
            <a:r>
              <a:rPr lang="en-US"/>
              <a:t>Putusan</a:t>
            </a:r>
          </a:p>
        </p:txBody>
      </p:sp>
      <p:sp>
        <p:nvSpPr>
          <p:cNvPr id="178179" name="Rectangle 3"/>
          <p:cNvSpPr>
            <a:spLocks noGrp="1" noChangeArrowheads="1"/>
          </p:cNvSpPr>
          <p:nvPr>
            <p:ph idx="1"/>
          </p:nvPr>
        </p:nvSpPr>
        <p:spPr>
          <a:xfrm>
            <a:off x="2214562" y="1828734"/>
            <a:ext cx="8077200" cy="4267200"/>
          </a:xfrm>
        </p:spPr>
        <p:txBody>
          <a:bodyPr>
            <a:normAutofit lnSpcReduction="10000"/>
          </a:bodyPr>
          <a:lstStyle/>
          <a:p>
            <a:pPr marL="609600" indent="-609600">
              <a:lnSpc>
                <a:spcPct val="90000"/>
              </a:lnSpc>
              <a:buNone/>
              <a:defRPr/>
            </a:pPr>
            <a:r>
              <a:rPr lang="sv-SE" sz="3100" dirty="0"/>
              <a:t>Putusan Pengadilan Pajak dapat berupa :</a:t>
            </a:r>
            <a:endParaRPr lang="en-GB" sz="3100" dirty="0"/>
          </a:p>
          <a:p>
            <a:pPr marL="609600" indent="-609600">
              <a:lnSpc>
                <a:spcPct val="90000"/>
              </a:lnSpc>
              <a:defRPr/>
            </a:pPr>
            <a:r>
              <a:rPr lang="en-GB" sz="3100" dirty="0" err="1"/>
              <a:t>menolak</a:t>
            </a:r>
            <a:r>
              <a:rPr lang="en-GB" sz="3100" dirty="0"/>
              <a:t>;</a:t>
            </a:r>
          </a:p>
          <a:p>
            <a:pPr marL="609600" indent="-609600">
              <a:lnSpc>
                <a:spcPct val="90000"/>
              </a:lnSpc>
              <a:defRPr/>
            </a:pPr>
            <a:r>
              <a:rPr lang="en-GB" sz="3100" dirty="0" err="1"/>
              <a:t>mengabulkan</a:t>
            </a:r>
            <a:r>
              <a:rPr lang="en-GB" sz="3100" dirty="0"/>
              <a:t> </a:t>
            </a:r>
            <a:r>
              <a:rPr lang="en-GB" sz="3100" dirty="0" err="1"/>
              <a:t>sebagian</a:t>
            </a:r>
            <a:r>
              <a:rPr lang="en-GB" sz="3100" dirty="0"/>
              <a:t> </a:t>
            </a:r>
            <a:r>
              <a:rPr lang="en-GB" sz="3100" dirty="0" err="1"/>
              <a:t>atau</a:t>
            </a:r>
            <a:r>
              <a:rPr lang="en-GB" sz="3100" dirty="0"/>
              <a:t> </a:t>
            </a:r>
            <a:r>
              <a:rPr lang="en-GB" sz="3100" dirty="0" err="1"/>
              <a:t>seluruhnya</a:t>
            </a:r>
            <a:r>
              <a:rPr lang="en-GB" sz="3100" dirty="0"/>
              <a:t>;</a:t>
            </a:r>
            <a:endParaRPr lang="sv-SE" sz="3100" dirty="0"/>
          </a:p>
          <a:p>
            <a:pPr marL="609600" indent="-609600">
              <a:lnSpc>
                <a:spcPct val="90000"/>
              </a:lnSpc>
              <a:defRPr/>
            </a:pPr>
            <a:r>
              <a:rPr lang="sv-SE" sz="3100" dirty="0"/>
              <a:t>menambah pajak yang harus dibayar;</a:t>
            </a:r>
            <a:endParaRPr lang="en-GB" sz="3100" dirty="0"/>
          </a:p>
          <a:p>
            <a:pPr marL="609600" indent="-609600">
              <a:lnSpc>
                <a:spcPct val="90000"/>
              </a:lnSpc>
              <a:defRPr/>
            </a:pPr>
            <a:r>
              <a:rPr lang="en-GB" sz="3100" dirty="0" err="1"/>
              <a:t>tidak</a:t>
            </a:r>
            <a:r>
              <a:rPr lang="en-GB" sz="3100" dirty="0"/>
              <a:t> </a:t>
            </a:r>
            <a:r>
              <a:rPr lang="en-GB" sz="3100" dirty="0" err="1"/>
              <a:t>dapat</a:t>
            </a:r>
            <a:r>
              <a:rPr lang="en-GB" sz="3100" dirty="0"/>
              <a:t> </a:t>
            </a:r>
            <a:r>
              <a:rPr lang="en-GB" sz="3100" dirty="0" err="1"/>
              <a:t>diterima</a:t>
            </a:r>
            <a:r>
              <a:rPr lang="en-GB" sz="3100" dirty="0"/>
              <a:t>;</a:t>
            </a:r>
            <a:endParaRPr lang="sv-SE" sz="3100" dirty="0"/>
          </a:p>
          <a:p>
            <a:pPr marL="609600" indent="-609600">
              <a:lnSpc>
                <a:spcPct val="90000"/>
              </a:lnSpc>
              <a:defRPr/>
            </a:pPr>
            <a:r>
              <a:rPr lang="sv-SE" sz="3100" dirty="0"/>
              <a:t>membetulkan kesalahan tulis dan/atau kesalahan hitung; dan/atau</a:t>
            </a:r>
            <a:endParaRPr lang="en-GB" sz="3100" dirty="0"/>
          </a:p>
          <a:p>
            <a:pPr marL="609600" indent="-609600">
              <a:lnSpc>
                <a:spcPct val="90000"/>
              </a:lnSpc>
              <a:defRPr/>
            </a:pPr>
            <a:r>
              <a:rPr lang="en-GB" sz="3100" dirty="0" err="1"/>
              <a:t>membatalkan</a:t>
            </a:r>
            <a:endParaRPr lang="en-US" sz="3100" dirty="0"/>
          </a:p>
        </p:txBody>
      </p:sp>
    </p:spTree>
    <p:extLst>
      <p:ext uri="{BB962C8B-B14F-4D97-AF65-F5344CB8AC3E}">
        <p14:creationId xmlns:p14="http://schemas.microsoft.com/office/powerpoint/2010/main" val="4272002773"/>
      </p:ext>
    </p:extLst>
  </p:cSld>
  <p:clrMapOvr>
    <a:masterClrMapping/>
  </p:clrMapOvr>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7" name="Rectangle 3"/>
          <p:cNvSpPr>
            <a:spLocks noGrp="1" noChangeArrowheads="1"/>
          </p:cNvSpPr>
          <p:nvPr>
            <p:ph idx="1"/>
          </p:nvPr>
        </p:nvSpPr>
        <p:spPr>
          <a:xfrm>
            <a:off x="1524000" y="2017713"/>
            <a:ext cx="8955088" cy="4114800"/>
          </a:xfrm>
        </p:spPr>
        <p:txBody>
          <a:bodyPr/>
          <a:lstStyle/>
          <a:p>
            <a:pPr marL="990600" lvl="1" indent="-533400">
              <a:buNone/>
              <a:defRPr/>
            </a:pPr>
            <a:r>
              <a:rPr lang="en-GB" sz="3600" dirty="0"/>
              <a:t>    </a:t>
            </a:r>
            <a:r>
              <a:rPr lang="en-GB" sz="3600" dirty="0" err="1"/>
              <a:t>Terhadap</a:t>
            </a:r>
            <a:r>
              <a:rPr lang="en-GB" sz="3600" dirty="0"/>
              <a:t> </a:t>
            </a:r>
            <a:r>
              <a:rPr lang="en-GB" sz="3600" dirty="0" err="1"/>
              <a:t>putusan</a:t>
            </a:r>
            <a:r>
              <a:rPr lang="en-GB" sz="3600" dirty="0"/>
              <a:t> </a:t>
            </a:r>
            <a:r>
              <a:rPr lang="en-GB" sz="3600" dirty="0" err="1"/>
              <a:t>pengadilan</a:t>
            </a:r>
            <a:r>
              <a:rPr lang="en-GB" sz="3600" dirty="0"/>
              <a:t> </a:t>
            </a:r>
            <a:r>
              <a:rPr lang="en-GB" sz="3600" dirty="0" err="1"/>
              <a:t>Pajak</a:t>
            </a:r>
            <a:r>
              <a:rPr lang="en-GB" sz="3600" dirty="0"/>
              <a:t> </a:t>
            </a:r>
            <a:r>
              <a:rPr lang="en-GB" sz="3600" dirty="0" err="1"/>
              <a:t>tidak</a:t>
            </a:r>
            <a:r>
              <a:rPr lang="en-GB" sz="3600" dirty="0"/>
              <a:t> </a:t>
            </a:r>
            <a:r>
              <a:rPr lang="en-GB" sz="3600" dirty="0" err="1"/>
              <a:t>dapat</a:t>
            </a:r>
            <a:r>
              <a:rPr lang="en-GB" sz="3600" dirty="0"/>
              <a:t> </a:t>
            </a:r>
            <a:r>
              <a:rPr lang="en-GB" sz="3600" dirty="0" err="1"/>
              <a:t>diajukan</a:t>
            </a:r>
            <a:r>
              <a:rPr lang="en-GB" sz="3600" dirty="0"/>
              <a:t> </a:t>
            </a:r>
            <a:r>
              <a:rPr lang="en-GB" sz="3600" dirty="0" err="1"/>
              <a:t>Gugatan</a:t>
            </a:r>
            <a:r>
              <a:rPr lang="en-GB" sz="3600" dirty="0"/>
              <a:t>, Banding </a:t>
            </a:r>
            <a:r>
              <a:rPr lang="en-GB" sz="3600" dirty="0" err="1"/>
              <a:t>atau</a:t>
            </a:r>
            <a:r>
              <a:rPr lang="en-GB" sz="3600" dirty="0"/>
              <a:t> </a:t>
            </a:r>
            <a:r>
              <a:rPr lang="en-GB" sz="3600" dirty="0" err="1"/>
              <a:t>Kasasi</a:t>
            </a:r>
            <a:r>
              <a:rPr lang="en-GB" sz="3600" dirty="0"/>
              <a:t>, </a:t>
            </a:r>
            <a:r>
              <a:rPr lang="en-GB" sz="3600" dirty="0" err="1"/>
              <a:t>tetapi</a:t>
            </a:r>
            <a:r>
              <a:rPr lang="en-GB" sz="3600" dirty="0"/>
              <a:t> </a:t>
            </a:r>
            <a:r>
              <a:rPr lang="en-GB" sz="3600" dirty="0" err="1"/>
              <a:t>dapat</a:t>
            </a:r>
            <a:r>
              <a:rPr lang="en-GB" sz="3600" dirty="0"/>
              <a:t> </a:t>
            </a:r>
            <a:r>
              <a:rPr lang="en-GB" sz="3600" dirty="0" err="1"/>
              <a:t>diajukan</a:t>
            </a:r>
            <a:r>
              <a:rPr lang="en-GB" sz="3600" dirty="0"/>
              <a:t> </a:t>
            </a:r>
            <a:r>
              <a:rPr lang="en-GB" sz="3600" dirty="0" err="1"/>
              <a:t>Peninjauan</a:t>
            </a:r>
            <a:r>
              <a:rPr lang="en-GB" sz="3600" dirty="0"/>
              <a:t> </a:t>
            </a:r>
            <a:r>
              <a:rPr lang="en-GB" sz="3600" dirty="0" err="1"/>
              <a:t>Kembali</a:t>
            </a:r>
            <a:r>
              <a:rPr lang="en-GB" sz="3600" dirty="0"/>
              <a:t> </a:t>
            </a:r>
            <a:r>
              <a:rPr lang="en-GB" sz="3600" dirty="0" err="1"/>
              <a:t>ke</a:t>
            </a:r>
            <a:r>
              <a:rPr lang="en-GB" sz="3600" dirty="0"/>
              <a:t> </a:t>
            </a:r>
            <a:r>
              <a:rPr lang="en-GB" sz="3600" dirty="0" err="1"/>
              <a:t>mahkamah</a:t>
            </a:r>
            <a:r>
              <a:rPr lang="en-GB" sz="3600" dirty="0"/>
              <a:t> </a:t>
            </a:r>
            <a:r>
              <a:rPr lang="en-GB" sz="3600" dirty="0" err="1"/>
              <a:t>Agung</a:t>
            </a:r>
            <a:r>
              <a:rPr lang="en-GB" dirty="0"/>
              <a:t>.</a:t>
            </a:r>
            <a:endParaRPr lang="sv-SE" dirty="0"/>
          </a:p>
        </p:txBody>
      </p:sp>
      <p:sp>
        <p:nvSpPr>
          <p:cNvPr id="29701" name="Text Box 4"/>
          <p:cNvSpPr txBox="1">
            <a:spLocks noChangeArrowheads="1"/>
          </p:cNvSpPr>
          <p:nvPr/>
        </p:nvSpPr>
        <p:spPr bwMode="auto">
          <a:xfrm>
            <a:off x="4117314" y="838201"/>
            <a:ext cx="6705600"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Tahoma" panose="020B0604030504040204" pitchFamily="34" charset="0"/>
              </a:defRPr>
            </a:lvl1pPr>
            <a:lvl2pPr marL="742950" indent="-285750">
              <a:defRPr>
                <a:solidFill>
                  <a:schemeClr val="tx1"/>
                </a:solidFill>
                <a:latin typeface="Tahoma" panose="020B0604030504040204" pitchFamily="34" charset="0"/>
              </a:defRPr>
            </a:lvl2pPr>
            <a:lvl3pPr marL="1143000" indent="-228600">
              <a:defRPr>
                <a:solidFill>
                  <a:schemeClr val="tx1"/>
                </a:solidFill>
                <a:latin typeface="Tahoma" panose="020B0604030504040204" pitchFamily="34" charset="0"/>
              </a:defRPr>
            </a:lvl3pPr>
            <a:lvl4pPr marL="1600200" indent="-228600">
              <a:defRPr>
                <a:solidFill>
                  <a:schemeClr val="tx1"/>
                </a:solidFill>
                <a:latin typeface="Tahoma" panose="020B0604030504040204" pitchFamily="34" charset="0"/>
              </a:defRPr>
            </a:lvl4pPr>
            <a:lvl5pPr marL="2057400" indent="-228600">
              <a:defRPr>
                <a:solidFill>
                  <a:schemeClr val="tx1"/>
                </a:solidFill>
                <a:latin typeface="Tahoma" panose="020B060403050404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defRPr>
            </a:lvl9pPr>
          </a:lstStyle>
          <a:p>
            <a:pPr>
              <a:spcBef>
                <a:spcPct val="50000"/>
              </a:spcBef>
            </a:pPr>
            <a:r>
              <a:rPr lang="en-US" altLang="id-ID" sz="3200" dirty="0" err="1">
                <a:solidFill>
                  <a:schemeClr val="bg1"/>
                </a:solidFill>
              </a:rPr>
              <a:t>Upaya</a:t>
            </a:r>
            <a:r>
              <a:rPr lang="en-US" altLang="id-ID" sz="3200" dirty="0">
                <a:solidFill>
                  <a:schemeClr val="bg1"/>
                </a:solidFill>
              </a:rPr>
              <a:t> </a:t>
            </a:r>
            <a:r>
              <a:rPr lang="en-US" altLang="id-ID" sz="3200" dirty="0" err="1">
                <a:solidFill>
                  <a:schemeClr val="bg1"/>
                </a:solidFill>
              </a:rPr>
              <a:t>Hukum</a:t>
            </a:r>
            <a:endParaRPr lang="en-US" altLang="id-ID" sz="3200" dirty="0">
              <a:solidFill>
                <a:schemeClr val="bg1"/>
              </a:solidFill>
            </a:endParaRPr>
          </a:p>
        </p:txBody>
      </p:sp>
    </p:spTree>
    <p:extLst>
      <p:ext uri="{BB962C8B-B14F-4D97-AF65-F5344CB8AC3E}">
        <p14:creationId xmlns:p14="http://schemas.microsoft.com/office/powerpoint/2010/main" val="3420199767"/>
      </p:ext>
    </p:extLst>
  </p:cSld>
  <p:clrMapOvr>
    <a:masterClrMapping/>
  </p:clrMapOvr>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2"/>
          <p:cNvSpPr>
            <a:spLocks noGrp="1" noChangeArrowheads="1"/>
          </p:cNvSpPr>
          <p:nvPr>
            <p:ph type="title"/>
          </p:nvPr>
        </p:nvSpPr>
        <p:spPr>
          <a:xfrm>
            <a:off x="3736516" y="573368"/>
            <a:ext cx="4439296" cy="1013800"/>
          </a:xfrm>
        </p:spPr>
        <p:txBody>
          <a:bodyPr/>
          <a:lstStyle/>
          <a:p>
            <a:pPr eaLnBrk="1" hangingPunct="1">
              <a:defRPr/>
            </a:pPr>
            <a:r>
              <a:rPr lang="en-US" dirty="0" err="1"/>
              <a:t>Pembacaan</a:t>
            </a:r>
            <a:r>
              <a:rPr lang="en-US" dirty="0"/>
              <a:t> </a:t>
            </a:r>
            <a:r>
              <a:rPr lang="en-US" dirty="0" err="1"/>
              <a:t>Putusan</a:t>
            </a:r>
            <a:endParaRPr lang="en-US" dirty="0"/>
          </a:p>
        </p:txBody>
      </p:sp>
      <p:sp>
        <p:nvSpPr>
          <p:cNvPr id="56323" name="Rectangle 3"/>
          <p:cNvSpPr>
            <a:spLocks noGrp="1" noChangeArrowheads="1"/>
          </p:cNvSpPr>
          <p:nvPr>
            <p:ph idx="1"/>
          </p:nvPr>
        </p:nvSpPr>
        <p:spPr>
          <a:xfrm>
            <a:off x="1905000" y="2017713"/>
            <a:ext cx="8574088" cy="4114800"/>
          </a:xfrm>
        </p:spPr>
        <p:txBody>
          <a:bodyPr/>
          <a:lstStyle/>
          <a:p>
            <a:pPr marL="609600" indent="-609600">
              <a:lnSpc>
                <a:spcPct val="90000"/>
              </a:lnSpc>
              <a:buNone/>
              <a:defRPr/>
            </a:pPr>
            <a:r>
              <a:rPr lang="sv-SE" dirty="0"/>
              <a:t>     Putusan Pengadilan Pajak harus diucapkan dalam sidang terbuka untuk umum. Tidak dipenuhinya ketentuan sebagaimana dimaksud dalam ayat (1), putusan Pengadilan Pajak tidak sah dan tidak mempunyai kekuatan hukum dan karena itu putusan dimaksud harus diucapkan kembali dalam sidang terbuka untuk umum.</a:t>
            </a:r>
            <a:endParaRPr lang="en-US" dirty="0"/>
          </a:p>
        </p:txBody>
      </p:sp>
    </p:spTree>
    <p:extLst>
      <p:ext uri="{BB962C8B-B14F-4D97-AF65-F5344CB8AC3E}">
        <p14:creationId xmlns:p14="http://schemas.microsoft.com/office/powerpoint/2010/main" val="4159043874"/>
      </p:ext>
    </p:extLst>
  </p:cSld>
  <p:clrMapOvr>
    <a:masterClrMapping/>
  </p:clrMapOvr>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2"/>
          <p:cNvSpPr>
            <a:spLocks noGrp="1" noChangeArrowheads="1"/>
          </p:cNvSpPr>
          <p:nvPr>
            <p:ph type="title"/>
          </p:nvPr>
        </p:nvSpPr>
        <p:spPr>
          <a:xfrm>
            <a:off x="965915" y="0"/>
            <a:ext cx="10300551" cy="1690687"/>
          </a:xfrm>
        </p:spPr>
        <p:txBody>
          <a:bodyPr>
            <a:normAutofit fontScale="90000"/>
          </a:bodyPr>
          <a:lstStyle/>
          <a:p>
            <a:pPr eaLnBrk="1" hangingPunct="1">
              <a:defRPr/>
            </a:pPr>
            <a:r>
              <a:rPr lang="sv-SE" sz="3600" dirty="0"/>
              <a:t>Alasan pengajuan diatur dalam Pasal 91 UU No. 14 Tahun 2002 tentang Pengadilan Pajak, yaitu :</a:t>
            </a:r>
            <a:endParaRPr lang="en-US" sz="3600" dirty="0"/>
          </a:p>
        </p:txBody>
      </p:sp>
      <p:sp>
        <p:nvSpPr>
          <p:cNvPr id="80899" name="Rectangle 3"/>
          <p:cNvSpPr>
            <a:spLocks noGrp="1" noChangeArrowheads="1"/>
          </p:cNvSpPr>
          <p:nvPr>
            <p:ph idx="1"/>
          </p:nvPr>
        </p:nvSpPr>
        <p:spPr>
          <a:xfrm>
            <a:off x="2057400" y="2133601"/>
            <a:ext cx="8421688" cy="3998913"/>
          </a:xfrm>
        </p:spPr>
        <p:txBody>
          <a:bodyPr/>
          <a:lstStyle/>
          <a:p>
            <a:pPr eaLnBrk="1" hangingPunct="1">
              <a:lnSpc>
                <a:spcPct val="90000"/>
              </a:lnSpc>
              <a:buFont typeface="Wingdings" panose="05000000000000000000" pitchFamily="2" charset="2"/>
              <a:buNone/>
              <a:defRPr/>
            </a:pPr>
            <a:r>
              <a:rPr lang="sv-SE" sz="2400" dirty="0"/>
              <a:t>Permohonan Peninjauan Kembali </a:t>
            </a:r>
            <a:r>
              <a:rPr lang="sv-SE" sz="2400" b="1" dirty="0"/>
              <a:t>hanya dapat diajukan</a:t>
            </a:r>
            <a:r>
              <a:rPr lang="sv-SE" sz="2400" dirty="0"/>
              <a:t> </a:t>
            </a:r>
          </a:p>
          <a:p>
            <a:pPr eaLnBrk="1" hangingPunct="1">
              <a:lnSpc>
                <a:spcPct val="90000"/>
              </a:lnSpc>
              <a:buFont typeface="Wingdings" panose="05000000000000000000" pitchFamily="2" charset="2"/>
              <a:buNone/>
              <a:defRPr/>
            </a:pPr>
            <a:r>
              <a:rPr lang="sv-SE" sz="2400" dirty="0"/>
              <a:t>berdasarkan alasan-alasan sebagai berikut: </a:t>
            </a:r>
          </a:p>
          <a:p>
            <a:pPr eaLnBrk="1" hangingPunct="1">
              <a:lnSpc>
                <a:spcPct val="90000"/>
              </a:lnSpc>
              <a:buFont typeface="Wingdings" panose="05000000000000000000" pitchFamily="2" charset="2"/>
              <a:buNone/>
              <a:defRPr/>
            </a:pPr>
            <a:r>
              <a:rPr lang="sv-SE" sz="2400" dirty="0"/>
              <a:t>a. apabila putusan Pengadilan Pajak didasarkan pada suatu kebohongan atau tipu muslihat pihak lawan yang diketahui setelah perkaranya diputus atau didasarkan pada bukti-bukti yang kemudian oleh hakim pidana dinyatakan palsu;</a:t>
            </a:r>
          </a:p>
          <a:p>
            <a:pPr eaLnBrk="1" hangingPunct="1">
              <a:lnSpc>
                <a:spcPct val="90000"/>
              </a:lnSpc>
              <a:buFont typeface="Wingdings" panose="05000000000000000000" pitchFamily="2" charset="2"/>
              <a:buNone/>
              <a:defRPr/>
            </a:pPr>
            <a:r>
              <a:rPr lang="sv-SE" sz="2400" dirty="0"/>
              <a:t>b. apabila terdapat bukti tertulis baru yang penting dan bersifat menentukan, yang apabila diketahui pada tahap persidangan di Pengadilan Pajak akan menghasilkan putusan yang berbeda;</a:t>
            </a:r>
            <a:endParaRPr lang="en-US" sz="2400" dirty="0"/>
          </a:p>
        </p:txBody>
      </p:sp>
    </p:spTree>
    <p:extLst>
      <p:ext uri="{BB962C8B-B14F-4D97-AF65-F5344CB8AC3E}">
        <p14:creationId xmlns:p14="http://schemas.microsoft.com/office/powerpoint/2010/main" val="2605414107"/>
      </p:ext>
    </p:extLst>
  </p:cSld>
  <p:clrMapOvr>
    <a:masterClrMapping/>
  </p:clrMapOvr>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3" name="Rectangle 3"/>
          <p:cNvSpPr>
            <a:spLocks noGrp="1" noChangeArrowheads="1"/>
          </p:cNvSpPr>
          <p:nvPr>
            <p:ph idx="1"/>
          </p:nvPr>
        </p:nvSpPr>
        <p:spPr>
          <a:xfrm>
            <a:off x="1300767" y="1411287"/>
            <a:ext cx="9760039" cy="5446713"/>
          </a:xfrm>
        </p:spPr>
        <p:txBody>
          <a:bodyPr>
            <a:normAutofit/>
          </a:bodyPr>
          <a:lstStyle/>
          <a:p>
            <a:pPr marL="609600" indent="-609600">
              <a:buNone/>
              <a:defRPr/>
            </a:pPr>
            <a:r>
              <a:rPr lang="sv-SE" sz="2800" dirty="0"/>
              <a:t>c.   apabila telah dikabulkan suatu hal yang tidak dituntut atau lebih dari pada yang dituntut, kecuali yang diputus berdasarkan Pasal 80 ayat (1) huruf b dan c;</a:t>
            </a:r>
          </a:p>
          <a:p>
            <a:pPr marL="609600" indent="-609600">
              <a:buNone/>
              <a:defRPr/>
            </a:pPr>
            <a:r>
              <a:rPr lang="sv-SE" sz="2800" dirty="0"/>
              <a:t>d.   apabila mengenai suatu bagian dari tuntutan belum diputus tanpa dipertimbangkan sebab-sebabnya; atau</a:t>
            </a:r>
          </a:p>
          <a:p>
            <a:pPr marL="609600" indent="-609600">
              <a:buNone/>
              <a:defRPr/>
            </a:pPr>
            <a:r>
              <a:rPr lang="sv-SE" sz="2800" dirty="0"/>
              <a:t>e.   apabila terdapat suatu putusan yang tidak sesuai dengan ketentuan peraturan perundang-undangan yang berlaku.</a:t>
            </a:r>
            <a:endParaRPr lang="en-US" sz="2800" dirty="0"/>
          </a:p>
        </p:txBody>
      </p:sp>
    </p:spTree>
    <p:extLst>
      <p:ext uri="{BB962C8B-B14F-4D97-AF65-F5344CB8AC3E}">
        <p14:creationId xmlns:p14="http://schemas.microsoft.com/office/powerpoint/2010/main" val="3234325089"/>
      </p:ext>
    </p:extLst>
  </p:cSld>
  <p:clrMapOvr>
    <a:masterClrMapping/>
  </p:clrMapOvr>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97280" y="286603"/>
            <a:ext cx="10058400" cy="1057565"/>
          </a:xfrm>
        </p:spPr>
        <p:txBody>
          <a:bodyPr/>
          <a:lstStyle/>
          <a:p>
            <a:pPr algn="ctr"/>
            <a:r>
              <a:rPr lang="id-ID" dirty="0"/>
              <a:t>GAMBARAN POSISI RUANG SIDANG</a:t>
            </a:r>
          </a:p>
        </p:txBody>
      </p:sp>
      <p:sp>
        <p:nvSpPr>
          <p:cNvPr id="4" name="Rectangle 3"/>
          <p:cNvSpPr/>
          <p:nvPr/>
        </p:nvSpPr>
        <p:spPr>
          <a:xfrm>
            <a:off x="2221992" y="2048256"/>
            <a:ext cx="1481328" cy="88696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d-ID" dirty="0"/>
              <a:t>HAKIM ANGGOTA</a:t>
            </a:r>
          </a:p>
        </p:txBody>
      </p:sp>
      <p:sp>
        <p:nvSpPr>
          <p:cNvPr id="7" name="Rectangle 6"/>
          <p:cNvSpPr/>
          <p:nvPr/>
        </p:nvSpPr>
        <p:spPr>
          <a:xfrm>
            <a:off x="4459224" y="2048256"/>
            <a:ext cx="1481328" cy="88696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d-ID" dirty="0"/>
              <a:t>HAKIM KETUA</a:t>
            </a:r>
          </a:p>
        </p:txBody>
      </p:sp>
      <p:sp>
        <p:nvSpPr>
          <p:cNvPr id="8" name="Rectangle 7"/>
          <p:cNvSpPr/>
          <p:nvPr/>
        </p:nvSpPr>
        <p:spPr>
          <a:xfrm>
            <a:off x="6809232" y="2048256"/>
            <a:ext cx="1481328" cy="88696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d-ID" dirty="0"/>
              <a:t>HAKIM ANGGOTA</a:t>
            </a:r>
          </a:p>
        </p:txBody>
      </p:sp>
      <p:sp>
        <p:nvSpPr>
          <p:cNvPr id="9" name="Rectangle 8"/>
          <p:cNvSpPr/>
          <p:nvPr/>
        </p:nvSpPr>
        <p:spPr>
          <a:xfrm>
            <a:off x="685800" y="3941064"/>
            <a:ext cx="3611880" cy="67665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d-ID" dirty="0"/>
              <a:t>PENGGUGAT</a:t>
            </a:r>
          </a:p>
          <a:p>
            <a:pPr algn="ctr"/>
            <a:r>
              <a:rPr lang="id-ID" dirty="0"/>
              <a:t>L Oréal Indonesia </a:t>
            </a:r>
          </a:p>
        </p:txBody>
      </p:sp>
      <p:sp>
        <p:nvSpPr>
          <p:cNvPr id="10" name="Rectangle 9"/>
          <p:cNvSpPr/>
          <p:nvPr/>
        </p:nvSpPr>
        <p:spPr>
          <a:xfrm>
            <a:off x="5497068" y="3941064"/>
            <a:ext cx="3611880" cy="67665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d-ID" dirty="0"/>
              <a:t>TERBANDING</a:t>
            </a:r>
          </a:p>
          <a:p>
            <a:pPr algn="ctr"/>
            <a:r>
              <a:rPr lang="id-ID" dirty="0"/>
              <a:t>DJP</a:t>
            </a:r>
          </a:p>
        </p:txBody>
      </p:sp>
      <p:cxnSp>
        <p:nvCxnSpPr>
          <p:cNvPr id="12" name="Straight Connector 11"/>
          <p:cNvCxnSpPr/>
          <p:nvPr/>
        </p:nvCxnSpPr>
        <p:spPr>
          <a:xfrm>
            <a:off x="685800" y="4873752"/>
            <a:ext cx="8769096" cy="0"/>
          </a:xfrm>
          <a:prstGeom prst="line">
            <a:avLst/>
          </a:prstGeom>
        </p:spPr>
        <p:style>
          <a:lnRef idx="3">
            <a:schemeClr val="dk1"/>
          </a:lnRef>
          <a:fillRef idx="0">
            <a:schemeClr val="dk1"/>
          </a:fillRef>
          <a:effectRef idx="2">
            <a:schemeClr val="dk1"/>
          </a:effectRef>
          <a:fontRef idx="minor">
            <a:schemeClr val="tx1"/>
          </a:fontRef>
        </p:style>
      </p:cxnSp>
      <p:sp>
        <p:nvSpPr>
          <p:cNvPr id="15" name="Rectangle 14"/>
          <p:cNvSpPr/>
          <p:nvPr/>
        </p:nvSpPr>
        <p:spPr>
          <a:xfrm>
            <a:off x="9579864" y="2098548"/>
            <a:ext cx="795528" cy="277520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d-ID" dirty="0"/>
              <a:t>P</a:t>
            </a:r>
          </a:p>
          <a:p>
            <a:pPr algn="ctr"/>
            <a:r>
              <a:rPr lang="id-ID" dirty="0"/>
              <a:t>A</a:t>
            </a:r>
          </a:p>
          <a:p>
            <a:pPr algn="ctr"/>
            <a:r>
              <a:rPr lang="id-ID" dirty="0"/>
              <a:t>N</a:t>
            </a:r>
          </a:p>
          <a:p>
            <a:pPr algn="ctr"/>
            <a:r>
              <a:rPr lang="id-ID" dirty="0"/>
              <a:t>I</a:t>
            </a:r>
          </a:p>
          <a:p>
            <a:pPr algn="ctr"/>
            <a:r>
              <a:rPr lang="id-ID" dirty="0"/>
              <a:t>T</a:t>
            </a:r>
          </a:p>
          <a:p>
            <a:pPr algn="ctr"/>
            <a:r>
              <a:rPr lang="id-ID" dirty="0"/>
              <a:t>E</a:t>
            </a:r>
          </a:p>
          <a:p>
            <a:pPr algn="ctr"/>
            <a:r>
              <a:rPr lang="id-ID" dirty="0"/>
              <a:t>R</a:t>
            </a:r>
          </a:p>
          <a:p>
            <a:pPr algn="ctr"/>
            <a:r>
              <a:rPr lang="id-ID" dirty="0"/>
              <a:t>A</a:t>
            </a:r>
          </a:p>
        </p:txBody>
      </p:sp>
      <p:sp>
        <p:nvSpPr>
          <p:cNvPr id="16" name="Rectangle 15"/>
          <p:cNvSpPr/>
          <p:nvPr/>
        </p:nvSpPr>
        <p:spPr>
          <a:xfrm>
            <a:off x="566928" y="5394960"/>
            <a:ext cx="3730752" cy="30175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d-ID" dirty="0"/>
              <a:t>PENYAKSIAN SIDANG </a:t>
            </a:r>
          </a:p>
        </p:txBody>
      </p:sp>
      <p:sp>
        <p:nvSpPr>
          <p:cNvPr id="17" name="Rectangle 16"/>
          <p:cNvSpPr/>
          <p:nvPr/>
        </p:nvSpPr>
        <p:spPr>
          <a:xfrm>
            <a:off x="566928" y="5916168"/>
            <a:ext cx="3730752" cy="30175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d-ID"/>
              <a:t>PENYAKSIAN SIDANG </a:t>
            </a:r>
            <a:endParaRPr lang="id-ID" dirty="0"/>
          </a:p>
        </p:txBody>
      </p:sp>
      <p:sp>
        <p:nvSpPr>
          <p:cNvPr id="18" name="Rectangle 17"/>
          <p:cNvSpPr/>
          <p:nvPr/>
        </p:nvSpPr>
        <p:spPr>
          <a:xfrm>
            <a:off x="5378196" y="5394960"/>
            <a:ext cx="3730752" cy="30175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d-ID"/>
              <a:t>PENYAKSIAN SIDANG </a:t>
            </a:r>
            <a:endParaRPr lang="id-ID" dirty="0"/>
          </a:p>
        </p:txBody>
      </p:sp>
      <p:sp>
        <p:nvSpPr>
          <p:cNvPr id="19" name="Rectangle 18"/>
          <p:cNvSpPr/>
          <p:nvPr/>
        </p:nvSpPr>
        <p:spPr>
          <a:xfrm>
            <a:off x="5378196" y="5916168"/>
            <a:ext cx="3730752" cy="30175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d-ID"/>
              <a:t>PENYAKSIAN SIDANG </a:t>
            </a:r>
            <a:endParaRPr lang="id-ID" dirty="0"/>
          </a:p>
        </p:txBody>
      </p:sp>
      <p:sp>
        <p:nvSpPr>
          <p:cNvPr id="14" name="Rectangle 13"/>
          <p:cNvSpPr/>
          <p:nvPr/>
        </p:nvSpPr>
        <p:spPr>
          <a:xfrm>
            <a:off x="124968" y="2781996"/>
            <a:ext cx="441960" cy="140830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d-ID" dirty="0"/>
              <a:t>L</a:t>
            </a:r>
          </a:p>
          <a:p>
            <a:pPr algn="ctr"/>
            <a:r>
              <a:rPr lang="id-ID" dirty="0"/>
              <a:t>A</a:t>
            </a:r>
          </a:p>
          <a:p>
            <a:pPr algn="ctr"/>
            <a:r>
              <a:rPr lang="id-ID" dirty="0"/>
              <a:t>Y</a:t>
            </a:r>
          </a:p>
          <a:p>
            <a:pPr algn="ctr"/>
            <a:r>
              <a:rPr lang="id-ID" dirty="0"/>
              <a:t>A</a:t>
            </a:r>
          </a:p>
          <a:p>
            <a:pPr algn="ctr"/>
            <a:r>
              <a:rPr lang="id-ID" dirty="0"/>
              <a:t>R</a:t>
            </a:r>
          </a:p>
        </p:txBody>
      </p:sp>
    </p:spTree>
    <p:extLst>
      <p:ext uri="{BB962C8B-B14F-4D97-AF65-F5344CB8AC3E}">
        <p14:creationId xmlns:p14="http://schemas.microsoft.com/office/powerpoint/2010/main" val="1625791358"/>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err="1"/>
              <a:t>Ruang</a:t>
            </a:r>
            <a:r>
              <a:rPr lang="en-US" dirty="0"/>
              <a:t> </a:t>
            </a:r>
            <a:r>
              <a:rPr lang="en-US" dirty="0" err="1"/>
              <a:t>Lingkup</a:t>
            </a:r>
            <a:r>
              <a:rPr lang="en-US" dirty="0"/>
              <a:t> </a:t>
            </a:r>
            <a:r>
              <a:rPr lang="en-US" dirty="0" err="1"/>
              <a:t>Sengketa</a:t>
            </a:r>
            <a:endParaRPr lang="en-US" dirty="0"/>
          </a:p>
        </p:txBody>
      </p:sp>
      <p:sp>
        <p:nvSpPr>
          <p:cNvPr id="3" name="Content Placeholder 2"/>
          <p:cNvSpPr>
            <a:spLocks noGrp="1"/>
          </p:cNvSpPr>
          <p:nvPr>
            <p:ph idx="1"/>
          </p:nvPr>
        </p:nvSpPr>
        <p:spPr/>
        <p:txBody>
          <a:bodyPr>
            <a:normAutofit/>
          </a:bodyPr>
          <a:lstStyle/>
          <a:p>
            <a:pPr>
              <a:buFont typeface="Wingdings" panose="05000000000000000000" pitchFamily="2" charset="2"/>
              <a:buChar char="§"/>
            </a:pPr>
            <a:r>
              <a:rPr lang="en-US" dirty="0" err="1"/>
              <a:t>Tempat</a:t>
            </a:r>
            <a:r>
              <a:rPr lang="en-US" dirty="0"/>
              <a:t> </a:t>
            </a:r>
            <a:r>
              <a:rPr lang="en-US" dirty="0" err="1"/>
              <a:t>Sidang</a:t>
            </a:r>
            <a:r>
              <a:rPr lang="en-US" dirty="0"/>
              <a:t>	</a:t>
            </a:r>
            <a:r>
              <a:rPr lang="id-ID" dirty="0"/>
              <a:t>	</a:t>
            </a:r>
            <a:r>
              <a:rPr lang="en-US" dirty="0"/>
              <a:t>: </a:t>
            </a:r>
            <a:r>
              <a:rPr lang="en-US" dirty="0" err="1"/>
              <a:t>Ruang</a:t>
            </a:r>
            <a:r>
              <a:rPr lang="en-US" dirty="0"/>
              <a:t> </a:t>
            </a:r>
            <a:r>
              <a:rPr lang="en-US" dirty="0" err="1"/>
              <a:t>Sidang</a:t>
            </a:r>
            <a:r>
              <a:rPr lang="en-US" dirty="0"/>
              <a:t> </a:t>
            </a:r>
            <a:r>
              <a:rPr lang="id-ID" dirty="0"/>
              <a:t>II</a:t>
            </a:r>
            <a:r>
              <a:rPr lang="en-US" dirty="0"/>
              <a:t>, </a:t>
            </a:r>
            <a:r>
              <a:rPr lang="en-US" dirty="0" err="1"/>
              <a:t>Lantai</a:t>
            </a:r>
            <a:r>
              <a:rPr lang="en-US" dirty="0"/>
              <a:t> </a:t>
            </a:r>
            <a:r>
              <a:rPr lang="id-ID" dirty="0"/>
              <a:t>2</a:t>
            </a:r>
            <a:r>
              <a:rPr lang="en-US" dirty="0"/>
              <a:t>, </a:t>
            </a:r>
            <a:r>
              <a:rPr lang="en-US" dirty="0" err="1"/>
              <a:t>Gedung</a:t>
            </a:r>
            <a:r>
              <a:rPr lang="en-US" dirty="0"/>
              <a:t> A, </a:t>
            </a:r>
            <a:r>
              <a:rPr lang="en-US" dirty="0" err="1"/>
              <a:t>Pengadilan</a:t>
            </a:r>
            <a:r>
              <a:rPr lang="en-US" dirty="0"/>
              <a:t> </a:t>
            </a:r>
            <a:r>
              <a:rPr lang="en-US" dirty="0" err="1"/>
              <a:t>Pajak</a:t>
            </a:r>
            <a:endParaRPr lang="en-US" dirty="0"/>
          </a:p>
          <a:p>
            <a:pPr>
              <a:buFont typeface="Wingdings" panose="05000000000000000000" pitchFamily="2" charset="2"/>
              <a:buChar char="§"/>
            </a:pPr>
            <a:r>
              <a:rPr lang="en-US" dirty="0" err="1"/>
              <a:t>Waktu</a:t>
            </a:r>
            <a:r>
              <a:rPr lang="en-US" dirty="0"/>
              <a:t> 		</a:t>
            </a:r>
            <a:r>
              <a:rPr lang="id-ID" dirty="0"/>
              <a:t>	</a:t>
            </a:r>
            <a:r>
              <a:rPr lang="en-US" dirty="0"/>
              <a:t>: 09.00 WIB. </a:t>
            </a:r>
            <a:r>
              <a:rPr lang="en-US" dirty="0" err="1"/>
              <a:t>Kamis</a:t>
            </a:r>
            <a:r>
              <a:rPr lang="en-US" dirty="0"/>
              <a:t>, 20 April 2017 </a:t>
            </a:r>
          </a:p>
          <a:p>
            <a:pPr>
              <a:buFont typeface="Wingdings" panose="05000000000000000000" pitchFamily="2" charset="2"/>
              <a:buChar char="§"/>
            </a:pPr>
            <a:r>
              <a:rPr lang="en-US" dirty="0"/>
              <a:t>Hakim </a:t>
            </a:r>
            <a:r>
              <a:rPr lang="en-US" dirty="0" err="1"/>
              <a:t>Ketua</a:t>
            </a:r>
            <a:r>
              <a:rPr lang="en-US" dirty="0"/>
              <a:t>	</a:t>
            </a:r>
            <a:r>
              <a:rPr lang="id-ID" dirty="0"/>
              <a:t>	</a:t>
            </a:r>
            <a:r>
              <a:rPr lang="en-US" dirty="0"/>
              <a:t>: </a:t>
            </a:r>
            <a:r>
              <a:rPr lang="id-ID" dirty="0"/>
              <a:t>Dr. Sartono, S.H., M.H., M.Si</a:t>
            </a:r>
          </a:p>
          <a:p>
            <a:pPr>
              <a:buFont typeface="Wingdings" panose="05000000000000000000" pitchFamily="2" charset="2"/>
              <a:buChar char="§"/>
            </a:pPr>
            <a:r>
              <a:rPr lang="en-US" dirty="0"/>
              <a:t>Hakim </a:t>
            </a:r>
            <a:r>
              <a:rPr lang="en-US" dirty="0" err="1"/>
              <a:t>Anggota</a:t>
            </a:r>
            <a:r>
              <a:rPr lang="en-US" dirty="0"/>
              <a:t>	</a:t>
            </a:r>
            <a:r>
              <a:rPr lang="id-ID" dirty="0"/>
              <a:t>	</a:t>
            </a:r>
            <a:r>
              <a:rPr lang="en-US" dirty="0"/>
              <a:t>: </a:t>
            </a:r>
            <a:r>
              <a:rPr lang="id-ID" dirty="0"/>
              <a:t>M. Zaenal Arifin, S.H., M.Kn</a:t>
            </a:r>
          </a:p>
          <a:p>
            <a:pPr marL="0" indent="0">
              <a:buNone/>
            </a:pPr>
            <a:r>
              <a:rPr lang="id-ID" dirty="0"/>
              <a:t>					  Tri Andrini Kusumandari , S.E., Ak., M.B.T.</a:t>
            </a:r>
          </a:p>
          <a:p>
            <a:pPr>
              <a:buFont typeface="Wingdings" panose="05000000000000000000" pitchFamily="2" charset="2"/>
              <a:buChar char="§"/>
            </a:pPr>
            <a:r>
              <a:rPr lang="en-US" dirty="0" err="1"/>
              <a:t>Pembanding</a:t>
            </a:r>
            <a:r>
              <a:rPr lang="en-US" dirty="0"/>
              <a:t>	</a:t>
            </a:r>
            <a:r>
              <a:rPr lang="id-ID" dirty="0"/>
              <a:t>	</a:t>
            </a:r>
            <a:r>
              <a:rPr lang="en-US" dirty="0"/>
              <a:t>: </a:t>
            </a:r>
            <a:r>
              <a:rPr lang="id-ID" dirty="0"/>
              <a:t>PT. L Oréal Indonesia</a:t>
            </a:r>
          </a:p>
          <a:p>
            <a:pPr>
              <a:buFont typeface="Wingdings" panose="05000000000000000000" pitchFamily="2" charset="2"/>
              <a:buChar char="§"/>
            </a:pPr>
            <a:r>
              <a:rPr lang="en-US" dirty="0"/>
              <a:t> </a:t>
            </a:r>
            <a:r>
              <a:rPr lang="en-US" dirty="0" err="1"/>
              <a:t>Terbanding</a:t>
            </a:r>
            <a:r>
              <a:rPr lang="id-ID" dirty="0"/>
              <a:t>		</a:t>
            </a:r>
            <a:r>
              <a:rPr lang="en-US" dirty="0"/>
              <a:t>	: </a:t>
            </a:r>
            <a:r>
              <a:rPr lang="en-US" dirty="0" err="1"/>
              <a:t>Direktorat</a:t>
            </a:r>
            <a:r>
              <a:rPr lang="en-US" dirty="0"/>
              <a:t> </a:t>
            </a:r>
            <a:r>
              <a:rPr lang="en-US" dirty="0" err="1"/>
              <a:t>Jenderal</a:t>
            </a:r>
            <a:r>
              <a:rPr lang="en-US" dirty="0"/>
              <a:t> </a:t>
            </a:r>
            <a:r>
              <a:rPr lang="en-US" dirty="0" err="1"/>
              <a:t>Pajak</a:t>
            </a:r>
            <a:endParaRPr lang="en-US" dirty="0"/>
          </a:p>
        </p:txBody>
      </p:sp>
    </p:spTree>
    <p:extLst>
      <p:ext uri="{BB962C8B-B14F-4D97-AF65-F5344CB8AC3E}">
        <p14:creationId xmlns:p14="http://schemas.microsoft.com/office/powerpoint/2010/main" val="2747014791"/>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err="1"/>
              <a:t>Ruang</a:t>
            </a:r>
            <a:r>
              <a:rPr lang="en-US" dirty="0"/>
              <a:t> </a:t>
            </a:r>
            <a:r>
              <a:rPr lang="en-US" dirty="0" err="1"/>
              <a:t>Lingkup</a:t>
            </a:r>
            <a:r>
              <a:rPr lang="en-US" dirty="0"/>
              <a:t> </a:t>
            </a:r>
            <a:r>
              <a:rPr lang="en-US" dirty="0" err="1"/>
              <a:t>Sengketa</a:t>
            </a:r>
            <a:endParaRPr lang="en-US" dirty="0"/>
          </a:p>
        </p:txBody>
      </p:sp>
      <p:sp>
        <p:nvSpPr>
          <p:cNvPr id="3" name="Content Placeholder 2"/>
          <p:cNvSpPr>
            <a:spLocks noGrp="1"/>
          </p:cNvSpPr>
          <p:nvPr>
            <p:ph idx="1"/>
          </p:nvPr>
        </p:nvSpPr>
        <p:spPr/>
        <p:txBody>
          <a:bodyPr>
            <a:normAutofit/>
          </a:bodyPr>
          <a:lstStyle/>
          <a:p>
            <a:pPr>
              <a:buFont typeface="Wingdings" panose="05000000000000000000" pitchFamily="2" charset="2"/>
              <a:buChar char="§"/>
            </a:pPr>
            <a:r>
              <a:rPr lang="en-US" dirty="0" err="1"/>
              <a:t>Jenis</a:t>
            </a:r>
            <a:r>
              <a:rPr lang="en-US" dirty="0"/>
              <a:t> </a:t>
            </a:r>
            <a:r>
              <a:rPr lang="en-US" dirty="0" err="1"/>
              <a:t>Sidang</a:t>
            </a:r>
            <a:r>
              <a:rPr lang="en-US" dirty="0"/>
              <a:t>		</a:t>
            </a:r>
            <a:r>
              <a:rPr lang="id-ID" dirty="0"/>
              <a:t>		</a:t>
            </a:r>
            <a:r>
              <a:rPr lang="en-US" dirty="0"/>
              <a:t>: Banding</a:t>
            </a:r>
          </a:p>
          <a:p>
            <a:r>
              <a:rPr lang="en-US" dirty="0" err="1"/>
              <a:t>Nomer</a:t>
            </a:r>
            <a:r>
              <a:rPr lang="en-US" dirty="0"/>
              <a:t> </a:t>
            </a:r>
            <a:r>
              <a:rPr lang="en-US" dirty="0" err="1"/>
              <a:t>Sengketa</a:t>
            </a:r>
            <a:r>
              <a:rPr lang="en-US" dirty="0"/>
              <a:t> 	</a:t>
            </a:r>
            <a:r>
              <a:rPr lang="id-ID" dirty="0"/>
              <a:t>	</a:t>
            </a:r>
            <a:r>
              <a:rPr lang="en-US" dirty="0"/>
              <a:t>: </a:t>
            </a:r>
            <a:r>
              <a:rPr lang="id-ID" dirty="0"/>
              <a:t>151047262009 dan 151047262010</a:t>
            </a:r>
          </a:p>
          <a:p>
            <a:pPr>
              <a:buFont typeface="Wingdings" panose="05000000000000000000" pitchFamily="2" charset="2"/>
              <a:buChar char="§"/>
            </a:pPr>
            <a:r>
              <a:rPr lang="en-US" dirty="0" err="1"/>
              <a:t>Jenis</a:t>
            </a:r>
            <a:r>
              <a:rPr lang="en-US" dirty="0"/>
              <a:t> </a:t>
            </a:r>
            <a:r>
              <a:rPr lang="en-US" dirty="0" err="1"/>
              <a:t>Pemeriksaan</a:t>
            </a:r>
            <a:r>
              <a:rPr lang="en-US" dirty="0"/>
              <a:t>	</a:t>
            </a:r>
            <a:r>
              <a:rPr lang="id-ID" dirty="0"/>
              <a:t>	</a:t>
            </a:r>
            <a:r>
              <a:rPr lang="en-US" dirty="0"/>
              <a:t>: Acara </a:t>
            </a:r>
            <a:r>
              <a:rPr lang="en-US" dirty="0" err="1"/>
              <a:t>Biasa</a:t>
            </a:r>
            <a:endParaRPr lang="en-US" dirty="0"/>
          </a:p>
          <a:p>
            <a:pPr>
              <a:buFont typeface="Wingdings" panose="05000000000000000000" pitchFamily="2" charset="2"/>
              <a:buChar char="§"/>
            </a:pPr>
            <a:r>
              <a:rPr lang="en-US" dirty="0"/>
              <a:t> </a:t>
            </a:r>
            <a:r>
              <a:rPr lang="en-US" dirty="0" err="1"/>
              <a:t>Sidang</a:t>
            </a:r>
            <a:r>
              <a:rPr lang="en-US" dirty="0"/>
              <a:t> </a:t>
            </a:r>
            <a:r>
              <a:rPr lang="en-US" dirty="0" err="1"/>
              <a:t>ke</a:t>
            </a:r>
            <a:r>
              <a:rPr lang="en-US" dirty="0"/>
              <a:t>		</a:t>
            </a:r>
            <a:r>
              <a:rPr lang="id-ID" dirty="0"/>
              <a:t>		</a:t>
            </a:r>
            <a:r>
              <a:rPr lang="en-US" dirty="0"/>
              <a:t>: </a:t>
            </a:r>
            <a:r>
              <a:rPr lang="id-ID" dirty="0"/>
              <a:t>5</a:t>
            </a:r>
            <a:endParaRPr lang="en-US" dirty="0"/>
          </a:p>
          <a:p>
            <a:pPr>
              <a:buFont typeface="Wingdings" panose="05000000000000000000" pitchFamily="2" charset="2"/>
              <a:buChar char="§"/>
            </a:pPr>
            <a:r>
              <a:rPr lang="en-US" dirty="0" err="1">
                <a:solidFill>
                  <a:schemeClr val="accent2"/>
                </a:solidFill>
              </a:rPr>
              <a:t>Tanggal</a:t>
            </a:r>
            <a:r>
              <a:rPr lang="en-US" dirty="0">
                <a:solidFill>
                  <a:schemeClr val="accent2"/>
                </a:solidFill>
              </a:rPr>
              <a:t> </a:t>
            </a:r>
            <a:r>
              <a:rPr lang="en-US" dirty="0" err="1">
                <a:solidFill>
                  <a:schemeClr val="accent2"/>
                </a:solidFill>
              </a:rPr>
              <a:t>Jatuh</a:t>
            </a:r>
            <a:r>
              <a:rPr lang="en-US" dirty="0">
                <a:solidFill>
                  <a:schemeClr val="accent2"/>
                </a:solidFill>
              </a:rPr>
              <a:t> Tempo	</a:t>
            </a:r>
            <a:r>
              <a:rPr lang="id-ID" dirty="0">
                <a:solidFill>
                  <a:schemeClr val="accent2"/>
                </a:solidFill>
              </a:rPr>
              <a:t>	</a:t>
            </a:r>
            <a:r>
              <a:rPr lang="en-US" dirty="0">
                <a:solidFill>
                  <a:schemeClr val="accent2"/>
                </a:solidFill>
              </a:rPr>
              <a:t>: 27 September 2017</a:t>
            </a:r>
          </a:p>
          <a:p>
            <a:pPr>
              <a:buFont typeface="Wingdings" panose="05000000000000000000" pitchFamily="2" charset="2"/>
              <a:buChar char="§"/>
            </a:pPr>
            <a:r>
              <a:rPr lang="en-US" dirty="0"/>
              <a:t> </a:t>
            </a:r>
            <a:r>
              <a:rPr lang="en-US" dirty="0" err="1"/>
              <a:t>Lingkup</a:t>
            </a:r>
            <a:r>
              <a:rPr lang="en-US" dirty="0"/>
              <a:t> </a:t>
            </a:r>
            <a:r>
              <a:rPr lang="en-US" dirty="0" err="1"/>
              <a:t>Materiil</a:t>
            </a:r>
            <a:r>
              <a:rPr lang="en-US" dirty="0"/>
              <a:t> </a:t>
            </a:r>
            <a:r>
              <a:rPr lang="en-US" dirty="0" err="1"/>
              <a:t>Pajak</a:t>
            </a:r>
            <a:r>
              <a:rPr lang="en-US" dirty="0"/>
              <a:t>	: </a:t>
            </a:r>
            <a:r>
              <a:rPr lang="en-US" dirty="0" err="1"/>
              <a:t>PPh</a:t>
            </a:r>
            <a:r>
              <a:rPr lang="en-US" dirty="0"/>
              <a:t> </a:t>
            </a:r>
            <a:r>
              <a:rPr lang="en-US" dirty="0" err="1"/>
              <a:t>Badan</a:t>
            </a:r>
            <a:endParaRPr lang="en-US" dirty="0"/>
          </a:p>
          <a:p>
            <a:r>
              <a:rPr lang="en-US" dirty="0"/>
              <a:t>			</a:t>
            </a:r>
            <a:r>
              <a:rPr lang="id-ID" dirty="0"/>
              <a:t>			</a:t>
            </a:r>
            <a:r>
              <a:rPr lang="en-US" dirty="0"/>
              <a:t>:  </a:t>
            </a:r>
            <a:r>
              <a:rPr lang="en-US" dirty="0" err="1"/>
              <a:t>Pemohon</a:t>
            </a:r>
            <a:r>
              <a:rPr lang="en-US" dirty="0"/>
              <a:t> banding </a:t>
            </a:r>
            <a:r>
              <a:rPr lang="en-US" dirty="0" err="1"/>
              <a:t>mengajukan</a:t>
            </a:r>
            <a:r>
              <a:rPr lang="en-US" dirty="0"/>
              <a:t> banding </a:t>
            </a:r>
            <a:r>
              <a:rPr lang="en-US" dirty="0" err="1"/>
              <a:t>atas</a:t>
            </a:r>
            <a:r>
              <a:rPr lang="en-US" dirty="0"/>
              <a:t> </a:t>
            </a:r>
            <a:r>
              <a:rPr lang="en-US" dirty="0" err="1"/>
              <a:t>koreksi</a:t>
            </a:r>
            <a:r>
              <a:rPr lang="en-US" dirty="0"/>
              <a:t> </a:t>
            </a:r>
            <a:r>
              <a:rPr lang="en-US" dirty="0" err="1"/>
              <a:t>biaya</a:t>
            </a:r>
            <a:r>
              <a:rPr lang="en-US" dirty="0"/>
              <a:t> </a:t>
            </a:r>
            <a:r>
              <a:rPr lang="en-US" dirty="0" err="1"/>
              <a:t>royalti</a:t>
            </a:r>
            <a:r>
              <a:rPr lang="en-US" dirty="0"/>
              <a:t> </a:t>
            </a:r>
            <a:r>
              <a:rPr lang="en-US" dirty="0" err="1"/>
              <a:t>atas</a:t>
            </a:r>
            <a:r>
              <a:rPr lang="en-US" dirty="0"/>
              <a:t> SPT </a:t>
            </a:r>
            <a:r>
              <a:rPr lang="en-US" dirty="0" err="1"/>
              <a:t>PPh</a:t>
            </a:r>
            <a:r>
              <a:rPr lang="en-US" dirty="0"/>
              <a:t> </a:t>
            </a:r>
            <a:r>
              <a:rPr lang="en-US" dirty="0" err="1"/>
              <a:t>Badan</a:t>
            </a:r>
            <a:r>
              <a:rPr lang="en-US" dirty="0"/>
              <a:t> </a:t>
            </a:r>
            <a:endParaRPr lang="id-ID" dirty="0"/>
          </a:p>
          <a:p>
            <a:pPr marL="0" indent="0">
              <a:buNone/>
            </a:pPr>
            <a:r>
              <a:rPr lang="id-ID" dirty="0"/>
              <a:t>						  </a:t>
            </a:r>
            <a:r>
              <a:rPr lang="en-US" dirty="0" err="1"/>
              <a:t>Tahun</a:t>
            </a:r>
            <a:r>
              <a:rPr lang="en-US" dirty="0"/>
              <a:t> </a:t>
            </a:r>
            <a:r>
              <a:rPr lang="en-US" dirty="0" err="1"/>
              <a:t>Pajak</a:t>
            </a:r>
            <a:r>
              <a:rPr lang="en-US" dirty="0"/>
              <a:t> 20</a:t>
            </a:r>
            <a:r>
              <a:rPr lang="id-ID" dirty="0"/>
              <a:t>09-2010</a:t>
            </a:r>
            <a:r>
              <a:rPr lang="en-US" dirty="0"/>
              <a:t>.</a:t>
            </a:r>
          </a:p>
          <a:p>
            <a:pPr marL="0" indent="0">
              <a:buNone/>
            </a:pPr>
            <a:r>
              <a:rPr lang="en-US" dirty="0"/>
              <a:t> </a:t>
            </a:r>
          </a:p>
        </p:txBody>
      </p:sp>
    </p:spTree>
    <p:extLst>
      <p:ext uri="{BB962C8B-B14F-4D97-AF65-F5344CB8AC3E}">
        <p14:creationId xmlns:p14="http://schemas.microsoft.com/office/powerpoint/2010/main" val="4235333265"/>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err="1"/>
              <a:t>Profil</a:t>
            </a:r>
            <a:r>
              <a:rPr lang="en-US" dirty="0"/>
              <a:t> </a:t>
            </a:r>
            <a:r>
              <a:rPr lang="en-US" dirty="0" err="1"/>
              <a:t>Pembanding</a:t>
            </a:r>
            <a:endParaRPr lang="en-US" dirty="0"/>
          </a:p>
        </p:txBody>
      </p:sp>
      <p:sp>
        <p:nvSpPr>
          <p:cNvPr id="5" name="Rectangle: Rounded Corners 4"/>
          <p:cNvSpPr/>
          <p:nvPr/>
        </p:nvSpPr>
        <p:spPr>
          <a:xfrm>
            <a:off x="4785926" y="3220570"/>
            <a:ext cx="2075542" cy="962592"/>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US" dirty="0">
                <a:solidFill>
                  <a:srgbClr val="FF0000"/>
                </a:solidFill>
                <a:latin typeface="Century" panose="02040604050505020304" pitchFamily="18" charset="0"/>
              </a:rPr>
              <a:t>PT </a:t>
            </a:r>
            <a:r>
              <a:rPr lang="id-ID" dirty="0">
                <a:solidFill>
                  <a:srgbClr val="FF0000"/>
                </a:solidFill>
                <a:latin typeface="Century" panose="02040604050505020304" pitchFamily="18" charset="0"/>
              </a:rPr>
              <a:t>L’Oreal Indoensia</a:t>
            </a:r>
            <a:endParaRPr lang="en-US" dirty="0">
              <a:solidFill>
                <a:srgbClr val="FF0000"/>
              </a:solidFill>
              <a:latin typeface="Century" panose="02040604050505020304" pitchFamily="18" charset="0"/>
            </a:endParaRPr>
          </a:p>
        </p:txBody>
      </p:sp>
      <p:sp>
        <p:nvSpPr>
          <p:cNvPr id="6" name="Rectangle: Rounded Corners 5"/>
          <p:cNvSpPr/>
          <p:nvPr/>
        </p:nvSpPr>
        <p:spPr>
          <a:xfrm>
            <a:off x="745078" y="3220569"/>
            <a:ext cx="2075542" cy="962592"/>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US" dirty="0">
                <a:latin typeface="Century" panose="02040604050505020304" pitchFamily="18" charset="0"/>
              </a:rPr>
              <a:t>PT </a:t>
            </a:r>
            <a:r>
              <a:rPr lang="id-ID" dirty="0">
                <a:latin typeface="Century" panose="02040604050505020304" pitchFamily="18" charset="0"/>
              </a:rPr>
              <a:t>L’Oreal Paris</a:t>
            </a:r>
            <a:endParaRPr lang="en-US" dirty="0">
              <a:latin typeface="Century" panose="02040604050505020304" pitchFamily="18" charset="0"/>
            </a:endParaRPr>
          </a:p>
        </p:txBody>
      </p:sp>
      <p:sp>
        <p:nvSpPr>
          <p:cNvPr id="7" name="Rectangle: Rounded Corners 6"/>
          <p:cNvSpPr/>
          <p:nvPr/>
        </p:nvSpPr>
        <p:spPr>
          <a:xfrm>
            <a:off x="9124514" y="3132322"/>
            <a:ext cx="2075542" cy="1139087"/>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US" dirty="0">
                <a:solidFill>
                  <a:schemeClr val="tx1"/>
                </a:solidFill>
                <a:latin typeface="Century" panose="02040604050505020304" pitchFamily="18" charset="0"/>
              </a:rPr>
              <a:t>PT </a:t>
            </a:r>
            <a:r>
              <a:rPr lang="id-ID" dirty="0">
                <a:solidFill>
                  <a:schemeClr val="tx1"/>
                </a:solidFill>
                <a:latin typeface="Century" panose="02040604050505020304" pitchFamily="18" charset="0"/>
              </a:rPr>
              <a:t>Yasulor </a:t>
            </a:r>
            <a:endParaRPr lang="en-US" dirty="0">
              <a:solidFill>
                <a:schemeClr val="tx1"/>
              </a:solidFill>
              <a:latin typeface="Century" panose="02040604050505020304" pitchFamily="18" charset="0"/>
            </a:endParaRPr>
          </a:p>
          <a:p>
            <a:pPr algn="ctr"/>
            <a:r>
              <a:rPr lang="id-ID" dirty="0">
                <a:solidFill>
                  <a:schemeClr val="tx1"/>
                </a:solidFill>
                <a:latin typeface="Century" panose="02040604050505020304" pitchFamily="18" charset="0"/>
              </a:rPr>
              <a:t>Indonesia</a:t>
            </a:r>
            <a:endParaRPr lang="en-US" dirty="0">
              <a:solidFill>
                <a:schemeClr val="tx1"/>
              </a:solidFill>
              <a:latin typeface="Century" panose="02040604050505020304" pitchFamily="18" charset="0"/>
            </a:endParaRPr>
          </a:p>
        </p:txBody>
      </p:sp>
      <p:sp>
        <p:nvSpPr>
          <p:cNvPr id="8" name="Rectangle: Rounded Corners 7"/>
          <p:cNvSpPr/>
          <p:nvPr/>
        </p:nvSpPr>
        <p:spPr>
          <a:xfrm>
            <a:off x="8333486" y="5577335"/>
            <a:ext cx="3657599" cy="962592"/>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id-ID" dirty="0">
                <a:latin typeface="Century" panose="02040604050505020304" pitchFamily="18" charset="0"/>
              </a:rPr>
              <a:t>Hanya memproduksi produk sesuai pesanan PT </a:t>
            </a:r>
            <a:r>
              <a:rPr lang="id-ID" dirty="0" smtClean="0">
                <a:latin typeface="Century" panose="02040604050505020304" pitchFamily="18" charset="0"/>
              </a:rPr>
              <a:t>L’Oreal indonesia</a:t>
            </a:r>
            <a:endParaRPr lang="en-US" dirty="0">
              <a:latin typeface="Century" panose="02040604050505020304" pitchFamily="18" charset="0"/>
            </a:endParaRPr>
          </a:p>
        </p:txBody>
      </p:sp>
      <p:sp>
        <p:nvSpPr>
          <p:cNvPr id="9" name="Rectangle: Rounded Corners 8"/>
          <p:cNvSpPr/>
          <p:nvPr/>
        </p:nvSpPr>
        <p:spPr>
          <a:xfrm>
            <a:off x="3583053" y="4974336"/>
            <a:ext cx="4481287" cy="1779848"/>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r>
              <a:rPr lang="id-ID" dirty="0" smtClean="0">
                <a:solidFill>
                  <a:srgbClr val="FF0000"/>
                </a:solidFill>
                <a:latin typeface="Century" panose="02040604050505020304" pitchFamily="18" charset="0"/>
              </a:rPr>
              <a:t>-Memesan produk kepada PT. Yasulor</a:t>
            </a:r>
          </a:p>
          <a:p>
            <a:r>
              <a:rPr lang="id-ID" dirty="0">
                <a:solidFill>
                  <a:srgbClr val="FF0000"/>
                </a:solidFill>
                <a:latin typeface="Century" panose="02040604050505020304" pitchFamily="18" charset="0"/>
              </a:rPr>
              <a:t>-</a:t>
            </a:r>
            <a:r>
              <a:rPr lang="en-US" dirty="0" smtClean="0">
                <a:solidFill>
                  <a:srgbClr val="FF0000"/>
                </a:solidFill>
                <a:latin typeface="Century" panose="02040604050505020304" pitchFamily="18" charset="0"/>
              </a:rPr>
              <a:t>Distributor </a:t>
            </a:r>
            <a:r>
              <a:rPr lang="en-US" dirty="0" err="1">
                <a:solidFill>
                  <a:srgbClr val="FF0000"/>
                </a:solidFill>
                <a:latin typeface="Century" panose="02040604050505020304" pitchFamily="18" charset="0"/>
              </a:rPr>
              <a:t>utama</a:t>
            </a:r>
            <a:r>
              <a:rPr lang="en-US" dirty="0">
                <a:solidFill>
                  <a:srgbClr val="FF0000"/>
                </a:solidFill>
                <a:latin typeface="Century" panose="02040604050505020304" pitchFamily="18" charset="0"/>
              </a:rPr>
              <a:t> </a:t>
            </a:r>
            <a:r>
              <a:rPr lang="en-US" dirty="0" err="1">
                <a:solidFill>
                  <a:srgbClr val="FF0000"/>
                </a:solidFill>
                <a:latin typeface="Century" panose="02040604050505020304" pitchFamily="18" charset="0"/>
              </a:rPr>
              <a:t>dari</a:t>
            </a:r>
            <a:r>
              <a:rPr lang="en-US" dirty="0">
                <a:solidFill>
                  <a:srgbClr val="FF0000"/>
                </a:solidFill>
                <a:latin typeface="Century" panose="02040604050505020304" pitchFamily="18" charset="0"/>
              </a:rPr>
              <a:t> PT </a:t>
            </a:r>
            <a:r>
              <a:rPr lang="id-ID" dirty="0">
                <a:solidFill>
                  <a:srgbClr val="FF0000"/>
                </a:solidFill>
                <a:latin typeface="Century" panose="02040604050505020304" pitchFamily="18" charset="0"/>
              </a:rPr>
              <a:t>L’Oreal </a:t>
            </a:r>
            <a:endParaRPr lang="en-US" dirty="0">
              <a:solidFill>
                <a:srgbClr val="FF0000"/>
              </a:solidFill>
              <a:latin typeface="Century" panose="02040604050505020304" pitchFamily="18" charset="0"/>
            </a:endParaRPr>
          </a:p>
          <a:p>
            <a:r>
              <a:rPr lang="id-ID" dirty="0" smtClean="0">
                <a:solidFill>
                  <a:srgbClr val="FF0000"/>
                </a:solidFill>
                <a:latin typeface="Century" panose="02040604050505020304" pitchFamily="18" charset="0"/>
              </a:rPr>
              <a:t>Indonesia</a:t>
            </a:r>
          </a:p>
          <a:p>
            <a:r>
              <a:rPr lang="id-ID" dirty="0">
                <a:solidFill>
                  <a:srgbClr val="FF0000"/>
                </a:solidFill>
                <a:latin typeface="Century" panose="02040604050505020304" pitchFamily="18" charset="0"/>
              </a:rPr>
              <a:t>-</a:t>
            </a:r>
            <a:r>
              <a:rPr lang="id-ID" dirty="0" smtClean="0">
                <a:solidFill>
                  <a:srgbClr val="FF0000"/>
                </a:solidFill>
                <a:latin typeface="Century" panose="02040604050505020304" pitchFamily="18" charset="0"/>
              </a:rPr>
              <a:t>B</a:t>
            </a:r>
            <a:r>
              <a:rPr lang="en-US" dirty="0" err="1" smtClean="0">
                <a:solidFill>
                  <a:srgbClr val="FF0000"/>
                </a:solidFill>
                <a:latin typeface="Century" panose="02040604050505020304" pitchFamily="18" charset="0"/>
              </a:rPr>
              <a:t>ertanggung</a:t>
            </a:r>
            <a:r>
              <a:rPr lang="en-US" dirty="0" smtClean="0">
                <a:solidFill>
                  <a:srgbClr val="FF0000"/>
                </a:solidFill>
                <a:latin typeface="Century" panose="02040604050505020304" pitchFamily="18" charset="0"/>
              </a:rPr>
              <a:t> </a:t>
            </a:r>
            <a:r>
              <a:rPr lang="en-US" dirty="0" err="1">
                <a:solidFill>
                  <a:srgbClr val="FF0000"/>
                </a:solidFill>
                <a:latin typeface="Century" panose="02040604050505020304" pitchFamily="18" charset="0"/>
              </a:rPr>
              <a:t>jawab</a:t>
            </a:r>
            <a:r>
              <a:rPr lang="en-US" dirty="0">
                <a:solidFill>
                  <a:srgbClr val="FF0000"/>
                </a:solidFill>
                <a:latin typeface="Century" panose="02040604050505020304" pitchFamily="18" charset="0"/>
              </a:rPr>
              <a:t> </a:t>
            </a:r>
            <a:r>
              <a:rPr lang="en-US" dirty="0" err="1">
                <a:solidFill>
                  <a:srgbClr val="FF0000"/>
                </a:solidFill>
                <a:latin typeface="Century" panose="02040604050505020304" pitchFamily="18" charset="0"/>
              </a:rPr>
              <a:t>untuk</a:t>
            </a:r>
            <a:r>
              <a:rPr lang="en-US" dirty="0">
                <a:solidFill>
                  <a:srgbClr val="FF0000"/>
                </a:solidFill>
                <a:latin typeface="Century" panose="02040604050505020304" pitchFamily="18" charset="0"/>
              </a:rPr>
              <a:t> </a:t>
            </a:r>
            <a:r>
              <a:rPr lang="en-US" dirty="0" err="1">
                <a:solidFill>
                  <a:srgbClr val="FF0000"/>
                </a:solidFill>
                <a:latin typeface="Century" panose="02040604050505020304" pitchFamily="18" charset="0"/>
              </a:rPr>
              <a:t>memasarkan</a:t>
            </a:r>
            <a:r>
              <a:rPr lang="en-US" dirty="0">
                <a:solidFill>
                  <a:srgbClr val="FF0000"/>
                </a:solidFill>
                <a:latin typeface="Century" panose="02040604050505020304" pitchFamily="18" charset="0"/>
              </a:rPr>
              <a:t> </a:t>
            </a:r>
            <a:r>
              <a:rPr lang="en-US" dirty="0" err="1">
                <a:solidFill>
                  <a:srgbClr val="FF0000"/>
                </a:solidFill>
                <a:latin typeface="Century" panose="02040604050505020304" pitchFamily="18" charset="0"/>
              </a:rPr>
              <a:t>semua</a:t>
            </a:r>
            <a:r>
              <a:rPr lang="en-US" dirty="0">
                <a:solidFill>
                  <a:srgbClr val="FF0000"/>
                </a:solidFill>
                <a:latin typeface="Century" panose="02040604050505020304" pitchFamily="18" charset="0"/>
              </a:rPr>
              <a:t> </a:t>
            </a:r>
            <a:r>
              <a:rPr lang="en-US" dirty="0" err="1">
                <a:solidFill>
                  <a:srgbClr val="FF0000"/>
                </a:solidFill>
                <a:latin typeface="Century" panose="02040604050505020304" pitchFamily="18" charset="0"/>
              </a:rPr>
              <a:t>produk</a:t>
            </a:r>
            <a:r>
              <a:rPr lang="id-ID" dirty="0">
                <a:solidFill>
                  <a:srgbClr val="FF0000"/>
                </a:solidFill>
                <a:latin typeface="Century" panose="02040604050505020304" pitchFamily="18" charset="0"/>
              </a:rPr>
              <a:t> dan pemegang license produksi</a:t>
            </a:r>
            <a:endParaRPr lang="en-US" dirty="0">
              <a:solidFill>
                <a:srgbClr val="FF0000"/>
              </a:solidFill>
              <a:latin typeface="Century" panose="02040604050505020304" pitchFamily="18" charset="0"/>
            </a:endParaRPr>
          </a:p>
        </p:txBody>
      </p:sp>
      <p:cxnSp>
        <p:nvCxnSpPr>
          <p:cNvPr id="11" name="Straight Arrow Connector 10"/>
          <p:cNvCxnSpPr>
            <a:cxnSpLocks/>
            <a:stCxn id="6" idx="3"/>
            <a:endCxn id="5" idx="1"/>
          </p:cNvCxnSpPr>
          <p:nvPr/>
        </p:nvCxnSpPr>
        <p:spPr>
          <a:xfrm>
            <a:off x="2820620" y="3701865"/>
            <a:ext cx="1965306" cy="1"/>
          </a:xfrm>
          <a:prstGeom prst="straightConnector1">
            <a:avLst/>
          </a:prstGeom>
          <a:ln>
            <a:tailEnd type="triangle"/>
          </a:ln>
        </p:spPr>
        <p:style>
          <a:lnRef idx="3">
            <a:schemeClr val="accent1"/>
          </a:lnRef>
          <a:fillRef idx="0">
            <a:schemeClr val="accent1"/>
          </a:fillRef>
          <a:effectRef idx="2">
            <a:schemeClr val="accent1"/>
          </a:effectRef>
          <a:fontRef idx="minor">
            <a:schemeClr val="tx1"/>
          </a:fontRef>
        </p:style>
      </p:cxnSp>
      <p:cxnSp>
        <p:nvCxnSpPr>
          <p:cNvPr id="13" name="Straight Arrow Connector 12"/>
          <p:cNvCxnSpPr>
            <a:cxnSpLocks/>
            <a:stCxn id="5" idx="3"/>
            <a:endCxn id="7" idx="1"/>
          </p:cNvCxnSpPr>
          <p:nvPr/>
        </p:nvCxnSpPr>
        <p:spPr>
          <a:xfrm>
            <a:off x="6861468" y="3701866"/>
            <a:ext cx="2263046" cy="0"/>
          </a:xfrm>
          <a:prstGeom prst="straightConnector1">
            <a:avLst/>
          </a:prstGeom>
          <a:ln>
            <a:tailEnd type="triangle"/>
          </a:ln>
        </p:spPr>
        <p:style>
          <a:lnRef idx="3">
            <a:schemeClr val="accent1"/>
          </a:lnRef>
          <a:fillRef idx="0">
            <a:schemeClr val="accent1"/>
          </a:fillRef>
          <a:effectRef idx="2">
            <a:schemeClr val="accent1"/>
          </a:effectRef>
          <a:fontRef idx="minor">
            <a:schemeClr val="tx1"/>
          </a:fontRef>
        </p:style>
      </p:cxnSp>
      <p:cxnSp>
        <p:nvCxnSpPr>
          <p:cNvPr id="16" name="Straight Arrow Connector 15"/>
          <p:cNvCxnSpPr>
            <a:cxnSpLocks/>
            <a:stCxn id="7" idx="2"/>
            <a:endCxn id="8" idx="0"/>
          </p:cNvCxnSpPr>
          <p:nvPr/>
        </p:nvCxnSpPr>
        <p:spPr>
          <a:xfrm>
            <a:off x="10162285" y="4271409"/>
            <a:ext cx="1" cy="1305926"/>
          </a:xfrm>
          <a:prstGeom prst="straightConnector1">
            <a:avLst/>
          </a:prstGeom>
          <a:ln>
            <a:tailEnd type="triangle"/>
          </a:ln>
        </p:spPr>
        <p:style>
          <a:lnRef idx="3">
            <a:schemeClr val="accent1"/>
          </a:lnRef>
          <a:fillRef idx="0">
            <a:schemeClr val="accent1"/>
          </a:fillRef>
          <a:effectRef idx="2">
            <a:schemeClr val="accent1"/>
          </a:effectRef>
          <a:fontRef idx="minor">
            <a:schemeClr val="tx1"/>
          </a:fontRef>
        </p:style>
      </p:cxnSp>
      <p:cxnSp>
        <p:nvCxnSpPr>
          <p:cNvPr id="18" name="Straight Arrow Connector 17"/>
          <p:cNvCxnSpPr>
            <a:cxnSpLocks/>
            <a:stCxn id="5" idx="2"/>
            <a:endCxn id="9" idx="0"/>
          </p:cNvCxnSpPr>
          <p:nvPr/>
        </p:nvCxnSpPr>
        <p:spPr>
          <a:xfrm>
            <a:off x="5823697" y="4183162"/>
            <a:ext cx="0" cy="791174"/>
          </a:xfrm>
          <a:prstGeom prst="straightConnector1">
            <a:avLst/>
          </a:prstGeom>
          <a:ln>
            <a:tailEnd type="triangle"/>
          </a:ln>
        </p:spPr>
        <p:style>
          <a:lnRef idx="3">
            <a:schemeClr val="accent1"/>
          </a:lnRef>
          <a:fillRef idx="0">
            <a:schemeClr val="accent1"/>
          </a:fillRef>
          <a:effectRef idx="2">
            <a:schemeClr val="accent1"/>
          </a:effectRef>
          <a:fontRef idx="minor">
            <a:schemeClr val="tx1"/>
          </a:fontRef>
        </p:style>
      </p:cxnSp>
      <p:sp>
        <p:nvSpPr>
          <p:cNvPr id="33" name="Rectangle: Rounded Corners 7"/>
          <p:cNvSpPr/>
          <p:nvPr/>
        </p:nvSpPr>
        <p:spPr>
          <a:xfrm>
            <a:off x="251791" y="5687776"/>
            <a:ext cx="3062116" cy="962592"/>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id-ID" dirty="0">
                <a:latin typeface="Century" panose="02040604050505020304" pitchFamily="18" charset="0"/>
              </a:rPr>
              <a:t>Research formula kosmetik</a:t>
            </a:r>
            <a:endParaRPr lang="en-US" dirty="0">
              <a:latin typeface="Century" panose="02040604050505020304" pitchFamily="18" charset="0"/>
            </a:endParaRPr>
          </a:p>
        </p:txBody>
      </p:sp>
      <p:cxnSp>
        <p:nvCxnSpPr>
          <p:cNvPr id="39" name="Straight Arrow Connector 38"/>
          <p:cNvCxnSpPr>
            <a:cxnSpLocks/>
            <a:stCxn id="6" idx="2"/>
            <a:endCxn id="33" idx="0"/>
          </p:cNvCxnSpPr>
          <p:nvPr/>
        </p:nvCxnSpPr>
        <p:spPr>
          <a:xfrm>
            <a:off x="1782849" y="4183161"/>
            <a:ext cx="0" cy="1504615"/>
          </a:xfrm>
          <a:prstGeom prst="straightConnector1">
            <a:avLst/>
          </a:prstGeom>
          <a:ln>
            <a:tailEnd type="triangle"/>
          </a:ln>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32746188"/>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latin typeface="Century" panose="02040604050505020304" pitchFamily="18" charset="0"/>
              </a:rPr>
              <a:t>Proses</a:t>
            </a:r>
          </a:p>
        </p:txBody>
      </p:sp>
      <p:sp>
        <p:nvSpPr>
          <p:cNvPr id="4" name="Rectangle: Rounded Corners 3"/>
          <p:cNvSpPr/>
          <p:nvPr/>
        </p:nvSpPr>
        <p:spPr>
          <a:xfrm>
            <a:off x="963930" y="2198913"/>
            <a:ext cx="2527662" cy="885371"/>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lvl="0" algn="ctr"/>
            <a:r>
              <a:rPr lang="en-US" sz="1600" dirty="0">
                <a:latin typeface="Century" panose="02040604050505020304" pitchFamily="18" charset="0"/>
              </a:rPr>
              <a:t>Hakim </a:t>
            </a:r>
            <a:r>
              <a:rPr lang="en-US" sz="1600" dirty="0" err="1">
                <a:latin typeface="Century" panose="02040604050505020304" pitchFamily="18" charset="0"/>
              </a:rPr>
              <a:t>ketua</a:t>
            </a:r>
            <a:r>
              <a:rPr lang="en-US" sz="1600" dirty="0">
                <a:latin typeface="Century" panose="02040604050505020304" pitchFamily="18" charset="0"/>
              </a:rPr>
              <a:t> </a:t>
            </a:r>
            <a:r>
              <a:rPr lang="en-US" sz="1600" dirty="0" err="1">
                <a:latin typeface="Century" panose="02040604050505020304" pitchFamily="18" charset="0"/>
              </a:rPr>
              <a:t>mengetuk</a:t>
            </a:r>
            <a:r>
              <a:rPr lang="en-US" sz="1600" dirty="0">
                <a:latin typeface="Century" panose="02040604050505020304" pitchFamily="18" charset="0"/>
              </a:rPr>
              <a:t> </a:t>
            </a:r>
            <a:r>
              <a:rPr lang="en-US" sz="1600" dirty="0" err="1">
                <a:latin typeface="Century" panose="02040604050505020304" pitchFamily="18" charset="0"/>
              </a:rPr>
              <a:t>palu</a:t>
            </a:r>
            <a:r>
              <a:rPr lang="en-US" sz="1600" dirty="0">
                <a:latin typeface="Century" panose="02040604050505020304" pitchFamily="18" charset="0"/>
              </a:rPr>
              <a:t> </a:t>
            </a:r>
            <a:r>
              <a:rPr lang="en-US" sz="1600" dirty="0" err="1">
                <a:latin typeface="Century" panose="02040604050505020304" pitchFamily="18" charset="0"/>
              </a:rPr>
              <a:t>sebagai</a:t>
            </a:r>
            <a:r>
              <a:rPr lang="en-US" sz="1600" dirty="0">
                <a:latin typeface="Century" panose="02040604050505020304" pitchFamily="18" charset="0"/>
              </a:rPr>
              <a:t> </a:t>
            </a:r>
            <a:r>
              <a:rPr lang="en-US" sz="1600" dirty="0" err="1">
                <a:latin typeface="Century" panose="02040604050505020304" pitchFamily="18" charset="0"/>
              </a:rPr>
              <a:t>tanda</a:t>
            </a:r>
            <a:r>
              <a:rPr lang="en-US" sz="1600" dirty="0">
                <a:latin typeface="Century" panose="02040604050505020304" pitchFamily="18" charset="0"/>
              </a:rPr>
              <a:t> </a:t>
            </a:r>
            <a:r>
              <a:rPr lang="en-US" sz="1600" dirty="0" err="1">
                <a:latin typeface="Century" panose="02040604050505020304" pitchFamily="18" charset="0"/>
              </a:rPr>
              <a:t>dibukanya</a:t>
            </a:r>
            <a:r>
              <a:rPr lang="en-US" sz="1600" dirty="0">
                <a:latin typeface="Century" panose="02040604050505020304" pitchFamily="18" charset="0"/>
              </a:rPr>
              <a:t> </a:t>
            </a:r>
            <a:r>
              <a:rPr lang="en-US" sz="1600" dirty="0" err="1">
                <a:latin typeface="Century" panose="02040604050505020304" pitchFamily="18" charset="0"/>
              </a:rPr>
              <a:t>sidang</a:t>
            </a:r>
            <a:endParaRPr lang="en-US" sz="1600" dirty="0">
              <a:latin typeface="Century" panose="02040604050505020304" pitchFamily="18" charset="0"/>
            </a:endParaRPr>
          </a:p>
        </p:txBody>
      </p:sp>
      <p:sp>
        <p:nvSpPr>
          <p:cNvPr id="5" name="Rectangle: Rounded Corners 4"/>
          <p:cNvSpPr/>
          <p:nvPr/>
        </p:nvSpPr>
        <p:spPr>
          <a:xfrm>
            <a:off x="4712607" y="2198912"/>
            <a:ext cx="2478314" cy="1045029"/>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lvl="0" algn="ctr"/>
            <a:r>
              <a:rPr lang="en-US" dirty="0">
                <a:latin typeface="Century" panose="02040604050505020304" pitchFamily="18" charset="0"/>
              </a:rPr>
              <a:t>Hakim </a:t>
            </a:r>
            <a:r>
              <a:rPr lang="en-US" dirty="0" err="1">
                <a:latin typeface="Century" panose="02040604050505020304" pitchFamily="18" charset="0"/>
              </a:rPr>
              <a:t>membacakan</a:t>
            </a:r>
            <a:r>
              <a:rPr lang="en-US" dirty="0">
                <a:latin typeface="Century" panose="02040604050505020304" pitchFamily="18" charset="0"/>
              </a:rPr>
              <a:t> </a:t>
            </a:r>
            <a:r>
              <a:rPr lang="en-US" dirty="0" err="1">
                <a:latin typeface="Century" panose="02040604050505020304" pitchFamily="18" charset="0"/>
              </a:rPr>
              <a:t>nomor</a:t>
            </a:r>
            <a:r>
              <a:rPr lang="en-US" dirty="0">
                <a:latin typeface="Century" panose="02040604050505020304" pitchFamily="18" charset="0"/>
              </a:rPr>
              <a:t> </a:t>
            </a:r>
            <a:r>
              <a:rPr lang="en-US" dirty="0" err="1">
                <a:latin typeface="Century" panose="02040604050505020304" pitchFamily="18" charset="0"/>
              </a:rPr>
              <a:t>sengketa</a:t>
            </a:r>
            <a:r>
              <a:rPr lang="en-US" dirty="0">
                <a:latin typeface="Century" panose="02040604050505020304" pitchFamily="18" charset="0"/>
              </a:rPr>
              <a:t> </a:t>
            </a:r>
            <a:r>
              <a:rPr lang="en-US" dirty="0" err="1">
                <a:latin typeface="Century" panose="02040604050505020304" pitchFamily="18" charset="0"/>
              </a:rPr>
              <a:t>dan</a:t>
            </a:r>
            <a:r>
              <a:rPr lang="en-US" dirty="0">
                <a:latin typeface="Century" panose="02040604050505020304" pitchFamily="18" charset="0"/>
              </a:rPr>
              <a:t> </a:t>
            </a:r>
            <a:r>
              <a:rPr lang="en-US" dirty="0" err="1">
                <a:latin typeface="Century" panose="02040604050505020304" pitchFamily="18" charset="0"/>
              </a:rPr>
              <a:t>pihak</a:t>
            </a:r>
            <a:r>
              <a:rPr lang="en-US" dirty="0">
                <a:latin typeface="Century" panose="02040604050505020304" pitchFamily="18" charset="0"/>
              </a:rPr>
              <a:t> </a:t>
            </a:r>
            <a:r>
              <a:rPr lang="en-US" dirty="0" err="1">
                <a:latin typeface="Century" panose="02040604050505020304" pitchFamily="18" charset="0"/>
              </a:rPr>
              <a:t>terkait</a:t>
            </a:r>
            <a:endParaRPr lang="en-US" dirty="0">
              <a:latin typeface="Century" panose="02040604050505020304" pitchFamily="18" charset="0"/>
            </a:endParaRPr>
          </a:p>
        </p:txBody>
      </p:sp>
      <p:sp>
        <p:nvSpPr>
          <p:cNvPr id="6" name="Rectangle: Rounded Corners 5"/>
          <p:cNvSpPr/>
          <p:nvPr/>
        </p:nvSpPr>
        <p:spPr>
          <a:xfrm>
            <a:off x="8574315" y="2198912"/>
            <a:ext cx="2478314" cy="1045029"/>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US" sz="1400" dirty="0">
                <a:latin typeface="Century" panose="02040604050505020304" pitchFamily="18" charset="0"/>
              </a:rPr>
              <a:t>Hakim </a:t>
            </a:r>
            <a:r>
              <a:rPr lang="en-US" sz="1400" dirty="0" err="1">
                <a:latin typeface="Century" panose="02040604050505020304" pitchFamily="18" charset="0"/>
              </a:rPr>
              <a:t>mempersilakan</a:t>
            </a:r>
            <a:r>
              <a:rPr lang="en-US" sz="1400" dirty="0">
                <a:latin typeface="Century" panose="02040604050505020304" pitchFamily="18" charset="0"/>
              </a:rPr>
              <a:t> </a:t>
            </a:r>
            <a:r>
              <a:rPr lang="en-US" sz="1400" dirty="0" err="1">
                <a:latin typeface="Century" panose="02040604050505020304" pitchFamily="18" charset="0"/>
              </a:rPr>
              <a:t>terbanding</a:t>
            </a:r>
            <a:r>
              <a:rPr lang="en-US" sz="1400" dirty="0">
                <a:latin typeface="Century" panose="02040604050505020304" pitchFamily="18" charset="0"/>
              </a:rPr>
              <a:t>  </a:t>
            </a:r>
            <a:r>
              <a:rPr lang="en-US" sz="1400" dirty="0" err="1">
                <a:latin typeface="Century" panose="02040604050505020304" pitchFamily="18" charset="0"/>
              </a:rPr>
              <a:t>dan</a:t>
            </a:r>
            <a:r>
              <a:rPr lang="en-US" sz="1400" dirty="0">
                <a:latin typeface="Century" panose="02040604050505020304" pitchFamily="18" charset="0"/>
              </a:rPr>
              <a:t> </a:t>
            </a:r>
            <a:r>
              <a:rPr lang="en-US" sz="1400" dirty="0" err="1">
                <a:latin typeface="Century" panose="02040604050505020304" pitchFamily="18" charset="0"/>
              </a:rPr>
              <a:t>pemohon</a:t>
            </a:r>
            <a:r>
              <a:rPr lang="en-US" sz="1400" dirty="0">
                <a:latin typeface="Century" panose="02040604050505020304" pitchFamily="18" charset="0"/>
              </a:rPr>
              <a:t> banding </a:t>
            </a:r>
            <a:r>
              <a:rPr lang="en-US" sz="1400" dirty="0" err="1">
                <a:latin typeface="Century" panose="02040604050505020304" pitchFamily="18" charset="0"/>
              </a:rPr>
              <a:t>untuk</a:t>
            </a:r>
            <a:r>
              <a:rPr lang="en-US" sz="1400" dirty="0">
                <a:latin typeface="Century" panose="02040604050505020304" pitchFamily="18" charset="0"/>
              </a:rPr>
              <a:t> </a:t>
            </a:r>
            <a:r>
              <a:rPr lang="en-US" sz="1400" dirty="0" err="1">
                <a:latin typeface="Century" panose="02040604050505020304" pitchFamily="18" charset="0"/>
              </a:rPr>
              <a:t>menguraikan</a:t>
            </a:r>
            <a:r>
              <a:rPr lang="en-US" sz="1400" dirty="0">
                <a:latin typeface="Century" panose="02040604050505020304" pitchFamily="18" charset="0"/>
              </a:rPr>
              <a:t> </a:t>
            </a:r>
            <a:r>
              <a:rPr lang="en-US" sz="1400" dirty="0" err="1">
                <a:latin typeface="Century" panose="02040604050505020304" pitchFamily="18" charset="0"/>
              </a:rPr>
              <a:t>opini</a:t>
            </a:r>
            <a:endParaRPr lang="en-US" sz="1400" dirty="0">
              <a:latin typeface="Century" panose="02040604050505020304" pitchFamily="18" charset="0"/>
            </a:endParaRPr>
          </a:p>
        </p:txBody>
      </p:sp>
      <p:sp>
        <p:nvSpPr>
          <p:cNvPr id="7" name="Rectangle: Rounded Corners 6"/>
          <p:cNvSpPr/>
          <p:nvPr/>
        </p:nvSpPr>
        <p:spPr>
          <a:xfrm>
            <a:off x="8529865" y="4105511"/>
            <a:ext cx="2726872" cy="1045029"/>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lvl="0" algn="ctr"/>
            <a:r>
              <a:rPr lang="en-US" sz="1400" dirty="0">
                <a:latin typeface="Century" panose="02040604050505020304" pitchFamily="18" charset="0"/>
              </a:rPr>
              <a:t>Hakim </a:t>
            </a:r>
            <a:r>
              <a:rPr lang="en-US" sz="1400" dirty="0" err="1">
                <a:latin typeface="Century" panose="02040604050505020304" pitchFamily="18" charset="0"/>
              </a:rPr>
              <a:t>menyimpulkan</a:t>
            </a:r>
            <a:r>
              <a:rPr lang="en-US" sz="1400" dirty="0">
                <a:latin typeface="Century" panose="02040604050505020304" pitchFamily="18" charset="0"/>
              </a:rPr>
              <a:t> </a:t>
            </a:r>
            <a:r>
              <a:rPr lang="en-US" sz="1400" dirty="0" err="1">
                <a:latin typeface="Century" panose="02040604050505020304" pitchFamily="18" charset="0"/>
              </a:rPr>
              <a:t>dan</a:t>
            </a:r>
            <a:r>
              <a:rPr lang="en-US" sz="1400" dirty="0">
                <a:latin typeface="Century" panose="02040604050505020304" pitchFamily="18" charset="0"/>
              </a:rPr>
              <a:t> </a:t>
            </a:r>
            <a:r>
              <a:rPr lang="en-US" sz="1400" dirty="0" err="1">
                <a:latin typeface="Century" panose="02040604050505020304" pitchFamily="18" charset="0"/>
              </a:rPr>
              <a:t>memberi</a:t>
            </a:r>
            <a:r>
              <a:rPr lang="en-US" sz="1400" dirty="0">
                <a:latin typeface="Century" panose="02040604050505020304" pitchFamily="18" charset="0"/>
              </a:rPr>
              <a:t> </a:t>
            </a:r>
            <a:r>
              <a:rPr lang="en-US" sz="1400" dirty="0" err="1">
                <a:latin typeface="Century" panose="02040604050505020304" pitchFamily="18" charset="0"/>
              </a:rPr>
              <a:t>kesempatan</a:t>
            </a:r>
            <a:r>
              <a:rPr lang="en-US" sz="1400" dirty="0">
                <a:latin typeface="Century" panose="02040604050505020304" pitchFamily="18" charset="0"/>
              </a:rPr>
              <a:t> </a:t>
            </a:r>
            <a:r>
              <a:rPr lang="en-US" sz="1400" dirty="0" err="1">
                <a:latin typeface="Century" panose="02040604050505020304" pitchFamily="18" charset="0"/>
              </a:rPr>
              <a:t>untuk</a:t>
            </a:r>
            <a:r>
              <a:rPr lang="en-US" sz="1400" dirty="0">
                <a:latin typeface="Century" panose="02040604050505020304" pitchFamily="18" charset="0"/>
              </a:rPr>
              <a:t> </a:t>
            </a:r>
            <a:r>
              <a:rPr lang="en-US" sz="1400" dirty="0" err="1">
                <a:latin typeface="Century" panose="02040604050505020304" pitchFamily="18" charset="0"/>
              </a:rPr>
              <a:t>menanggapi</a:t>
            </a:r>
            <a:r>
              <a:rPr lang="en-US" sz="1400" dirty="0">
                <a:latin typeface="Century" panose="02040604050505020304" pitchFamily="18" charset="0"/>
              </a:rPr>
              <a:t> </a:t>
            </a:r>
            <a:r>
              <a:rPr lang="en-US" sz="1400" dirty="0" err="1">
                <a:latin typeface="Century" panose="02040604050505020304" pitchFamily="18" charset="0"/>
              </a:rPr>
              <a:t>kesimpulan</a:t>
            </a:r>
            <a:r>
              <a:rPr lang="en-US" sz="1400" dirty="0">
                <a:latin typeface="Century" panose="02040604050505020304" pitchFamily="18" charset="0"/>
              </a:rPr>
              <a:t> </a:t>
            </a:r>
            <a:r>
              <a:rPr lang="en-US" sz="1400" dirty="0" err="1">
                <a:latin typeface="Century" panose="02040604050505020304" pitchFamily="18" charset="0"/>
              </a:rPr>
              <a:t>tersebut</a:t>
            </a:r>
            <a:endParaRPr lang="en-US" sz="1400" dirty="0">
              <a:latin typeface="Century" panose="02040604050505020304" pitchFamily="18" charset="0"/>
            </a:endParaRPr>
          </a:p>
        </p:txBody>
      </p:sp>
      <p:sp>
        <p:nvSpPr>
          <p:cNvPr id="8" name="Rectangle: Rounded Corners 7"/>
          <p:cNvSpPr/>
          <p:nvPr/>
        </p:nvSpPr>
        <p:spPr>
          <a:xfrm>
            <a:off x="4699000" y="4095203"/>
            <a:ext cx="2478314" cy="1045029"/>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lvl="0" algn="ctr"/>
            <a:r>
              <a:rPr lang="en-US" dirty="0">
                <a:latin typeface="Century" panose="02040604050505020304" pitchFamily="18" charset="0"/>
              </a:rPr>
              <a:t>Hakim </a:t>
            </a:r>
            <a:r>
              <a:rPr lang="en-US" dirty="0" err="1">
                <a:latin typeface="Century" panose="02040604050505020304" pitchFamily="18" charset="0"/>
              </a:rPr>
              <a:t>menyampaikan</a:t>
            </a:r>
            <a:r>
              <a:rPr lang="en-US" dirty="0">
                <a:latin typeface="Century" panose="02040604050505020304" pitchFamily="18" charset="0"/>
              </a:rPr>
              <a:t> </a:t>
            </a:r>
            <a:r>
              <a:rPr lang="en-US" dirty="0" err="1">
                <a:latin typeface="Century" panose="02040604050505020304" pitchFamily="18" charset="0"/>
              </a:rPr>
              <a:t>putusan</a:t>
            </a:r>
            <a:r>
              <a:rPr lang="en-US" dirty="0">
                <a:latin typeface="Century" panose="02040604050505020304" pitchFamily="18" charset="0"/>
              </a:rPr>
              <a:t> </a:t>
            </a:r>
            <a:r>
              <a:rPr lang="en-US" dirty="0" err="1">
                <a:latin typeface="Century" panose="02040604050505020304" pitchFamily="18" charset="0"/>
              </a:rPr>
              <a:t>sementara</a:t>
            </a:r>
            <a:r>
              <a:rPr lang="en-US" dirty="0">
                <a:latin typeface="Century" panose="02040604050505020304" pitchFamily="18" charset="0"/>
              </a:rPr>
              <a:t> </a:t>
            </a:r>
            <a:r>
              <a:rPr lang="en-US" dirty="0" err="1">
                <a:latin typeface="Century" panose="02040604050505020304" pitchFamily="18" charset="0"/>
              </a:rPr>
              <a:t>untuk</a:t>
            </a:r>
            <a:r>
              <a:rPr lang="en-US" dirty="0">
                <a:latin typeface="Century" panose="02040604050505020304" pitchFamily="18" charset="0"/>
              </a:rPr>
              <a:t> </a:t>
            </a:r>
            <a:r>
              <a:rPr lang="en-US" dirty="0" err="1">
                <a:latin typeface="Century" panose="02040604050505020304" pitchFamily="18" charset="0"/>
              </a:rPr>
              <a:t>hasil</a:t>
            </a:r>
            <a:r>
              <a:rPr lang="en-US" dirty="0">
                <a:latin typeface="Century" panose="02040604050505020304" pitchFamily="18" charset="0"/>
              </a:rPr>
              <a:t> </a:t>
            </a:r>
            <a:r>
              <a:rPr lang="en-US" dirty="0" err="1">
                <a:latin typeface="Century" panose="02040604050505020304" pitchFamily="18" charset="0"/>
              </a:rPr>
              <a:t>sidang</a:t>
            </a:r>
            <a:endParaRPr lang="en-US" dirty="0">
              <a:latin typeface="Century" panose="02040604050505020304" pitchFamily="18" charset="0"/>
            </a:endParaRPr>
          </a:p>
        </p:txBody>
      </p:sp>
      <p:sp>
        <p:nvSpPr>
          <p:cNvPr id="9" name="Rectangle: Rounded Corners 8"/>
          <p:cNvSpPr/>
          <p:nvPr/>
        </p:nvSpPr>
        <p:spPr>
          <a:xfrm>
            <a:off x="868135" y="3944979"/>
            <a:ext cx="2478314" cy="1045029"/>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lvl="0" algn="ctr"/>
            <a:r>
              <a:rPr lang="en-US" dirty="0">
                <a:latin typeface="Century" panose="02040604050505020304" pitchFamily="18" charset="0"/>
              </a:rPr>
              <a:t>Hakim </a:t>
            </a:r>
            <a:r>
              <a:rPr lang="en-US" dirty="0" err="1">
                <a:latin typeface="Century" panose="02040604050505020304" pitchFamily="18" charset="0"/>
              </a:rPr>
              <a:t>mengetuk</a:t>
            </a:r>
            <a:r>
              <a:rPr lang="en-US" dirty="0">
                <a:latin typeface="Century" panose="02040604050505020304" pitchFamily="18" charset="0"/>
              </a:rPr>
              <a:t> </a:t>
            </a:r>
            <a:r>
              <a:rPr lang="en-US" dirty="0" err="1">
                <a:latin typeface="Century" panose="02040604050505020304" pitchFamily="18" charset="0"/>
              </a:rPr>
              <a:t>palu</a:t>
            </a:r>
            <a:r>
              <a:rPr lang="en-US" dirty="0">
                <a:latin typeface="Century" panose="02040604050505020304" pitchFamily="18" charset="0"/>
              </a:rPr>
              <a:t> </a:t>
            </a:r>
            <a:r>
              <a:rPr lang="en-US" dirty="0" err="1">
                <a:latin typeface="Century" panose="02040604050505020304" pitchFamily="18" charset="0"/>
              </a:rPr>
              <a:t>untuk</a:t>
            </a:r>
            <a:r>
              <a:rPr lang="en-US" dirty="0">
                <a:latin typeface="Century" panose="02040604050505020304" pitchFamily="18" charset="0"/>
              </a:rPr>
              <a:t> </a:t>
            </a:r>
            <a:r>
              <a:rPr lang="en-US" dirty="0" err="1">
                <a:latin typeface="Century" panose="02040604050505020304" pitchFamily="18" charset="0"/>
              </a:rPr>
              <a:t>menutup</a:t>
            </a:r>
            <a:r>
              <a:rPr lang="en-US" dirty="0">
                <a:latin typeface="Century" panose="02040604050505020304" pitchFamily="18" charset="0"/>
              </a:rPr>
              <a:t> </a:t>
            </a:r>
            <a:r>
              <a:rPr lang="en-US" dirty="0" err="1">
                <a:latin typeface="Century" panose="02040604050505020304" pitchFamily="18" charset="0"/>
              </a:rPr>
              <a:t>sidang</a:t>
            </a:r>
            <a:endParaRPr lang="en-US" dirty="0">
              <a:latin typeface="Century" panose="02040604050505020304" pitchFamily="18" charset="0"/>
            </a:endParaRPr>
          </a:p>
        </p:txBody>
      </p:sp>
      <p:cxnSp>
        <p:nvCxnSpPr>
          <p:cNvPr id="10" name="Straight Arrow Connector 9"/>
          <p:cNvCxnSpPr>
            <a:cxnSpLocks/>
          </p:cNvCxnSpPr>
          <p:nvPr/>
        </p:nvCxnSpPr>
        <p:spPr>
          <a:xfrm>
            <a:off x="3574142" y="2631289"/>
            <a:ext cx="1055915" cy="10309"/>
          </a:xfrm>
          <a:prstGeom prst="straightConnector1">
            <a:avLst/>
          </a:prstGeom>
          <a:ln>
            <a:tailEnd type="triangle"/>
          </a:ln>
        </p:spPr>
        <p:style>
          <a:lnRef idx="3">
            <a:schemeClr val="accent1"/>
          </a:lnRef>
          <a:fillRef idx="0">
            <a:schemeClr val="accent1"/>
          </a:fillRef>
          <a:effectRef idx="2">
            <a:schemeClr val="accent1"/>
          </a:effectRef>
          <a:fontRef idx="minor">
            <a:schemeClr val="tx1"/>
          </a:fontRef>
        </p:style>
      </p:cxnSp>
      <p:cxnSp>
        <p:nvCxnSpPr>
          <p:cNvPr id="12" name="Straight Arrow Connector 11"/>
          <p:cNvCxnSpPr>
            <a:cxnSpLocks/>
          </p:cNvCxnSpPr>
          <p:nvPr/>
        </p:nvCxnSpPr>
        <p:spPr>
          <a:xfrm>
            <a:off x="7356021" y="2687792"/>
            <a:ext cx="1055915" cy="10309"/>
          </a:xfrm>
          <a:prstGeom prst="straightConnector1">
            <a:avLst/>
          </a:prstGeom>
          <a:ln>
            <a:tailEnd type="triangle"/>
          </a:ln>
        </p:spPr>
        <p:style>
          <a:lnRef idx="3">
            <a:schemeClr val="accent1"/>
          </a:lnRef>
          <a:fillRef idx="0">
            <a:schemeClr val="accent1"/>
          </a:fillRef>
          <a:effectRef idx="2">
            <a:schemeClr val="accent1"/>
          </a:effectRef>
          <a:fontRef idx="minor">
            <a:schemeClr val="tx1"/>
          </a:fontRef>
        </p:style>
      </p:cxnSp>
      <p:cxnSp>
        <p:nvCxnSpPr>
          <p:cNvPr id="13" name="Straight Arrow Connector 12"/>
          <p:cNvCxnSpPr>
            <a:cxnSpLocks/>
          </p:cNvCxnSpPr>
          <p:nvPr/>
        </p:nvCxnSpPr>
        <p:spPr>
          <a:xfrm flipH="1">
            <a:off x="3491592" y="4628025"/>
            <a:ext cx="1036865" cy="0"/>
          </a:xfrm>
          <a:prstGeom prst="straightConnector1">
            <a:avLst/>
          </a:prstGeom>
          <a:ln>
            <a:tailEnd type="triangle"/>
          </a:ln>
        </p:spPr>
        <p:style>
          <a:lnRef idx="3">
            <a:schemeClr val="accent1"/>
          </a:lnRef>
          <a:fillRef idx="0">
            <a:schemeClr val="accent1"/>
          </a:fillRef>
          <a:effectRef idx="2">
            <a:schemeClr val="accent1"/>
          </a:effectRef>
          <a:fontRef idx="minor">
            <a:schemeClr val="tx1"/>
          </a:fontRef>
        </p:style>
      </p:cxnSp>
      <p:cxnSp>
        <p:nvCxnSpPr>
          <p:cNvPr id="14" name="Straight Arrow Connector 13"/>
          <p:cNvCxnSpPr>
            <a:cxnSpLocks/>
          </p:cNvCxnSpPr>
          <p:nvPr/>
        </p:nvCxnSpPr>
        <p:spPr>
          <a:xfrm flipH="1">
            <a:off x="7356021" y="4628025"/>
            <a:ext cx="1055916" cy="0"/>
          </a:xfrm>
          <a:prstGeom prst="straightConnector1">
            <a:avLst/>
          </a:prstGeom>
          <a:ln>
            <a:tailEnd type="triangle"/>
          </a:ln>
        </p:spPr>
        <p:style>
          <a:lnRef idx="3">
            <a:schemeClr val="accent1"/>
          </a:lnRef>
          <a:fillRef idx="0">
            <a:schemeClr val="accent1"/>
          </a:fillRef>
          <a:effectRef idx="2">
            <a:schemeClr val="accent1"/>
          </a:effectRef>
          <a:fontRef idx="minor">
            <a:schemeClr val="tx1"/>
          </a:fontRef>
        </p:style>
      </p:cxnSp>
      <p:cxnSp>
        <p:nvCxnSpPr>
          <p:cNvPr id="19" name="Straight Arrow Connector 18"/>
          <p:cNvCxnSpPr>
            <a:cxnSpLocks/>
          </p:cNvCxnSpPr>
          <p:nvPr/>
        </p:nvCxnSpPr>
        <p:spPr>
          <a:xfrm>
            <a:off x="9813472" y="3420763"/>
            <a:ext cx="0" cy="524216"/>
          </a:xfrm>
          <a:prstGeom prst="straightConnector1">
            <a:avLst/>
          </a:prstGeom>
          <a:ln>
            <a:tailEnd type="triangle"/>
          </a:ln>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1719788798"/>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latin typeface="Century" panose="02040604050505020304" pitchFamily="18" charset="0"/>
              </a:rPr>
              <a:t>Timeline</a:t>
            </a:r>
          </a:p>
        </p:txBody>
      </p:sp>
      <p:sp>
        <p:nvSpPr>
          <p:cNvPr id="17" name="Content Placeholder 2"/>
          <p:cNvSpPr>
            <a:spLocks noGrp="1"/>
          </p:cNvSpPr>
          <p:nvPr>
            <p:ph idx="1"/>
          </p:nvPr>
        </p:nvSpPr>
        <p:spPr>
          <a:xfrm>
            <a:off x="952137" y="4704522"/>
            <a:ext cx="2603863" cy="1616409"/>
          </a:xfrm>
        </p:spPr>
        <p:txBody>
          <a:bodyPr>
            <a:normAutofit fontScale="92500" lnSpcReduction="10000"/>
          </a:bodyPr>
          <a:lstStyle/>
          <a:p>
            <a:pPr lvl="0"/>
            <a:r>
              <a:rPr lang="id-ID" dirty="0"/>
              <a:t>Memeriksa adanya pajak yang kurang bayar</a:t>
            </a:r>
          </a:p>
          <a:p>
            <a:pPr lvl="0"/>
            <a:r>
              <a:rPr lang="id-ID" dirty="0"/>
              <a:t>Menemukan biaya royalti dan dikoreksi</a:t>
            </a:r>
          </a:p>
          <a:p>
            <a:pPr lvl="0"/>
            <a:r>
              <a:rPr lang="id-ID" dirty="0"/>
              <a:t>Ijin usaha tidak sesuai</a:t>
            </a:r>
            <a:endParaRPr lang="en-US" dirty="0"/>
          </a:p>
          <a:p>
            <a:endParaRPr lang="en-US" dirty="0"/>
          </a:p>
        </p:txBody>
      </p:sp>
      <p:sp>
        <p:nvSpPr>
          <p:cNvPr id="3" name="Arrow: Right 2"/>
          <p:cNvSpPr/>
          <p:nvPr/>
        </p:nvSpPr>
        <p:spPr>
          <a:xfrm>
            <a:off x="952137" y="3178628"/>
            <a:ext cx="3184436" cy="1074057"/>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dirty="0" err="1"/>
              <a:t>Pemeriksaan</a:t>
            </a:r>
            <a:endParaRPr lang="en-US" sz="3200" dirty="0"/>
          </a:p>
        </p:txBody>
      </p:sp>
      <p:sp>
        <p:nvSpPr>
          <p:cNvPr id="15" name="Arrow: Right 14"/>
          <p:cNvSpPr/>
          <p:nvPr/>
        </p:nvSpPr>
        <p:spPr>
          <a:xfrm>
            <a:off x="4283165" y="3178628"/>
            <a:ext cx="3184436" cy="1074057"/>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dirty="0" err="1"/>
              <a:t>Keberatan</a:t>
            </a:r>
            <a:endParaRPr lang="en-US" sz="3200" dirty="0"/>
          </a:p>
        </p:txBody>
      </p:sp>
      <p:sp>
        <p:nvSpPr>
          <p:cNvPr id="16" name="Arrow: Right 15"/>
          <p:cNvSpPr/>
          <p:nvPr/>
        </p:nvSpPr>
        <p:spPr>
          <a:xfrm>
            <a:off x="7614193" y="3178628"/>
            <a:ext cx="3184436" cy="1074057"/>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dirty="0"/>
              <a:t>Banding</a:t>
            </a:r>
          </a:p>
        </p:txBody>
      </p:sp>
      <p:sp>
        <p:nvSpPr>
          <p:cNvPr id="18" name="Content Placeholder 2"/>
          <p:cNvSpPr txBox="1">
            <a:spLocks/>
          </p:cNvSpPr>
          <p:nvPr/>
        </p:nvSpPr>
        <p:spPr>
          <a:xfrm>
            <a:off x="4355737" y="4252683"/>
            <a:ext cx="1581238" cy="451839"/>
          </a:xfrm>
          <a:prstGeom prst="rect">
            <a:avLst/>
          </a:prstGeom>
        </p:spPr>
        <p:txBody>
          <a:bodyPr vert="horz" lIns="0" tIns="45720" rIns="0" bIns="45720" rtlCol="0">
            <a:normAutofit/>
          </a:bodyPr>
          <a:lst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r>
              <a:rPr lang="en-US" dirty="0" err="1"/>
              <a:t>Biaya</a:t>
            </a:r>
            <a:r>
              <a:rPr lang="en-US" dirty="0"/>
              <a:t> </a:t>
            </a:r>
            <a:r>
              <a:rPr lang="en-US" dirty="0" err="1"/>
              <a:t>Royalti</a:t>
            </a:r>
            <a:endParaRPr lang="en-US" dirty="0"/>
          </a:p>
        </p:txBody>
      </p:sp>
      <p:sp>
        <p:nvSpPr>
          <p:cNvPr id="8" name="Content Placeholder 2"/>
          <p:cNvSpPr txBox="1">
            <a:spLocks/>
          </p:cNvSpPr>
          <p:nvPr/>
        </p:nvSpPr>
        <p:spPr>
          <a:xfrm>
            <a:off x="8079598" y="4252684"/>
            <a:ext cx="1581238" cy="451839"/>
          </a:xfrm>
          <a:prstGeom prst="rect">
            <a:avLst/>
          </a:prstGeom>
        </p:spPr>
        <p:txBody>
          <a:bodyPr vert="horz" lIns="0" tIns="45720" rIns="0" bIns="45720" rtlCol="0">
            <a:normAutofit/>
          </a:bodyPr>
          <a:lst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r>
              <a:rPr lang="en-US" dirty="0" err="1"/>
              <a:t>Biaya</a:t>
            </a:r>
            <a:r>
              <a:rPr lang="en-US" dirty="0"/>
              <a:t> </a:t>
            </a:r>
            <a:r>
              <a:rPr lang="en-US" dirty="0" err="1"/>
              <a:t>Royalti</a:t>
            </a:r>
            <a:endParaRPr lang="en-US" dirty="0"/>
          </a:p>
        </p:txBody>
      </p:sp>
    </p:spTree>
    <p:extLst>
      <p:ext uri="{BB962C8B-B14F-4D97-AF65-F5344CB8AC3E}">
        <p14:creationId xmlns:p14="http://schemas.microsoft.com/office/powerpoint/2010/main" val="3681544413"/>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t>Pendapat</a:t>
            </a:r>
            <a:r>
              <a:rPr lang="en-US" dirty="0"/>
              <a:t> </a:t>
            </a:r>
            <a:r>
              <a:rPr lang="en-US" dirty="0" err="1"/>
              <a:t>Terbanding</a:t>
            </a:r>
            <a:r>
              <a:rPr lang="en-US" dirty="0"/>
              <a:t>	</a:t>
            </a:r>
          </a:p>
        </p:txBody>
      </p:sp>
      <p:sp>
        <p:nvSpPr>
          <p:cNvPr id="3" name="Content Placeholder 2"/>
          <p:cNvSpPr>
            <a:spLocks noGrp="1"/>
          </p:cNvSpPr>
          <p:nvPr>
            <p:ph idx="1"/>
          </p:nvPr>
        </p:nvSpPr>
        <p:spPr/>
        <p:txBody>
          <a:bodyPr>
            <a:normAutofit/>
          </a:bodyPr>
          <a:lstStyle/>
          <a:p>
            <a:pPr lvl="1"/>
            <a:r>
              <a:rPr lang="en-US" sz="2800" dirty="0" err="1"/>
              <a:t>Harusnya</a:t>
            </a:r>
            <a:r>
              <a:rPr lang="en-US" sz="2800" dirty="0"/>
              <a:t> </a:t>
            </a:r>
            <a:r>
              <a:rPr lang="en-US" sz="2800" dirty="0" err="1"/>
              <a:t>ada</a:t>
            </a:r>
            <a:r>
              <a:rPr lang="en-US" sz="2800" dirty="0"/>
              <a:t> </a:t>
            </a:r>
            <a:r>
              <a:rPr lang="en-US" sz="2800" dirty="0" err="1"/>
              <a:t>koreksi</a:t>
            </a:r>
            <a:r>
              <a:rPr lang="en-US" sz="2800" dirty="0"/>
              <a:t> (</a:t>
            </a:r>
            <a:r>
              <a:rPr lang="en-US" sz="2800" dirty="0" err="1"/>
              <a:t>ada</a:t>
            </a:r>
            <a:r>
              <a:rPr lang="en-US" sz="2800" dirty="0"/>
              <a:t> </a:t>
            </a:r>
            <a:r>
              <a:rPr lang="en-US" sz="2800" dirty="0" err="1"/>
              <a:t>biaya</a:t>
            </a:r>
            <a:r>
              <a:rPr lang="en-US" sz="2800" dirty="0"/>
              <a:t> yang </a:t>
            </a:r>
            <a:r>
              <a:rPr lang="en-US" sz="2800" dirty="0" err="1"/>
              <a:t>tidak</a:t>
            </a:r>
            <a:r>
              <a:rPr lang="en-US" sz="2800" dirty="0"/>
              <a:t> </a:t>
            </a:r>
            <a:r>
              <a:rPr lang="en-US" sz="2800" dirty="0" err="1"/>
              <a:t>dapat</a:t>
            </a:r>
            <a:r>
              <a:rPr lang="en-US" sz="2800" dirty="0"/>
              <a:t> </a:t>
            </a:r>
            <a:r>
              <a:rPr lang="en-US" sz="2800" dirty="0" err="1"/>
              <a:t>dibebankan</a:t>
            </a:r>
            <a:r>
              <a:rPr lang="en-US" sz="2800" dirty="0"/>
              <a:t>). </a:t>
            </a:r>
            <a:r>
              <a:rPr lang="en-US" sz="2800" dirty="0" err="1"/>
              <a:t>Biaya</a:t>
            </a:r>
            <a:r>
              <a:rPr lang="en-US" sz="2800" dirty="0"/>
              <a:t> yang </a:t>
            </a:r>
            <a:r>
              <a:rPr lang="en-US" sz="2800" dirty="0" err="1"/>
              <a:t>dimaksud</a:t>
            </a:r>
            <a:r>
              <a:rPr lang="en-US" sz="2800" dirty="0"/>
              <a:t> </a:t>
            </a:r>
            <a:r>
              <a:rPr lang="en-US" sz="2800" dirty="0" err="1"/>
              <a:t>adalah</a:t>
            </a:r>
            <a:r>
              <a:rPr lang="en-US" sz="2800" dirty="0"/>
              <a:t> </a:t>
            </a:r>
            <a:r>
              <a:rPr lang="en-US" sz="2800" dirty="0" err="1"/>
              <a:t>biaya</a:t>
            </a:r>
            <a:r>
              <a:rPr lang="en-US" sz="2800" dirty="0"/>
              <a:t> </a:t>
            </a:r>
            <a:r>
              <a:rPr lang="en-US" sz="2800" dirty="0" err="1"/>
              <a:t>royalti</a:t>
            </a:r>
            <a:endParaRPr lang="en-US" sz="2800" dirty="0"/>
          </a:p>
          <a:p>
            <a:pPr lvl="1"/>
            <a:r>
              <a:rPr lang="en-US" sz="2800" dirty="0" err="1"/>
              <a:t>Biaya</a:t>
            </a:r>
            <a:r>
              <a:rPr lang="en-US" sz="2800" dirty="0"/>
              <a:t> </a:t>
            </a:r>
            <a:r>
              <a:rPr lang="en-US" sz="2800" dirty="0" err="1"/>
              <a:t>royalti</a:t>
            </a:r>
            <a:r>
              <a:rPr lang="en-US" sz="2800" dirty="0"/>
              <a:t> </a:t>
            </a:r>
            <a:r>
              <a:rPr lang="en-US" sz="2800" dirty="0" err="1"/>
              <a:t>tidak</a:t>
            </a:r>
            <a:r>
              <a:rPr lang="en-US" sz="2800" dirty="0"/>
              <a:t> </a:t>
            </a:r>
            <a:r>
              <a:rPr lang="en-US" sz="2800" dirty="0" err="1"/>
              <a:t>wajar</a:t>
            </a:r>
            <a:r>
              <a:rPr lang="id-ID" sz="2800" dirty="0"/>
              <a:t> tidak seharusnya dibebankan oleh distributor</a:t>
            </a:r>
            <a:r>
              <a:rPr lang="en-US" sz="2800" dirty="0"/>
              <a:t>. </a:t>
            </a:r>
            <a:r>
              <a:rPr lang="en-US" sz="2800" dirty="0" err="1"/>
              <a:t>Pemohon</a:t>
            </a:r>
            <a:r>
              <a:rPr lang="en-US" sz="2800" dirty="0"/>
              <a:t> banding </a:t>
            </a:r>
            <a:r>
              <a:rPr lang="en-US" sz="2800" dirty="0" err="1"/>
              <a:t>menyantumkan</a:t>
            </a:r>
            <a:r>
              <a:rPr lang="en-US" sz="2800" dirty="0"/>
              <a:t> </a:t>
            </a:r>
            <a:r>
              <a:rPr lang="en-US" sz="2800" dirty="0" err="1"/>
              <a:t>biaya</a:t>
            </a:r>
            <a:r>
              <a:rPr lang="en-US" sz="2800" dirty="0"/>
              <a:t> </a:t>
            </a:r>
            <a:r>
              <a:rPr lang="id-ID" sz="2800" dirty="0"/>
              <a:t>58</a:t>
            </a:r>
            <a:r>
              <a:rPr lang="en-US" sz="2800" dirty="0"/>
              <a:t> M.</a:t>
            </a:r>
            <a:endParaRPr lang="id-ID" sz="2800" dirty="0"/>
          </a:p>
          <a:p>
            <a:pPr lvl="1"/>
            <a:r>
              <a:rPr lang="en-US" sz="2800" dirty="0" err="1"/>
              <a:t>Pada</a:t>
            </a:r>
            <a:r>
              <a:rPr lang="en-US" sz="2800" dirty="0"/>
              <a:t> </a:t>
            </a:r>
            <a:r>
              <a:rPr lang="en-US" sz="2800" dirty="0" err="1"/>
              <a:t>saat</a:t>
            </a:r>
            <a:r>
              <a:rPr lang="en-US" sz="2800" dirty="0"/>
              <a:t> </a:t>
            </a:r>
            <a:r>
              <a:rPr lang="en-US" sz="2800" dirty="0" err="1"/>
              <a:t>pemeriksaan</a:t>
            </a:r>
            <a:r>
              <a:rPr lang="en-US" sz="2800" dirty="0"/>
              <a:t>, </a:t>
            </a:r>
            <a:r>
              <a:rPr lang="en-US" sz="2800" dirty="0" err="1"/>
              <a:t>beban</a:t>
            </a:r>
            <a:r>
              <a:rPr lang="en-US" sz="2800" dirty="0"/>
              <a:t> </a:t>
            </a:r>
            <a:r>
              <a:rPr lang="en-US" sz="2800" dirty="0" err="1"/>
              <a:t>royalti</a:t>
            </a:r>
            <a:r>
              <a:rPr lang="en-US" sz="2800" dirty="0"/>
              <a:t> </a:t>
            </a:r>
            <a:r>
              <a:rPr lang="en-US" sz="2800" dirty="0" err="1"/>
              <a:t>dikoreksi</a:t>
            </a:r>
            <a:r>
              <a:rPr lang="en-US" sz="2800" dirty="0"/>
              <a:t> </a:t>
            </a:r>
            <a:r>
              <a:rPr lang="en-US" sz="2800" dirty="0" err="1"/>
              <a:t>seluruhnya</a:t>
            </a:r>
            <a:r>
              <a:rPr lang="en-US" sz="2800" dirty="0"/>
              <a:t> </a:t>
            </a:r>
            <a:r>
              <a:rPr lang="en-US" sz="2800" dirty="0" err="1"/>
              <a:t>karena</a:t>
            </a:r>
            <a:r>
              <a:rPr lang="en-US" sz="2800" dirty="0"/>
              <a:t> </a:t>
            </a:r>
            <a:r>
              <a:rPr lang="en-US" sz="2800" dirty="0" err="1"/>
              <a:t>dianggap</a:t>
            </a:r>
            <a:r>
              <a:rPr lang="en-US" sz="2800" dirty="0"/>
              <a:t> </a:t>
            </a:r>
            <a:r>
              <a:rPr lang="en-US" sz="2800" dirty="0" err="1"/>
              <a:t>pemohon</a:t>
            </a:r>
            <a:r>
              <a:rPr lang="en-US" sz="2800" dirty="0"/>
              <a:t> banding </a:t>
            </a:r>
            <a:r>
              <a:rPr lang="en-US" sz="2800" dirty="0" err="1"/>
              <a:t>tidak</a:t>
            </a:r>
            <a:r>
              <a:rPr lang="en-US" sz="2800" dirty="0"/>
              <a:t> </a:t>
            </a:r>
            <a:r>
              <a:rPr lang="en-US" sz="2800" dirty="0" err="1"/>
              <a:t>menerima</a:t>
            </a:r>
            <a:r>
              <a:rPr lang="en-US" sz="2800" dirty="0"/>
              <a:t> </a:t>
            </a:r>
            <a:r>
              <a:rPr lang="en-US" sz="2800" dirty="0" err="1"/>
              <a:t>manfaat</a:t>
            </a:r>
            <a:r>
              <a:rPr lang="en-US" sz="2800" dirty="0"/>
              <a:t> </a:t>
            </a:r>
            <a:r>
              <a:rPr lang="en-US" sz="2800" dirty="0" err="1"/>
              <a:t>atas</a:t>
            </a:r>
            <a:r>
              <a:rPr lang="en-US" sz="2800" dirty="0"/>
              <a:t> </a:t>
            </a:r>
            <a:r>
              <a:rPr lang="en-US" sz="2800" dirty="0" err="1"/>
              <a:t>royalti</a:t>
            </a:r>
            <a:r>
              <a:rPr lang="en-US" sz="2800" dirty="0"/>
              <a:t> </a:t>
            </a:r>
            <a:r>
              <a:rPr lang="en-US" sz="2800" dirty="0" err="1"/>
              <a:t>tersebut</a:t>
            </a:r>
            <a:r>
              <a:rPr lang="en-US" sz="2800" dirty="0"/>
              <a:t>. </a:t>
            </a:r>
          </a:p>
          <a:p>
            <a:endParaRPr lang="en-US" sz="2800" dirty="0"/>
          </a:p>
        </p:txBody>
      </p:sp>
    </p:spTree>
    <p:extLst>
      <p:ext uri="{BB962C8B-B14F-4D97-AF65-F5344CB8AC3E}">
        <p14:creationId xmlns:p14="http://schemas.microsoft.com/office/powerpoint/2010/main" val="422665192"/>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p:txBody>
          <a:bodyPr>
            <a:normAutofit/>
          </a:bodyPr>
          <a:lstStyle/>
          <a:p>
            <a:r>
              <a:rPr lang="en-US" sz="2000" dirty="0">
                <a:latin typeface="Calibri" panose="020F0502020204030204" pitchFamily="34" charset="0"/>
                <a:cs typeface="Calibri" panose="020F0502020204030204" pitchFamily="34" charset="0"/>
              </a:rPr>
              <a:t>Perusahaan yang </a:t>
            </a:r>
            <a:r>
              <a:rPr lang="en-US" sz="2000" dirty="0" err="1">
                <a:latin typeface="Calibri" panose="020F0502020204030204" pitchFamily="34" charset="0"/>
                <a:cs typeface="Calibri" panose="020F0502020204030204" pitchFamily="34" charset="0"/>
              </a:rPr>
              <a:t>dimaksud</a:t>
            </a:r>
            <a:r>
              <a:rPr lang="en-US" sz="2000" dirty="0">
                <a:latin typeface="Calibri" panose="020F0502020204030204" pitchFamily="34" charset="0"/>
                <a:cs typeface="Calibri" panose="020F0502020204030204" pitchFamily="34" charset="0"/>
              </a:rPr>
              <a:t> </a:t>
            </a:r>
            <a:r>
              <a:rPr lang="en-US" sz="2000" dirty="0" err="1">
                <a:latin typeface="Calibri" panose="020F0502020204030204" pitchFamily="34" charset="0"/>
                <a:cs typeface="Calibri" panose="020F0502020204030204" pitchFamily="34" charset="0"/>
              </a:rPr>
              <a:t>terbanding</a:t>
            </a:r>
            <a:endParaRPr lang="id-ID" sz="2000" dirty="0">
              <a:latin typeface="Calibri" panose="020F0502020204030204" pitchFamily="34" charset="0"/>
              <a:cs typeface="Calibri" panose="020F0502020204030204" pitchFamily="34" charset="0"/>
            </a:endParaRPr>
          </a:p>
          <a:p>
            <a:r>
              <a:rPr lang="en-US" sz="2000" dirty="0">
                <a:latin typeface="Calibri" panose="020F0502020204030204" pitchFamily="34" charset="0"/>
                <a:cs typeface="Calibri" panose="020F0502020204030204" pitchFamily="34" charset="0"/>
              </a:rPr>
              <a:t>PT </a:t>
            </a:r>
            <a:r>
              <a:rPr lang="id-ID" sz="2000" dirty="0">
                <a:latin typeface="Calibri" panose="020F0502020204030204" pitchFamily="34" charset="0"/>
                <a:cs typeface="Calibri" panose="020F0502020204030204" pitchFamily="34" charset="0"/>
              </a:rPr>
              <a:t>L’Oreal Indonesia</a:t>
            </a:r>
            <a:endParaRPr lang="en-US" sz="2000" dirty="0">
              <a:latin typeface="Calibri" panose="020F0502020204030204" pitchFamily="34" charset="0"/>
              <a:cs typeface="Calibri" panose="020F0502020204030204" pitchFamily="34" charset="0"/>
            </a:endParaRPr>
          </a:p>
          <a:p>
            <a:pPr marL="342900" lvl="1"/>
            <a:r>
              <a:rPr lang="en-US" sz="2000" dirty="0">
                <a:latin typeface="Calibri" panose="020F0502020204030204" pitchFamily="34" charset="0"/>
                <a:cs typeface="Calibri" panose="020F0502020204030204" pitchFamily="34" charset="0"/>
              </a:rPr>
              <a:t>Yang </a:t>
            </a:r>
            <a:r>
              <a:rPr lang="en-US" sz="2000" dirty="0" err="1">
                <a:latin typeface="Calibri" panose="020F0502020204030204" pitchFamily="34" charset="0"/>
                <a:cs typeface="Calibri" panose="020F0502020204030204" pitchFamily="34" charset="0"/>
              </a:rPr>
              <a:t>berhak</a:t>
            </a:r>
            <a:r>
              <a:rPr lang="en-US" sz="2000" dirty="0">
                <a:latin typeface="Calibri" panose="020F0502020204030204" pitchFamily="34" charset="0"/>
                <a:cs typeface="Calibri" panose="020F0502020204030204" pitchFamily="34" charset="0"/>
              </a:rPr>
              <a:t> </a:t>
            </a:r>
            <a:r>
              <a:rPr lang="en-US" sz="2000" dirty="0" err="1">
                <a:latin typeface="Calibri" panose="020F0502020204030204" pitchFamily="34" charset="0"/>
                <a:cs typeface="Calibri" panose="020F0502020204030204" pitchFamily="34" charset="0"/>
              </a:rPr>
              <a:t>membebankan</a:t>
            </a:r>
            <a:r>
              <a:rPr lang="en-US" sz="2000" dirty="0">
                <a:latin typeface="Calibri" panose="020F0502020204030204" pitchFamily="34" charset="0"/>
                <a:cs typeface="Calibri" panose="020F0502020204030204" pitchFamily="34" charset="0"/>
              </a:rPr>
              <a:t> </a:t>
            </a:r>
            <a:r>
              <a:rPr lang="en-US" sz="2000" dirty="0" err="1">
                <a:latin typeface="Calibri" panose="020F0502020204030204" pitchFamily="34" charset="0"/>
                <a:cs typeface="Calibri" panose="020F0502020204030204" pitchFamily="34" charset="0"/>
              </a:rPr>
              <a:t>menurut</a:t>
            </a:r>
            <a:r>
              <a:rPr lang="en-US" sz="2000" dirty="0">
                <a:latin typeface="Calibri" panose="020F0502020204030204" pitchFamily="34" charset="0"/>
                <a:cs typeface="Calibri" panose="020F0502020204030204" pitchFamily="34" charset="0"/>
              </a:rPr>
              <a:t> </a:t>
            </a:r>
            <a:r>
              <a:rPr lang="en-US" sz="2000" dirty="0" err="1">
                <a:latin typeface="Calibri" panose="020F0502020204030204" pitchFamily="34" charset="0"/>
                <a:cs typeface="Calibri" panose="020F0502020204030204" pitchFamily="34" charset="0"/>
              </a:rPr>
              <a:t>terbanding</a:t>
            </a:r>
            <a:r>
              <a:rPr lang="en-US" sz="2000" dirty="0">
                <a:latin typeface="Calibri" panose="020F0502020204030204" pitchFamily="34" charset="0"/>
                <a:cs typeface="Calibri" panose="020F0502020204030204" pitchFamily="34" charset="0"/>
              </a:rPr>
              <a:t> </a:t>
            </a:r>
            <a:r>
              <a:rPr lang="en-US" sz="2000" dirty="0" err="1">
                <a:latin typeface="Calibri" panose="020F0502020204030204" pitchFamily="34" charset="0"/>
                <a:cs typeface="Calibri" panose="020F0502020204030204" pitchFamily="34" charset="0"/>
              </a:rPr>
              <a:t>adalah</a:t>
            </a:r>
            <a:r>
              <a:rPr lang="en-US" sz="2000" dirty="0">
                <a:latin typeface="Calibri" panose="020F0502020204030204" pitchFamily="34" charset="0"/>
                <a:cs typeface="Calibri" panose="020F0502020204030204" pitchFamily="34" charset="0"/>
              </a:rPr>
              <a:t> PT </a:t>
            </a:r>
            <a:r>
              <a:rPr lang="id-ID" sz="2000" dirty="0">
                <a:latin typeface="Calibri" panose="020F0502020204030204" pitchFamily="34" charset="0"/>
                <a:cs typeface="Calibri" panose="020F0502020204030204" pitchFamily="34" charset="0"/>
              </a:rPr>
              <a:t>Yasulor Indonesia </a:t>
            </a:r>
            <a:r>
              <a:rPr lang="en-US" sz="2000" dirty="0">
                <a:latin typeface="Calibri" panose="020F0502020204030204" pitchFamily="34" charset="0"/>
                <a:cs typeface="Calibri" panose="020F0502020204030204" pitchFamily="34" charset="0"/>
              </a:rPr>
              <a:t>(yang </a:t>
            </a:r>
            <a:r>
              <a:rPr lang="en-US" sz="2000" dirty="0" err="1">
                <a:latin typeface="Calibri" panose="020F0502020204030204" pitchFamily="34" charset="0"/>
                <a:cs typeface="Calibri" panose="020F0502020204030204" pitchFamily="34" charset="0"/>
              </a:rPr>
              <a:t>memproduksi</a:t>
            </a:r>
            <a:r>
              <a:rPr lang="en-US" sz="2000" dirty="0">
                <a:latin typeface="Calibri" panose="020F0502020204030204" pitchFamily="34" charset="0"/>
                <a:cs typeface="Calibri" panose="020F0502020204030204" pitchFamily="34" charset="0"/>
              </a:rPr>
              <a:t>), </a:t>
            </a:r>
            <a:r>
              <a:rPr lang="en-US" sz="2000" dirty="0" err="1">
                <a:latin typeface="Calibri" panose="020F0502020204030204" pitchFamily="34" charset="0"/>
                <a:cs typeface="Calibri" panose="020F0502020204030204" pitchFamily="34" charset="0"/>
              </a:rPr>
              <a:t>sedangkan</a:t>
            </a:r>
            <a:r>
              <a:rPr lang="en-US" sz="2000" dirty="0">
                <a:latin typeface="Calibri" panose="020F0502020204030204" pitchFamily="34" charset="0"/>
                <a:cs typeface="Calibri" panose="020F0502020204030204" pitchFamily="34" charset="0"/>
              </a:rPr>
              <a:t> PT </a:t>
            </a:r>
            <a:r>
              <a:rPr lang="id-ID" sz="2000" dirty="0">
                <a:latin typeface="Calibri" panose="020F0502020204030204" pitchFamily="34" charset="0"/>
                <a:cs typeface="Calibri" panose="020F0502020204030204" pitchFamily="34" charset="0"/>
              </a:rPr>
              <a:t>L’Oreal Indonesia </a:t>
            </a:r>
            <a:r>
              <a:rPr lang="en-US" sz="2000" dirty="0" err="1">
                <a:latin typeface="Calibri" panose="020F0502020204030204" pitchFamily="34" charset="0"/>
                <a:cs typeface="Calibri" panose="020F0502020204030204" pitchFamily="34" charset="0"/>
              </a:rPr>
              <a:t>selaku</a:t>
            </a:r>
            <a:r>
              <a:rPr lang="en-US" sz="2000" dirty="0">
                <a:latin typeface="Calibri" panose="020F0502020204030204" pitchFamily="34" charset="0"/>
                <a:cs typeface="Calibri" panose="020F0502020204030204" pitchFamily="34" charset="0"/>
              </a:rPr>
              <a:t> </a:t>
            </a:r>
            <a:r>
              <a:rPr lang="en-US" sz="2000" dirty="0" err="1">
                <a:latin typeface="Calibri" panose="020F0502020204030204" pitchFamily="34" charset="0"/>
                <a:cs typeface="Calibri" panose="020F0502020204030204" pitchFamily="34" charset="0"/>
              </a:rPr>
              <a:t>pemohon</a:t>
            </a:r>
            <a:r>
              <a:rPr lang="en-US" sz="2000" dirty="0">
                <a:latin typeface="Calibri" panose="020F0502020204030204" pitchFamily="34" charset="0"/>
                <a:cs typeface="Calibri" panose="020F0502020204030204" pitchFamily="34" charset="0"/>
              </a:rPr>
              <a:t> banding </a:t>
            </a:r>
            <a:r>
              <a:rPr lang="en-US" sz="2000" dirty="0" err="1">
                <a:latin typeface="Calibri" panose="020F0502020204030204" pitchFamily="34" charset="0"/>
                <a:cs typeface="Calibri" panose="020F0502020204030204" pitchFamily="34" charset="0"/>
              </a:rPr>
              <a:t>tidak</a:t>
            </a:r>
            <a:r>
              <a:rPr lang="en-US" sz="2000" dirty="0">
                <a:latin typeface="Calibri" panose="020F0502020204030204" pitchFamily="34" charset="0"/>
                <a:cs typeface="Calibri" panose="020F0502020204030204" pitchFamily="34" charset="0"/>
              </a:rPr>
              <a:t> </a:t>
            </a:r>
            <a:r>
              <a:rPr lang="en-US" sz="2000" dirty="0" err="1">
                <a:latin typeface="Calibri" panose="020F0502020204030204" pitchFamily="34" charset="0"/>
                <a:cs typeface="Calibri" panose="020F0502020204030204" pitchFamily="34" charset="0"/>
              </a:rPr>
              <a:t>berhak</a:t>
            </a:r>
            <a:r>
              <a:rPr lang="en-US" sz="2000" dirty="0">
                <a:latin typeface="Calibri" panose="020F0502020204030204" pitchFamily="34" charset="0"/>
                <a:cs typeface="Calibri" panose="020F0502020204030204" pitchFamily="34" charset="0"/>
              </a:rPr>
              <a:t> </a:t>
            </a:r>
            <a:r>
              <a:rPr lang="en-US" sz="2000" dirty="0" err="1">
                <a:latin typeface="Calibri" panose="020F0502020204030204" pitchFamily="34" charset="0"/>
                <a:cs typeface="Calibri" panose="020F0502020204030204" pitchFamily="34" charset="0"/>
              </a:rPr>
              <a:t>membebankan</a:t>
            </a:r>
            <a:r>
              <a:rPr lang="en-US" sz="2000" dirty="0">
                <a:latin typeface="Calibri" panose="020F0502020204030204" pitchFamily="34" charset="0"/>
                <a:cs typeface="Calibri" panose="020F0502020204030204" pitchFamily="34" charset="0"/>
              </a:rPr>
              <a:t> </a:t>
            </a:r>
            <a:r>
              <a:rPr lang="en-US" sz="2000" dirty="0" err="1">
                <a:latin typeface="Calibri" panose="020F0502020204030204" pitchFamily="34" charset="0"/>
                <a:cs typeface="Calibri" panose="020F0502020204030204" pitchFamily="34" charset="0"/>
              </a:rPr>
              <a:t>biaya</a:t>
            </a:r>
            <a:r>
              <a:rPr lang="en-US" sz="2000" dirty="0">
                <a:latin typeface="Calibri" panose="020F0502020204030204" pitchFamily="34" charset="0"/>
                <a:cs typeface="Calibri" panose="020F0502020204030204" pitchFamily="34" charset="0"/>
              </a:rPr>
              <a:t> </a:t>
            </a:r>
            <a:r>
              <a:rPr lang="en-US" sz="2000" dirty="0" err="1">
                <a:latin typeface="Calibri" panose="020F0502020204030204" pitchFamily="34" charset="0"/>
                <a:cs typeface="Calibri" panose="020F0502020204030204" pitchFamily="34" charset="0"/>
              </a:rPr>
              <a:t>royalti</a:t>
            </a:r>
            <a:r>
              <a:rPr lang="en-US" sz="2000" dirty="0">
                <a:latin typeface="Calibri" panose="020F0502020204030204" pitchFamily="34" charset="0"/>
                <a:cs typeface="Calibri" panose="020F0502020204030204" pitchFamily="34" charset="0"/>
              </a:rPr>
              <a:t> </a:t>
            </a:r>
            <a:r>
              <a:rPr lang="en-US" sz="2000" dirty="0" err="1">
                <a:latin typeface="Calibri" panose="020F0502020204030204" pitchFamily="34" charset="0"/>
                <a:cs typeface="Calibri" panose="020F0502020204030204" pitchFamily="34" charset="0"/>
              </a:rPr>
              <a:t>tersebut</a:t>
            </a:r>
            <a:r>
              <a:rPr lang="en-US" sz="2000" dirty="0">
                <a:latin typeface="Calibri" panose="020F0502020204030204" pitchFamily="34" charset="0"/>
                <a:cs typeface="Calibri" panose="020F0502020204030204" pitchFamily="34" charset="0"/>
              </a:rPr>
              <a:t> </a:t>
            </a:r>
            <a:r>
              <a:rPr lang="en-US" sz="2000" dirty="0" err="1">
                <a:latin typeface="Calibri" panose="020F0502020204030204" pitchFamily="34" charset="0"/>
                <a:cs typeface="Calibri" panose="020F0502020204030204" pitchFamily="34" charset="0"/>
              </a:rPr>
              <a:t>karena</a:t>
            </a:r>
            <a:r>
              <a:rPr lang="en-US" sz="2000" dirty="0">
                <a:latin typeface="Calibri" panose="020F0502020204030204" pitchFamily="34" charset="0"/>
                <a:cs typeface="Calibri" panose="020F0502020204030204" pitchFamily="34" charset="0"/>
              </a:rPr>
              <a:t> </a:t>
            </a:r>
            <a:r>
              <a:rPr lang="en-US" sz="2000" dirty="0" err="1">
                <a:latin typeface="Calibri" panose="020F0502020204030204" pitchFamily="34" charset="0"/>
                <a:cs typeface="Calibri" panose="020F0502020204030204" pitchFamily="34" charset="0"/>
              </a:rPr>
              <a:t>perusahaan</a:t>
            </a:r>
            <a:r>
              <a:rPr lang="en-US" sz="2000" dirty="0">
                <a:latin typeface="Calibri" panose="020F0502020204030204" pitchFamily="34" charset="0"/>
                <a:cs typeface="Calibri" panose="020F0502020204030204" pitchFamily="34" charset="0"/>
              </a:rPr>
              <a:t> </a:t>
            </a:r>
            <a:r>
              <a:rPr lang="en-US" sz="2000" dirty="0" err="1">
                <a:latin typeface="Calibri" panose="020F0502020204030204" pitchFamily="34" charset="0"/>
                <a:cs typeface="Calibri" panose="020F0502020204030204" pitchFamily="34" charset="0"/>
              </a:rPr>
              <a:t>tersebut</a:t>
            </a:r>
            <a:r>
              <a:rPr lang="en-US" sz="2000" dirty="0">
                <a:latin typeface="Calibri" panose="020F0502020204030204" pitchFamily="34" charset="0"/>
                <a:cs typeface="Calibri" panose="020F0502020204030204" pitchFamily="34" charset="0"/>
              </a:rPr>
              <a:t> </a:t>
            </a:r>
            <a:r>
              <a:rPr lang="en-US" sz="2000" dirty="0" err="1">
                <a:latin typeface="Calibri" panose="020F0502020204030204" pitchFamily="34" charset="0"/>
                <a:cs typeface="Calibri" panose="020F0502020204030204" pitchFamily="34" charset="0"/>
              </a:rPr>
              <a:t>hanya</a:t>
            </a:r>
            <a:r>
              <a:rPr lang="en-US" sz="2000" dirty="0">
                <a:latin typeface="Calibri" panose="020F0502020204030204" pitchFamily="34" charset="0"/>
                <a:cs typeface="Calibri" panose="020F0502020204030204" pitchFamily="34" charset="0"/>
              </a:rPr>
              <a:t> </a:t>
            </a:r>
            <a:r>
              <a:rPr lang="en-US" sz="2000" dirty="0" err="1">
                <a:latin typeface="Calibri" panose="020F0502020204030204" pitchFamily="34" charset="0"/>
                <a:cs typeface="Calibri" panose="020F0502020204030204" pitchFamily="34" charset="0"/>
              </a:rPr>
              <a:t>merupakan</a:t>
            </a:r>
            <a:r>
              <a:rPr lang="en-US" sz="2000" dirty="0">
                <a:latin typeface="Calibri" panose="020F0502020204030204" pitchFamily="34" charset="0"/>
                <a:cs typeface="Calibri" panose="020F0502020204030204" pitchFamily="34" charset="0"/>
              </a:rPr>
              <a:t> distributor. </a:t>
            </a:r>
          </a:p>
          <a:p>
            <a:endParaRPr lang="en-US" sz="2800" dirty="0"/>
          </a:p>
        </p:txBody>
      </p:sp>
    </p:spTree>
    <p:extLst>
      <p:ext uri="{BB962C8B-B14F-4D97-AF65-F5344CB8AC3E}">
        <p14:creationId xmlns:p14="http://schemas.microsoft.com/office/powerpoint/2010/main" val="604742778"/>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t>Pendapat</a:t>
            </a:r>
            <a:r>
              <a:rPr lang="en-US" dirty="0"/>
              <a:t> </a:t>
            </a:r>
            <a:r>
              <a:rPr lang="en-US" dirty="0" err="1"/>
              <a:t>Pemohon</a:t>
            </a:r>
            <a:r>
              <a:rPr lang="en-US" dirty="0"/>
              <a:t> Banding</a:t>
            </a:r>
          </a:p>
        </p:txBody>
      </p:sp>
      <p:sp>
        <p:nvSpPr>
          <p:cNvPr id="3" name="Content Placeholder 2"/>
          <p:cNvSpPr>
            <a:spLocks noGrp="1"/>
          </p:cNvSpPr>
          <p:nvPr>
            <p:ph idx="1"/>
          </p:nvPr>
        </p:nvSpPr>
        <p:spPr/>
        <p:txBody>
          <a:bodyPr>
            <a:normAutofit/>
          </a:bodyPr>
          <a:lstStyle/>
          <a:p>
            <a:pPr lvl="1"/>
            <a:r>
              <a:rPr lang="en-US" sz="2400" dirty="0" err="1"/>
              <a:t>Biaya</a:t>
            </a:r>
            <a:r>
              <a:rPr lang="en-US" sz="2400" dirty="0"/>
              <a:t> </a:t>
            </a:r>
            <a:r>
              <a:rPr lang="en-US" sz="2400" dirty="0" err="1"/>
              <a:t>royalti</a:t>
            </a:r>
            <a:r>
              <a:rPr lang="en-US" sz="2400" dirty="0"/>
              <a:t> </a:t>
            </a:r>
            <a:r>
              <a:rPr lang="en-US" sz="2400" dirty="0" err="1"/>
              <a:t>sudah</a:t>
            </a:r>
            <a:r>
              <a:rPr lang="en-US" sz="2400" dirty="0"/>
              <a:t> </a:t>
            </a:r>
            <a:r>
              <a:rPr lang="en-US" sz="2400" dirty="0" err="1"/>
              <a:t>dilaporkan</a:t>
            </a:r>
            <a:r>
              <a:rPr lang="en-US" sz="2400" dirty="0"/>
              <a:t> di SPT </a:t>
            </a:r>
            <a:r>
              <a:rPr lang="en-US" sz="2400" dirty="0" err="1"/>
              <a:t>PPh</a:t>
            </a:r>
            <a:r>
              <a:rPr lang="en-US" sz="2400" dirty="0"/>
              <a:t> </a:t>
            </a:r>
            <a:r>
              <a:rPr lang="en-US" sz="2400" dirty="0" err="1"/>
              <a:t>Badan</a:t>
            </a:r>
            <a:r>
              <a:rPr lang="en-US" sz="2400" dirty="0"/>
              <a:t> </a:t>
            </a:r>
            <a:r>
              <a:rPr lang="en-US" sz="2400" dirty="0" err="1"/>
              <a:t>sesuai</a:t>
            </a:r>
            <a:r>
              <a:rPr lang="en-US" sz="2400" dirty="0"/>
              <a:t> </a:t>
            </a:r>
            <a:r>
              <a:rPr lang="en-US" sz="2400" dirty="0" err="1"/>
              <a:t>kondisi</a:t>
            </a:r>
            <a:r>
              <a:rPr lang="en-US" sz="2400" dirty="0"/>
              <a:t> </a:t>
            </a:r>
            <a:r>
              <a:rPr lang="en-US" sz="2400" dirty="0" err="1"/>
              <a:t>sebenarnya</a:t>
            </a:r>
            <a:r>
              <a:rPr lang="en-US" sz="2400" dirty="0"/>
              <a:t>.</a:t>
            </a:r>
          </a:p>
          <a:p>
            <a:pPr lvl="1"/>
            <a:r>
              <a:rPr lang="en-US" sz="2400" dirty="0"/>
              <a:t>PT </a:t>
            </a:r>
            <a:r>
              <a:rPr lang="id-ID" sz="2400" dirty="0"/>
              <a:t>L’oreal</a:t>
            </a:r>
            <a:r>
              <a:rPr lang="en-US" sz="2400" dirty="0"/>
              <a:t> Indonesia</a:t>
            </a:r>
            <a:r>
              <a:rPr lang="id-ID" sz="2400" dirty="0"/>
              <a:t> tidak hanya sebagai </a:t>
            </a:r>
            <a:r>
              <a:rPr lang="en-US" sz="2400" dirty="0">
                <a:solidFill>
                  <a:schemeClr val="tx1"/>
                </a:solidFill>
              </a:rPr>
              <a:t>Distributor </a:t>
            </a:r>
            <a:r>
              <a:rPr lang="en-US" sz="2400" dirty="0" err="1">
                <a:solidFill>
                  <a:schemeClr val="tx1"/>
                </a:solidFill>
              </a:rPr>
              <a:t>utama</a:t>
            </a:r>
            <a:r>
              <a:rPr lang="en-US" sz="2400" dirty="0">
                <a:solidFill>
                  <a:schemeClr val="tx1"/>
                </a:solidFill>
              </a:rPr>
              <a:t> </a:t>
            </a:r>
            <a:r>
              <a:rPr lang="id-ID" sz="2400" dirty="0">
                <a:solidFill>
                  <a:schemeClr val="tx1"/>
                </a:solidFill>
              </a:rPr>
              <a:t>tetapi juga sebagai perusahaan yang pemegang lisensi produksi dan memanfaatkan hak intelektual paten kosmetik dari PT. L’Oreal Paris sehingga terdapat biaya royalti tersebut.</a:t>
            </a:r>
            <a:endParaRPr lang="en-US" sz="2400" dirty="0"/>
          </a:p>
        </p:txBody>
      </p:sp>
    </p:spTree>
    <p:extLst>
      <p:ext uri="{BB962C8B-B14F-4D97-AF65-F5344CB8AC3E}">
        <p14:creationId xmlns:p14="http://schemas.microsoft.com/office/powerpoint/2010/main" val="2604865131"/>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t>Putusan</a:t>
            </a:r>
            <a:r>
              <a:rPr lang="en-US" dirty="0"/>
              <a:t> </a:t>
            </a:r>
            <a:r>
              <a:rPr lang="en-US" dirty="0" err="1"/>
              <a:t>Majelis</a:t>
            </a:r>
            <a:endParaRPr lang="en-US" dirty="0"/>
          </a:p>
        </p:txBody>
      </p:sp>
      <p:sp>
        <p:nvSpPr>
          <p:cNvPr id="3" name="Content Placeholder 2"/>
          <p:cNvSpPr>
            <a:spLocks noGrp="1"/>
          </p:cNvSpPr>
          <p:nvPr>
            <p:ph idx="1"/>
          </p:nvPr>
        </p:nvSpPr>
        <p:spPr>
          <a:xfrm>
            <a:off x="581192" y="2180496"/>
            <a:ext cx="10020547" cy="3678303"/>
          </a:xfrm>
        </p:spPr>
        <p:txBody>
          <a:bodyPr>
            <a:normAutofit/>
          </a:bodyPr>
          <a:lstStyle/>
          <a:p>
            <a:r>
              <a:rPr lang="en-US" b="1" dirty="0" err="1"/>
              <a:t>Putusan</a:t>
            </a:r>
            <a:r>
              <a:rPr lang="en-US" b="1" dirty="0"/>
              <a:t> </a:t>
            </a:r>
            <a:r>
              <a:rPr lang="en-US" b="1" dirty="0" err="1"/>
              <a:t>Sementara</a:t>
            </a:r>
            <a:r>
              <a:rPr lang="id-ID" b="1" dirty="0"/>
              <a:t>:  DITUNDA</a:t>
            </a:r>
            <a:endParaRPr lang="en-US" b="1" dirty="0"/>
          </a:p>
          <a:p>
            <a:pPr lvl="1"/>
            <a:r>
              <a:rPr lang="en-US" sz="2000" dirty="0"/>
              <a:t>Hal yang </a:t>
            </a:r>
            <a:r>
              <a:rPr lang="en-US" sz="2000" dirty="0" err="1"/>
              <a:t>akan</a:t>
            </a:r>
            <a:r>
              <a:rPr lang="en-US" sz="2000" dirty="0"/>
              <a:t> </a:t>
            </a:r>
            <a:r>
              <a:rPr lang="en-US" sz="2000" dirty="0" err="1"/>
              <a:t>dibahas</a:t>
            </a:r>
            <a:r>
              <a:rPr lang="en-US" sz="2000" dirty="0"/>
              <a:t> </a:t>
            </a:r>
            <a:r>
              <a:rPr lang="en-US" sz="2000" dirty="0" err="1"/>
              <a:t>pada</a:t>
            </a:r>
            <a:r>
              <a:rPr lang="en-US" sz="2000" dirty="0"/>
              <a:t> </a:t>
            </a:r>
            <a:r>
              <a:rPr lang="en-US" sz="2000" dirty="0" err="1"/>
              <a:t>sidang</a:t>
            </a:r>
            <a:r>
              <a:rPr lang="en-US" sz="2000" dirty="0"/>
              <a:t> </a:t>
            </a:r>
            <a:r>
              <a:rPr lang="en-US" sz="2000" dirty="0" err="1"/>
              <a:t>selanjutnya</a:t>
            </a:r>
            <a:r>
              <a:rPr lang="en-US" sz="2000" dirty="0"/>
              <a:t>:</a:t>
            </a:r>
          </a:p>
          <a:p>
            <a:pPr lvl="2"/>
            <a:r>
              <a:rPr lang="id-ID" sz="2000" dirty="0"/>
              <a:t>Perjanjian antara PT L’Oreal Paris – PT L’Oreal Indonesia – PT Yasulor Indonesia</a:t>
            </a:r>
          </a:p>
          <a:p>
            <a:pPr lvl="2"/>
            <a:r>
              <a:rPr lang="id-ID" sz="2000" dirty="0"/>
              <a:t>Klafikasi Usaha PT L’Oreal Indonesia</a:t>
            </a:r>
            <a:endParaRPr lang="en-US" sz="2000" dirty="0"/>
          </a:p>
          <a:p>
            <a:pPr lvl="2"/>
            <a:r>
              <a:rPr lang="en-US" sz="2000" dirty="0" err="1"/>
              <a:t>Dokumen-dokumen</a:t>
            </a:r>
            <a:r>
              <a:rPr lang="en-US" sz="2000" dirty="0"/>
              <a:t> yang </a:t>
            </a:r>
            <a:r>
              <a:rPr lang="en-US" sz="2000" dirty="0" err="1"/>
              <a:t>dibutuhkan</a:t>
            </a:r>
            <a:r>
              <a:rPr lang="en-US" sz="2000" dirty="0"/>
              <a:t>:</a:t>
            </a:r>
          </a:p>
          <a:p>
            <a:pPr lvl="3"/>
            <a:r>
              <a:rPr lang="en-US" sz="2000" dirty="0" err="1"/>
              <a:t>Pemohon</a:t>
            </a:r>
            <a:r>
              <a:rPr lang="en-US" sz="2000" dirty="0"/>
              <a:t> banding : </a:t>
            </a:r>
            <a:r>
              <a:rPr lang="id-ID" sz="2000" dirty="0"/>
              <a:t>perjanjian kerjasama antara L’Oreal Indonesia dan L’Oreal Paris</a:t>
            </a:r>
            <a:endParaRPr lang="en-US" sz="2000" dirty="0"/>
          </a:p>
        </p:txBody>
      </p:sp>
    </p:spTree>
    <p:extLst>
      <p:ext uri="{BB962C8B-B14F-4D97-AF65-F5344CB8AC3E}">
        <p14:creationId xmlns:p14="http://schemas.microsoft.com/office/powerpoint/2010/main" val="3512843800"/>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id-ID"/>
          </a:p>
        </p:txBody>
      </p:sp>
      <p:pic>
        <p:nvPicPr>
          <p:cNvPr id="4" name="Content Placeholder 3"/>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rot="16200000">
            <a:off x="3920223" y="1889525"/>
            <a:ext cx="3576185" cy="4768247"/>
          </a:xfrm>
        </p:spPr>
      </p:pic>
    </p:spTree>
    <p:extLst>
      <p:ext uri="{BB962C8B-B14F-4D97-AF65-F5344CB8AC3E}">
        <p14:creationId xmlns:p14="http://schemas.microsoft.com/office/powerpoint/2010/main" val="3121775276"/>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4" name="Content Placeholder 3"/>
          <p:cNvSpPr>
            <a:spLocks noGrp="1"/>
          </p:cNvSpPr>
          <p:nvPr>
            <p:ph idx="1"/>
          </p:nvPr>
        </p:nvSpPr>
        <p:spPr/>
        <p:txBody>
          <a:bodyPr/>
          <a:lstStyle/>
          <a:p>
            <a:endParaRPr lang="en-US" dirty="0"/>
          </a:p>
          <a:p>
            <a:endParaRPr lang="en-US" dirty="0"/>
          </a:p>
        </p:txBody>
      </p:sp>
      <p:sp>
        <p:nvSpPr>
          <p:cNvPr id="6" name="Rectangle 5"/>
          <p:cNvSpPr/>
          <p:nvPr/>
        </p:nvSpPr>
        <p:spPr>
          <a:xfrm>
            <a:off x="3910949" y="2967335"/>
            <a:ext cx="4370106" cy="923330"/>
          </a:xfrm>
          <a:prstGeom prst="rect">
            <a:avLst/>
          </a:prstGeom>
          <a:noFill/>
        </p:spPr>
        <p:txBody>
          <a:bodyPr wrap="none" lIns="91440" tIns="45720" rIns="91440" bIns="45720">
            <a:spAutoFit/>
          </a:bodyPr>
          <a:lstStyle/>
          <a:p>
            <a:pPr algn="ctr"/>
            <a:r>
              <a:rPr lang="en-US" sz="5400" b="1" cap="none" spc="0" dirty="0">
                <a:ln w="6600">
                  <a:solidFill>
                    <a:schemeClr val="accent2"/>
                  </a:solidFill>
                  <a:prstDash val="solid"/>
                </a:ln>
                <a:solidFill>
                  <a:srgbClr val="FFFFFF"/>
                </a:solidFill>
                <a:effectLst>
                  <a:outerShdw dist="38100" dir="2700000" algn="tl" rotWithShape="0">
                    <a:schemeClr val="accent2"/>
                  </a:outerShdw>
                </a:effectLst>
              </a:rPr>
              <a:t>TERIMA KASIH</a:t>
            </a:r>
          </a:p>
        </p:txBody>
      </p:sp>
    </p:spTree>
    <p:extLst>
      <p:ext uri="{BB962C8B-B14F-4D97-AF65-F5344CB8AC3E}">
        <p14:creationId xmlns:p14="http://schemas.microsoft.com/office/powerpoint/2010/main" val="493167122"/>
      </p:ext>
    </p:extLst>
  </p:cSld>
  <p:clrMapOvr>
    <a:masterClrMapping/>
  </p:clrMapOvr>
  <p:timing>
    <p:tnLst>
      <p:par>
        <p:cTn id="1" dur="indefinite" restart="never" nodeType="tmRoot"/>
      </p:par>
    </p:tnLst>
  </p:timing>
</p:sld>
</file>

<file path=ppt/theme/theme1.xml><?xml version="1.0" encoding="utf-8"?>
<a:theme xmlns:a="http://schemas.openxmlformats.org/drawingml/2006/main" name="Dividend">
  <a:themeElements>
    <a:clrScheme name="Dividend">
      <a:dk1>
        <a:sysClr val="windowText" lastClr="000000"/>
      </a:dk1>
      <a:lt1>
        <a:sysClr val="window" lastClr="FFFFFF"/>
      </a:lt1>
      <a:dk2>
        <a:srgbClr val="3D3D3D"/>
      </a:dk2>
      <a:lt2>
        <a:srgbClr val="EBEBEB"/>
      </a:lt2>
      <a:accent1>
        <a:srgbClr val="4D1434"/>
      </a:accent1>
      <a:accent2>
        <a:srgbClr val="903163"/>
      </a:accent2>
      <a:accent3>
        <a:srgbClr val="B2324B"/>
      </a:accent3>
      <a:accent4>
        <a:srgbClr val="969FA7"/>
      </a:accent4>
      <a:accent5>
        <a:srgbClr val="66B1CE"/>
      </a:accent5>
      <a:accent6>
        <a:srgbClr val="40619D"/>
      </a:accent6>
      <a:hlink>
        <a:srgbClr val="828282"/>
      </a:hlink>
      <a:folHlink>
        <a:srgbClr val="A5A5A5"/>
      </a:folHlink>
    </a:clrScheme>
    <a:fontScheme name="Dividend">
      <a:maj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Dividend">
      <a:fillStyleLst>
        <a:solidFill>
          <a:schemeClr val="phClr"/>
        </a:solidFill>
        <a:gradFill rotWithShape="1">
          <a:gsLst>
            <a:gs pos="0">
              <a:schemeClr val="phClr">
                <a:tint val="68000"/>
                <a:alpha val="90000"/>
                <a:lumMod val="100000"/>
              </a:schemeClr>
            </a:gs>
            <a:gs pos="100000">
              <a:schemeClr val="phClr">
                <a:tint val="90000"/>
                <a:lumMod val="95000"/>
              </a:schemeClr>
            </a:gs>
          </a:gsLst>
          <a:lin ang="5400000" scaled="1"/>
        </a:gradFill>
        <a:gradFill rotWithShape="1">
          <a:gsLst>
            <a:gs pos="0">
              <a:schemeClr val="phClr">
                <a:tint val="98000"/>
                <a:lumMod val="110000"/>
              </a:schemeClr>
            </a:gs>
            <a:gs pos="84000">
              <a:schemeClr val="phClr">
                <a:shade val="90000"/>
                <a:lumMod val="88000"/>
              </a:schemeClr>
            </a:gs>
          </a:gsLst>
          <a:lin ang="5400000" scaled="0"/>
        </a:gradFill>
      </a:fillStyleLst>
      <a:lnStyleLst>
        <a:ln w="12700" cap="rnd" cmpd="sng" algn="ctr">
          <a:solidFill>
            <a:schemeClr val="phClr">
              <a:lumMod val="90000"/>
            </a:schemeClr>
          </a:solidFill>
          <a:prstDash val="solid"/>
        </a:ln>
        <a:ln w="22225"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55000"/>
              </a:srgbClr>
            </a:outerShdw>
          </a:effectLst>
        </a:effectStyle>
        <a:effectStyle>
          <a:effectLst>
            <a:outerShdw blurRad="88900" dist="38100" dir="5040000" rotWithShape="0">
              <a:srgbClr val="000000">
                <a:alpha val="60000"/>
              </a:srgbClr>
            </a:outerShdw>
          </a:effectLst>
          <a:scene3d>
            <a:camera prst="orthographicFront">
              <a:rot lat="0" lon="0" rev="0"/>
            </a:camera>
            <a:lightRig rig="threePt" dir="tl">
              <a:rot lat="0" lon="0" rev="1200000"/>
            </a:lightRig>
          </a:scene3d>
          <a:sp3d>
            <a:bevelT w="38100" h="50800"/>
          </a:sp3d>
        </a:effectStyle>
      </a:effectStyleLst>
      <a:bgFillStyleLst>
        <a:solidFill>
          <a:schemeClr val="phClr"/>
        </a:solidFill>
        <a:gradFill rotWithShape="1">
          <a:gsLst>
            <a:gs pos="0">
              <a:schemeClr val="phClr">
                <a:tint val="90000"/>
                <a:lumMod val="110000"/>
              </a:schemeClr>
            </a:gs>
            <a:gs pos="88000">
              <a:schemeClr val="phClr">
                <a:shade val="94000"/>
                <a:satMod val="110000"/>
                <a:lumMod val="88000"/>
              </a:schemeClr>
            </a:gs>
          </a:gsLst>
          <a:lin ang="5400000" scaled="0"/>
        </a:gradFill>
        <a:gradFill rotWithShape="1">
          <a:gsLst>
            <a:gs pos="0">
              <a:schemeClr val="phClr">
                <a:tint val="90000"/>
                <a:lumMod val="110000"/>
              </a:schemeClr>
            </a:gs>
            <a:gs pos="100000">
              <a:schemeClr val="phClr">
                <a:shade val="98000"/>
                <a:satMod val="110000"/>
                <a:lumMod val="8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Dividend" id="{9697A71B-4AB7-4A1A-BD5B-BB2D22835B57}" vid="{C21699FF-00E4-43C8-BBCC-D7E5536C3717}"/>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TM03457464[[fn=Dividend]]</Template>
  <TotalTime>441</TotalTime>
  <Words>1203</Words>
  <Application>Microsoft Office PowerPoint</Application>
  <PresentationFormat>Widescreen</PresentationFormat>
  <Paragraphs>213</Paragraphs>
  <Slides>29</Slides>
  <Notes>16</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29</vt:i4>
      </vt:variant>
    </vt:vector>
  </HeadingPairs>
  <TitlesOfParts>
    <vt:vector size="37" baseType="lpstr">
      <vt:lpstr>Arial</vt:lpstr>
      <vt:lpstr>Calibri</vt:lpstr>
      <vt:lpstr>Century</vt:lpstr>
      <vt:lpstr>Gill Sans MT</vt:lpstr>
      <vt:lpstr>Tahoma</vt:lpstr>
      <vt:lpstr>Wingdings</vt:lpstr>
      <vt:lpstr>Wingdings 2</vt:lpstr>
      <vt:lpstr>Dividend</vt:lpstr>
      <vt:lpstr>Kunjungan Pengadilan Pajak</vt:lpstr>
      <vt:lpstr>DASAR HUKUM</vt:lpstr>
      <vt:lpstr>PENGADILAN PAJAK</vt:lpstr>
      <vt:lpstr>1. Banding (terdpapat pada Pasal 35)</vt:lpstr>
      <vt:lpstr>Syarat-syarat pengajuan suatu banding</vt:lpstr>
      <vt:lpstr>2. Gugatan (terdapat pada Pasal 40)</vt:lpstr>
      <vt:lpstr>Obyek Gugatan yang dapat diajukan ke Pengadilan Pajak oleh Wajib Pajak atau Penanggung Pajak :</vt:lpstr>
      <vt:lpstr>Syarat-syarat pengajuan suatu gugatan </vt:lpstr>
      <vt:lpstr>Persiapan Persidangan (Pasal 44) Banding </vt:lpstr>
      <vt:lpstr>Persiapan Persidangan Gugatan</vt:lpstr>
      <vt:lpstr>Persiapan Persidangan</vt:lpstr>
      <vt:lpstr>7. Pembuktian (Pasal 69)</vt:lpstr>
      <vt:lpstr>Putusan</vt:lpstr>
      <vt:lpstr>PowerPoint Presentation</vt:lpstr>
      <vt:lpstr>Pembacaan Putusan</vt:lpstr>
      <vt:lpstr>Alasan pengajuan diatur dalam Pasal 91 UU No. 14 Tahun 2002 tentang Pengadilan Pajak, yaitu :</vt:lpstr>
      <vt:lpstr>PowerPoint Presentation</vt:lpstr>
      <vt:lpstr>GAMBARAN POSISI RUANG SIDANG</vt:lpstr>
      <vt:lpstr>Ruang Lingkup Sengketa</vt:lpstr>
      <vt:lpstr>Ruang Lingkup Sengketa</vt:lpstr>
      <vt:lpstr>Profil Pembanding</vt:lpstr>
      <vt:lpstr>Proses</vt:lpstr>
      <vt:lpstr>Timeline</vt:lpstr>
      <vt:lpstr>Pendapat Terbanding </vt:lpstr>
      <vt:lpstr>PowerPoint Presentation</vt:lpstr>
      <vt:lpstr>Pendapat Pemohon Banding</vt:lpstr>
      <vt:lpstr>Putusan Majelis</vt:lpstr>
      <vt:lpstr>PowerPoint Presentation</vt:lpstr>
      <vt:lpstr>PowerPoint Presentation</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Dea Sabilla Islami</dc:creator>
  <cp:lastModifiedBy>hani</cp:lastModifiedBy>
  <cp:revision>49</cp:revision>
  <dcterms:created xsi:type="dcterms:W3CDTF">2017-04-20T07:26:30Z</dcterms:created>
  <dcterms:modified xsi:type="dcterms:W3CDTF">2017-04-22T07:19:50Z</dcterms:modified>
</cp:coreProperties>
</file>