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heme/theme7.xml" ContentType="application/vnd.openxmlformats-officedocument.theme+xml"/>
  <Override PartName="/ppt/tags/tag229.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6" r:id="rId2"/>
    <p:sldMasterId id="2147483831" r:id="rId3"/>
    <p:sldMasterId id="2147483847" r:id="rId4"/>
    <p:sldMasterId id="2147483873" r:id="rId5"/>
    <p:sldMasterId id="2147483898" r:id="rId6"/>
  </p:sldMasterIdLst>
  <p:notesMasterIdLst>
    <p:notesMasterId r:id="rId50"/>
  </p:notesMasterIdLst>
  <p:sldIdLst>
    <p:sldId id="257" r:id="rId7"/>
    <p:sldId id="297" r:id="rId8"/>
    <p:sldId id="298" r:id="rId9"/>
    <p:sldId id="299" r:id="rId10"/>
    <p:sldId id="300" r:id="rId11"/>
    <p:sldId id="301" r:id="rId12"/>
    <p:sldId id="302" r:id="rId13"/>
    <p:sldId id="303" r:id="rId14"/>
    <p:sldId id="304" r:id="rId15"/>
    <p:sldId id="305" r:id="rId16"/>
    <p:sldId id="306" r:id="rId17"/>
    <p:sldId id="307" r:id="rId18"/>
    <p:sldId id="308" r:id="rId19"/>
    <p:sldId id="309" r:id="rId20"/>
    <p:sldId id="310" r:id="rId21"/>
    <p:sldId id="311" r:id="rId22"/>
    <p:sldId id="312" r:id="rId23"/>
    <p:sldId id="313" r:id="rId24"/>
    <p:sldId id="314" r:id="rId25"/>
    <p:sldId id="315" r:id="rId26"/>
    <p:sldId id="316" r:id="rId27"/>
    <p:sldId id="317" r:id="rId28"/>
    <p:sldId id="318" r:id="rId29"/>
    <p:sldId id="319" r:id="rId30"/>
    <p:sldId id="320" r:id="rId31"/>
    <p:sldId id="321" r:id="rId32"/>
    <p:sldId id="322" r:id="rId33"/>
    <p:sldId id="323" r:id="rId34"/>
    <p:sldId id="324" r:id="rId35"/>
    <p:sldId id="325" r:id="rId36"/>
    <p:sldId id="326" r:id="rId37"/>
    <p:sldId id="327" r:id="rId38"/>
    <p:sldId id="328" r:id="rId39"/>
    <p:sldId id="329" r:id="rId40"/>
    <p:sldId id="330" r:id="rId41"/>
    <p:sldId id="331" r:id="rId42"/>
    <p:sldId id="332" r:id="rId43"/>
    <p:sldId id="333" r:id="rId44"/>
    <p:sldId id="334" r:id="rId45"/>
    <p:sldId id="335" r:id="rId46"/>
    <p:sldId id="336" r:id="rId47"/>
    <p:sldId id="337" r:id="rId48"/>
    <p:sldId id="295" r:id="rId49"/>
  </p:sldIdLst>
  <p:sldSz cx="9144000" cy="6858000" type="screen4x3"/>
  <p:notesSz cx="6805613" cy="9939338"/>
  <p:custDataLst>
    <p:tags r:id="rId51"/>
  </p:custDataLst>
  <p:defaultTextStyle>
    <a:defPPr>
      <a:defRPr lang="en-US"/>
    </a:defPPr>
    <a:lvl1pPr marL="0" algn="l" defTabSz="910720" rtl="0" eaLnBrk="1" latinLnBrk="0" hangingPunct="1">
      <a:defRPr sz="1800" kern="1200">
        <a:solidFill>
          <a:schemeClr val="tx1"/>
        </a:solidFill>
        <a:latin typeface="+mn-lt"/>
        <a:ea typeface="+mn-ea"/>
        <a:cs typeface="+mn-cs"/>
      </a:defRPr>
    </a:lvl1pPr>
    <a:lvl2pPr marL="455361" algn="l" defTabSz="910720" rtl="0" eaLnBrk="1" latinLnBrk="0" hangingPunct="1">
      <a:defRPr sz="1800" kern="1200">
        <a:solidFill>
          <a:schemeClr val="tx1"/>
        </a:solidFill>
        <a:latin typeface="+mn-lt"/>
        <a:ea typeface="+mn-ea"/>
        <a:cs typeface="+mn-cs"/>
      </a:defRPr>
    </a:lvl2pPr>
    <a:lvl3pPr marL="910720" algn="l" defTabSz="910720" rtl="0" eaLnBrk="1" latinLnBrk="0" hangingPunct="1">
      <a:defRPr sz="1800" kern="1200">
        <a:solidFill>
          <a:schemeClr val="tx1"/>
        </a:solidFill>
        <a:latin typeface="+mn-lt"/>
        <a:ea typeface="+mn-ea"/>
        <a:cs typeface="+mn-cs"/>
      </a:defRPr>
    </a:lvl3pPr>
    <a:lvl4pPr marL="1366075" algn="l" defTabSz="910720" rtl="0" eaLnBrk="1" latinLnBrk="0" hangingPunct="1">
      <a:defRPr sz="1800" kern="1200">
        <a:solidFill>
          <a:schemeClr val="tx1"/>
        </a:solidFill>
        <a:latin typeface="+mn-lt"/>
        <a:ea typeface="+mn-ea"/>
        <a:cs typeface="+mn-cs"/>
      </a:defRPr>
    </a:lvl4pPr>
    <a:lvl5pPr marL="1821436" algn="l" defTabSz="910720" rtl="0" eaLnBrk="1" latinLnBrk="0" hangingPunct="1">
      <a:defRPr sz="1800" kern="1200">
        <a:solidFill>
          <a:schemeClr val="tx1"/>
        </a:solidFill>
        <a:latin typeface="+mn-lt"/>
        <a:ea typeface="+mn-ea"/>
        <a:cs typeface="+mn-cs"/>
      </a:defRPr>
    </a:lvl5pPr>
    <a:lvl6pPr marL="2276805" algn="l" defTabSz="910720" rtl="0" eaLnBrk="1" latinLnBrk="0" hangingPunct="1">
      <a:defRPr sz="1800" kern="1200">
        <a:solidFill>
          <a:schemeClr val="tx1"/>
        </a:solidFill>
        <a:latin typeface="+mn-lt"/>
        <a:ea typeface="+mn-ea"/>
        <a:cs typeface="+mn-cs"/>
      </a:defRPr>
    </a:lvl6pPr>
    <a:lvl7pPr marL="2732155" algn="l" defTabSz="910720" rtl="0" eaLnBrk="1" latinLnBrk="0" hangingPunct="1">
      <a:defRPr sz="1800" kern="1200">
        <a:solidFill>
          <a:schemeClr val="tx1"/>
        </a:solidFill>
        <a:latin typeface="+mn-lt"/>
        <a:ea typeface="+mn-ea"/>
        <a:cs typeface="+mn-cs"/>
      </a:defRPr>
    </a:lvl7pPr>
    <a:lvl8pPr marL="3187518" algn="l" defTabSz="910720" rtl="0" eaLnBrk="1" latinLnBrk="0" hangingPunct="1">
      <a:defRPr sz="1800" kern="1200">
        <a:solidFill>
          <a:schemeClr val="tx1"/>
        </a:solidFill>
        <a:latin typeface="+mn-lt"/>
        <a:ea typeface="+mn-ea"/>
        <a:cs typeface="+mn-cs"/>
      </a:defRPr>
    </a:lvl8pPr>
    <a:lvl9pPr marL="3642869" algn="l" defTabSz="91072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993366"/>
    <a:srgbClr val="CC00FF"/>
    <a:srgbClr val="FF3399"/>
    <a:srgbClr val="DBB2A1"/>
    <a:srgbClr val="FFCC66"/>
    <a:srgbClr val="99FF99"/>
    <a:srgbClr val="00FF00"/>
    <a:srgbClr val="CCEC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1176" autoAdjust="0"/>
    <p:restoredTop sz="94494" autoAdjust="0"/>
  </p:normalViewPr>
  <p:slideViewPr>
    <p:cSldViewPr>
      <p:cViewPr>
        <p:scale>
          <a:sx n="54" d="100"/>
          <a:sy n="54" d="100"/>
        </p:scale>
        <p:origin x="-686" y="2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tags" Target="tags/tag1.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1" Type="http://schemas.openxmlformats.org/officeDocument/2006/relationships/image" Target="NUL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7.vml.rels><?xml version="1.0" encoding="UTF-8" standalone="yes"?>
<Relationships xmlns="http://schemas.openxmlformats.org/package/2006/relationships"><Relationship Id="rId1" Type="http://schemas.openxmlformats.org/officeDocument/2006/relationships/image" Target="NULL"/></Relationships>
</file>

<file path=ppt/drawings/_rels/vmlDrawing18.vml.rels><?xml version="1.0" encoding="UTF-8" standalone="yes"?>
<Relationships xmlns="http://schemas.openxmlformats.org/package/2006/relationships"><Relationship Id="rId1" Type="http://schemas.openxmlformats.org/officeDocument/2006/relationships/image" Target="NULL"/></Relationships>
</file>

<file path=ppt/drawings/_rels/vmlDrawing19.vml.rels><?xml version="1.0" encoding="UTF-8" standalone="yes"?>
<Relationships xmlns="http://schemas.openxmlformats.org/package/2006/relationships"><Relationship Id="rId1" Type="http://schemas.openxmlformats.org/officeDocument/2006/relationships/image" Target="NULL"/></Relationships>
</file>

<file path=ppt/drawings/_rels/vmlDrawing20.vml.rels><?xml version="1.0" encoding="UTF-8" standalone="yes"?>
<Relationships xmlns="http://schemas.openxmlformats.org/package/2006/relationships"><Relationship Id="rId1" Type="http://schemas.openxmlformats.org/officeDocument/2006/relationships/image" Target="NULL"/></Relationships>
</file>

<file path=ppt/drawings/_rels/vmlDrawing21.vml.rels><?xml version="1.0" encoding="UTF-8" standalone="yes"?>
<Relationships xmlns="http://schemas.openxmlformats.org/package/2006/relationships"><Relationship Id="rId1" Type="http://schemas.openxmlformats.org/officeDocument/2006/relationships/image" Target="NULL"/></Relationships>
</file>

<file path=ppt/drawings/_rels/vmlDrawing22.vml.rels><?xml version="1.0" encoding="UTF-8" standalone="yes"?>
<Relationships xmlns="http://schemas.openxmlformats.org/package/2006/relationships"><Relationship Id="rId1" Type="http://schemas.openxmlformats.org/officeDocument/2006/relationships/image" Target="NULL"/></Relationships>
</file>

<file path=ppt/drawings/_rels/vmlDrawing23.vml.rels><?xml version="1.0" encoding="UTF-8" standalone="yes"?>
<Relationships xmlns="http://schemas.openxmlformats.org/package/2006/relationships"><Relationship Id="rId1" Type="http://schemas.openxmlformats.org/officeDocument/2006/relationships/image" Target="NULL"/></Relationships>
</file>

<file path=ppt/drawings/_rels/vmlDrawing24.vml.rels><?xml version="1.0" encoding="UTF-8" standalone="yes"?>
<Relationships xmlns="http://schemas.openxmlformats.org/package/2006/relationships"><Relationship Id="rId1" Type="http://schemas.openxmlformats.org/officeDocument/2006/relationships/image" Target="NULL"/></Relationships>
</file>

<file path=ppt/drawings/_rels/vmlDrawing25.vml.rels><?xml version="1.0" encoding="UTF-8" standalone="yes"?>
<Relationships xmlns="http://schemas.openxmlformats.org/package/2006/relationships"><Relationship Id="rId1" Type="http://schemas.openxmlformats.org/officeDocument/2006/relationships/image" Target="NULL"/></Relationships>
</file>

<file path=ppt/drawings/_rels/vmlDrawing26.vml.rels><?xml version="1.0" encoding="UTF-8" standalone="yes"?>
<Relationships xmlns="http://schemas.openxmlformats.org/package/2006/relationships"><Relationship Id="rId1" Type="http://schemas.openxmlformats.org/officeDocument/2006/relationships/image" Target="NULL"/></Relationships>
</file>

<file path=ppt/drawings/_rels/vmlDrawing27.vml.rels><?xml version="1.0" encoding="UTF-8" standalone="yes"?>
<Relationships xmlns="http://schemas.openxmlformats.org/package/2006/relationships"><Relationship Id="rId1" Type="http://schemas.openxmlformats.org/officeDocument/2006/relationships/image" Target="NULL"/></Relationships>
</file>

<file path=ppt/drawings/_rels/vmlDrawing28.vml.rels><?xml version="1.0" encoding="UTF-8" standalone="yes"?>
<Relationships xmlns="http://schemas.openxmlformats.org/package/2006/relationships"><Relationship Id="rId1" Type="http://schemas.openxmlformats.org/officeDocument/2006/relationships/image" Target="NULL"/></Relationships>
</file>

<file path=ppt/drawings/_rels/vmlDrawing29.vml.rels><?xml version="1.0" encoding="UTF-8" standalone="yes"?>
<Relationships xmlns="http://schemas.openxmlformats.org/package/2006/relationships"><Relationship Id="rId1" Type="http://schemas.openxmlformats.org/officeDocument/2006/relationships/image" Target="NULL"/></Relationships>
</file>

<file path=ppt/drawings/_rels/vmlDrawing30.vml.rels><?xml version="1.0" encoding="UTF-8" standalone="yes"?>
<Relationships xmlns="http://schemas.openxmlformats.org/package/2006/relationships"><Relationship Id="rId1" Type="http://schemas.openxmlformats.org/officeDocument/2006/relationships/image" Target="NULL"/></Relationships>
</file>

<file path=ppt/drawings/_rels/vmlDrawing31.vml.rels><?xml version="1.0" encoding="UTF-8" standalone="yes"?>
<Relationships xmlns="http://schemas.openxmlformats.org/package/2006/relationships"><Relationship Id="rId1" Type="http://schemas.openxmlformats.org/officeDocument/2006/relationships/image" Target="NULL"/></Relationships>
</file>

<file path=ppt/drawings/_rels/vmlDrawing32.vml.rels><?xml version="1.0" encoding="UTF-8" standalone="yes"?>
<Relationships xmlns="http://schemas.openxmlformats.org/package/2006/relationships"><Relationship Id="rId1" Type="http://schemas.openxmlformats.org/officeDocument/2006/relationships/image" Target="NULL"/></Relationships>
</file>

<file path=ppt/drawings/_rels/vmlDrawing33.vml.rels><?xml version="1.0" encoding="UTF-8" standalone="yes"?>
<Relationships xmlns="http://schemas.openxmlformats.org/package/2006/relationships"><Relationship Id="rId1" Type="http://schemas.openxmlformats.org/officeDocument/2006/relationships/image" Target="NULL"/></Relationships>
</file>

<file path=ppt/drawings/_rels/vmlDrawing34.vml.rels><?xml version="1.0" encoding="UTF-8" standalone="yes"?>
<Relationships xmlns="http://schemas.openxmlformats.org/package/2006/relationships"><Relationship Id="rId1" Type="http://schemas.openxmlformats.org/officeDocument/2006/relationships/image" Target="NULL"/></Relationships>
</file>

<file path=ppt/drawings/_rels/vmlDrawing35.vml.rels><?xml version="1.0" encoding="UTF-8" standalone="yes"?>
<Relationships xmlns="http://schemas.openxmlformats.org/package/2006/relationships"><Relationship Id="rId1" Type="http://schemas.openxmlformats.org/officeDocument/2006/relationships/image" Target="NULL"/></Relationships>
</file>

<file path=ppt/drawings/_rels/vmlDrawing36.vml.rels><?xml version="1.0" encoding="UTF-8" standalone="yes"?>
<Relationships xmlns="http://schemas.openxmlformats.org/package/2006/relationships"><Relationship Id="rId1" Type="http://schemas.openxmlformats.org/officeDocument/2006/relationships/image" Target="NULL"/></Relationships>
</file>

<file path=ppt/drawings/_rels/vmlDrawing37.vml.rels><?xml version="1.0" encoding="UTF-8" standalone="yes"?>
<Relationships xmlns="http://schemas.openxmlformats.org/package/2006/relationships"><Relationship Id="rId1" Type="http://schemas.openxmlformats.org/officeDocument/2006/relationships/image" Target="NULL"/></Relationships>
</file>

<file path=ppt/drawings/_rels/vmlDrawing38.vml.rels><?xml version="1.0" encoding="UTF-8" standalone="yes"?>
<Relationships xmlns="http://schemas.openxmlformats.org/package/2006/relationships"><Relationship Id="rId1" Type="http://schemas.openxmlformats.org/officeDocument/2006/relationships/image" Target="NULL"/></Relationships>
</file>

<file path=ppt/drawings/_rels/vmlDrawing39.vml.rels><?xml version="1.0" encoding="UTF-8" standalone="yes"?>
<Relationships xmlns="http://schemas.openxmlformats.org/package/2006/relationships"><Relationship Id="rId1" Type="http://schemas.openxmlformats.org/officeDocument/2006/relationships/image" Target="NULL"/></Relationships>
</file>

<file path=ppt/drawings/_rels/vmlDrawing40.vml.rels><?xml version="1.0" encoding="UTF-8" standalone="yes"?>
<Relationships xmlns="http://schemas.openxmlformats.org/package/2006/relationships"><Relationship Id="rId1" Type="http://schemas.openxmlformats.org/officeDocument/2006/relationships/image" Target="NULL"/></Relationships>
</file>

<file path=ppt/drawings/_rels/vmlDrawing41.vml.rels><?xml version="1.0" encoding="UTF-8" standalone="yes"?>
<Relationships xmlns="http://schemas.openxmlformats.org/package/2006/relationships"><Relationship Id="rId1" Type="http://schemas.openxmlformats.org/officeDocument/2006/relationships/image" Target="NULL"/></Relationships>
</file>

<file path=ppt/drawings/_rels/vmlDrawing42.vml.rels><?xml version="1.0" encoding="UTF-8" standalone="yes"?>
<Relationships xmlns="http://schemas.openxmlformats.org/package/2006/relationships"><Relationship Id="rId1" Type="http://schemas.openxmlformats.org/officeDocument/2006/relationships/image" Target="NUL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3"/>
            <a:ext cx="2949099" cy="496967"/>
          </a:xfrm>
          <a:prstGeom prst="rect">
            <a:avLst/>
          </a:prstGeom>
        </p:spPr>
        <p:txBody>
          <a:bodyPr vert="horz" lIns="91420" tIns="45710" rIns="91420" bIns="45710" rtlCol="0"/>
          <a:lstStyle>
            <a:lvl1pPr algn="l">
              <a:defRPr sz="1200"/>
            </a:lvl1pPr>
          </a:lstStyle>
          <a:p>
            <a:endParaRPr lang="en-US"/>
          </a:p>
        </p:txBody>
      </p:sp>
      <p:sp>
        <p:nvSpPr>
          <p:cNvPr id="3" name="Date Placeholder 2"/>
          <p:cNvSpPr>
            <a:spLocks noGrp="1"/>
          </p:cNvSpPr>
          <p:nvPr>
            <p:ph type="dt" idx="1"/>
          </p:nvPr>
        </p:nvSpPr>
        <p:spPr>
          <a:xfrm>
            <a:off x="3854941" y="3"/>
            <a:ext cx="2949099" cy="496967"/>
          </a:xfrm>
          <a:prstGeom prst="rect">
            <a:avLst/>
          </a:prstGeom>
        </p:spPr>
        <p:txBody>
          <a:bodyPr vert="horz" lIns="91420" tIns="45710" rIns="91420" bIns="45710" rtlCol="0"/>
          <a:lstStyle>
            <a:lvl1pPr algn="r">
              <a:defRPr sz="1200"/>
            </a:lvl1pPr>
          </a:lstStyle>
          <a:p>
            <a:fld id="{63B83EE4-CE24-4680-B9EE-D787BC6280E1}" type="datetimeFigureOut">
              <a:rPr lang="en-US" smtClean="0"/>
              <a:pPr/>
              <a:t>5/19/2017</a:t>
            </a:fld>
            <a:endParaRPr lang="en-US"/>
          </a:p>
        </p:txBody>
      </p:sp>
      <p:sp>
        <p:nvSpPr>
          <p:cNvPr id="4" name="Slide Image Placeholder 3"/>
          <p:cNvSpPr>
            <a:spLocks noGrp="1" noRot="1" noChangeAspect="1"/>
          </p:cNvSpPr>
          <p:nvPr>
            <p:ph type="sldImg" idx="2"/>
          </p:nvPr>
        </p:nvSpPr>
        <p:spPr>
          <a:xfrm>
            <a:off x="919163" y="746125"/>
            <a:ext cx="4968875" cy="3725863"/>
          </a:xfrm>
          <a:prstGeom prst="rect">
            <a:avLst/>
          </a:prstGeom>
          <a:noFill/>
          <a:ln w="12700">
            <a:solidFill>
              <a:prstClr val="black"/>
            </a:solidFill>
          </a:ln>
        </p:spPr>
        <p:txBody>
          <a:bodyPr vert="horz" lIns="91420" tIns="45710" rIns="91420" bIns="45710" rtlCol="0" anchor="ctr"/>
          <a:lstStyle/>
          <a:p>
            <a:endParaRPr lang="en-US"/>
          </a:p>
        </p:txBody>
      </p:sp>
      <p:sp>
        <p:nvSpPr>
          <p:cNvPr id="5" name="Notes Placeholder 4"/>
          <p:cNvSpPr>
            <a:spLocks noGrp="1"/>
          </p:cNvSpPr>
          <p:nvPr>
            <p:ph type="body" sz="quarter" idx="3"/>
          </p:nvPr>
        </p:nvSpPr>
        <p:spPr>
          <a:xfrm>
            <a:off x="680562" y="4721186"/>
            <a:ext cx="5444490" cy="4472702"/>
          </a:xfrm>
          <a:prstGeom prst="rect">
            <a:avLst/>
          </a:prstGeom>
        </p:spPr>
        <p:txBody>
          <a:bodyPr vert="horz" lIns="91420" tIns="45710" rIns="91420" bIns="4571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3" y="9440648"/>
            <a:ext cx="2949099" cy="496967"/>
          </a:xfrm>
          <a:prstGeom prst="rect">
            <a:avLst/>
          </a:prstGeom>
        </p:spPr>
        <p:txBody>
          <a:bodyPr vert="horz" lIns="91420" tIns="45710" rIns="91420" bIns="45710" rtlCol="0" anchor="b"/>
          <a:lstStyle>
            <a:lvl1pPr algn="l">
              <a:defRPr sz="1200"/>
            </a:lvl1pPr>
          </a:lstStyle>
          <a:p>
            <a:endParaRPr lang="en-US"/>
          </a:p>
        </p:txBody>
      </p:sp>
      <p:sp>
        <p:nvSpPr>
          <p:cNvPr id="7" name="Slide Number Placeholder 6"/>
          <p:cNvSpPr>
            <a:spLocks noGrp="1"/>
          </p:cNvSpPr>
          <p:nvPr>
            <p:ph type="sldNum" sz="quarter" idx="5"/>
          </p:nvPr>
        </p:nvSpPr>
        <p:spPr>
          <a:xfrm>
            <a:off x="3854941" y="9440648"/>
            <a:ext cx="2949099" cy="496967"/>
          </a:xfrm>
          <a:prstGeom prst="rect">
            <a:avLst/>
          </a:prstGeom>
        </p:spPr>
        <p:txBody>
          <a:bodyPr vert="horz" lIns="91420" tIns="45710" rIns="91420" bIns="45710" rtlCol="0" anchor="b"/>
          <a:lstStyle>
            <a:lvl1pPr algn="r">
              <a:defRPr sz="1200"/>
            </a:lvl1pPr>
          </a:lstStyle>
          <a:p>
            <a:fld id="{2DD73B97-6986-4D3C-9FAF-CB1919F3F803}" type="slidenum">
              <a:rPr lang="en-US" smtClean="0"/>
              <a:pPr/>
              <a:t>‹#›</a:t>
            </a:fld>
            <a:endParaRPr lang="en-US"/>
          </a:p>
        </p:txBody>
      </p:sp>
    </p:spTree>
    <p:extLst>
      <p:ext uri="{BB962C8B-B14F-4D97-AF65-F5344CB8AC3E}">
        <p14:creationId xmlns:p14="http://schemas.microsoft.com/office/powerpoint/2010/main" val="587698783"/>
      </p:ext>
    </p:extLst>
  </p:cSld>
  <p:clrMap bg1="lt1" tx1="dk1" bg2="lt2" tx2="dk2" accent1="accent1" accent2="accent2" accent3="accent3" accent4="accent4" accent5="accent5" accent6="accent6" hlink="hlink" folHlink="folHlink"/>
  <p:notesStyle>
    <a:lvl1pPr marL="0" algn="l" defTabSz="910720" rtl="0" eaLnBrk="1" latinLnBrk="0" hangingPunct="1">
      <a:defRPr sz="1200" kern="1200">
        <a:solidFill>
          <a:schemeClr val="tx1"/>
        </a:solidFill>
        <a:latin typeface="+mn-lt"/>
        <a:ea typeface="+mn-ea"/>
        <a:cs typeface="+mn-cs"/>
      </a:defRPr>
    </a:lvl1pPr>
    <a:lvl2pPr marL="455361" algn="l" defTabSz="910720" rtl="0" eaLnBrk="1" latinLnBrk="0" hangingPunct="1">
      <a:defRPr sz="1200" kern="1200">
        <a:solidFill>
          <a:schemeClr val="tx1"/>
        </a:solidFill>
        <a:latin typeface="+mn-lt"/>
        <a:ea typeface="+mn-ea"/>
        <a:cs typeface="+mn-cs"/>
      </a:defRPr>
    </a:lvl2pPr>
    <a:lvl3pPr marL="910720" algn="l" defTabSz="910720" rtl="0" eaLnBrk="1" latinLnBrk="0" hangingPunct="1">
      <a:defRPr sz="1200" kern="1200">
        <a:solidFill>
          <a:schemeClr val="tx1"/>
        </a:solidFill>
        <a:latin typeface="+mn-lt"/>
        <a:ea typeface="+mn-ea"/>
        <a:cs typeface="+mn-cs"/>
      </a:defRPr>
    </a:lvl3pPr>
    <a:lvl4pPr marL="1366075" algn="l" defTabSz="910720" rtl="0" eaLnBrk="1" latinLnBrk="0" hangingPunct="1">
      <a:defRPr sz="1200" kern="1200">
        <a:solidFill>
          <a:schemeClr val="tx1"/>
        </a:solidFill>
        <a:latin typeface="+mn-lt"/>
        <a:ea typeface="+mn-ea"/>
        <a:cs typeface="+mn-cs"/>
      </a:defRPr>
    </a:lvl4pPr>
    <a:lvl5pPr marL="1821436" algn="l" defTabSz="910720" rtl="0" eaLnBrk="1" latinLnBrk="0" hangingPunct="1">
      <a:defRPr sz="1200" kern="1200">
        <a:solidFill>
          <a:schemeClr val="tx1"/>
        </a:solidFill>
        <a:latin typeface="+mn-lt"/>
        <a:ea typeface="+mn-ea"/>
        <a:cs typeface="+mn-cs"/>
      </a:defRPr>
    </a:lvl5pPr>
    <a:lvl6pPr marL="2276805" algn="l" defTabSz="910720" rtl="0" eaLnBrk="1" latinLnBrk="0" hangingPunct="1">
      <a:defRPr sz="1200" kern="1200">
        <a:solidFill>
          <a:schemeClr val="tx1"/>
        </a:solidFill>
        <a:latin typeface="+mn-lt"/>
        <a:ea typeface="+mn-ea"/>
        <a:cs typeface="+mn-cs"/>
      </a:defRPr>
    </a:lvl6pPr>
    <a:lvl7pPr marL="2732155" algn="l" defTabSz="910720" rtl="0" eaLnBrk="1" latinLnBrk="0" hangingPunct="1">
      <a:defRPr sz="1200" kern="1200">
        <a:solidFill>
          <a:schemeClr val="tx1"/>
        </a:solidFill>
        <a:latin typeface="+mn-lt"/>
        <a:ea typeface="+mn-ea"/>
        <a:cs typeface="+mn-cs"/>
      </a:defRPr>
    </a:lvl7pPr>
    <a:lvl8pPr marL="3187518" algn="l" defTabSz="910720" rtl="0" eaLnBrk="1" latinLnBrk="0" hangingPunct="1">
      <a:defRPr sz="1200" kern="1200">
        <a:solidFill>
          <a:schemeClr val="tx1"/>
        </a:solidFill>
        <a:latin typeface="+mn-lt"/>
        <a:ea typeface="+mn-ea"/>
        <a:cs typeface="+mn-cs"/>
      </a:defRPr>
    </a:lvl8pPr>
    <a:lvl9pPr marL="3642869" algn="l" defTabSz="91072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defTabSz="906642">
              <a:defRPr/>
            </a:pPr>
            <a:fld id="{925D11AB-9270-4B52-84D0-28CA547BF0A8}" type="slidenum">
              <a:rPr lang="en-US">
                <a:solidFill>
                  <a:prstClr val="black"/>
                </a:solidFill>
              </a:rPr>
              <a:pPr defTabSz="906642">
                <a:defRPr/>
              </a:pPr>
              <a:t>1</a:t>
            </a:fld>
            <a:endParaRPr lang="en-US" dirty="0">
              <a:solidFill>
                <a:prstClr val="black"/>
              </a:solidFill>
            </a:endParaRPr>
          </a:p>
        </p:txBody>
      </p:sp>
      <p:sp>
        <p:nvSpPr>
          <p:cNvPr id="654339" name="Rectangle 7"/>
          <p:cNvSpPr txBox="1">
            <a:spLocks noGrp="1" noChangeArrowheads="1"/>
          </p:cNvSpPr>
          <p:nvPr/>
        </p:nvSpPr>
        <p:spPr bwMode="gray">
          <a:xfrm>
            <a:off x="6073777" y="9570268"/>
            <a:ext cx="5413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defTabSz="917575" eaLnBrk="0" hangingPunct="0">
              <a:defRPr>
                <a:solidFill>
                  <a:schemeClr val="tx1"/>
                </a:solidFill>
                <a:latin typeface="Calibri" pitchFamily="34" charset="0"/>
                <a:cs typeface="Arial" pitchFamily="34" charset="0"/>
              </a:defRPr>
            </a:lvl1pPr>
            <a:lvl2pPr marL="742950" indent="-285750" defTabSz="917575" eaLnBrk="0" hangingPunct="0">
              <a:defRPr>
                <a:solidFill>
                  <a:schemeClr val="tx1"/>
                </a:solidFill>
                <a:latin typeface="Calibri" pitchFamily="34" charset="0"/>
                <a:cs typeface="Arial" pitchFamily="34" charset="0"/>
              </a:defRPr>
            </a:lvl2pPr>
            <a:lvl3pPr marL="1143000" indent="-228600" defTabSz="917575" eaLnBrk="0" hangingPunct="0">
              <a:defRPr>
                <a:solidFill>
                  <a:schemeClr val="tx1"/>
                </a:solidFill>
                <a:latin typeface="Calibri" pitchFamily="34" charset="0"/>
                <a:cs typeface="Arial" pitchFamily="34" charset="0"/>
              </a:defRPr>
            </a:lvl3pPr>
            <a:lvl4pPr marL="1600200" indent="-228600" defTabSz="917575" eaLnBrk="0" hangingPunct="0">
              <a:defRPr>
                <a:solidFill>
                  <a:schemeClr val="tx1"/>
                </a:solidFill>
                <a:latin typeface="Calibri" pitchFamily="34" charset="0"/>
                <a:cs typeface="Arial" pitchFamily="34" charset="0"/>
              </a:defRPr>
            </a:lvl4pPr>
            <a:lvl5pPr marL="2057400" indent="-228600" defTabSz="917575" eaLnBrk="0" hangingPunct="0">
              <a:defRPr>
                <a:solidFill>
                  <a:schemeClr val="tx1"/>
                </a:solidFill>
                <a:latin typeface="Calibri" pitchFamily="34" charset="0"/>
                <a:cs typeface="Arial" pitchFamily="34" charset="0"/>
              </a:defRPr>
            </a:lvl5pPr>
            <a:lvl6pPr marL="2514600" indent="-228600" defTabSz="91757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757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757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7575"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fontAlgn="base" hangingPunct="1">
              <a:spcBef>
                <a:spcPct val="0"/>
              </a:spcBef>
              <a:spcAft>
                <a:spcPct val="0"/>
              </a:spcAft>
            </a:pPr>
            <a:fld id="{85C52455-9088-43C7-ACFB-732D6A641E74}" type="slidenum">
              <a:rPr lang="en-US">
                <a:solidFill>
                  <a:prstClr val="black"/>
                </a:solidFill>
              </a:rPr>
              <a:pPr algn="r" eaLnBrk="1" fontAlgn="base" hangingPunct="1">
                <a:spcBef>
                  <a:spcPct val="0"/>
                </a:spcBef>
                <a:spcAft>
                  <a:spcPct val="0"/>
                </a:spcAft>
              </a:pPr>
              <a:t>1</a:t>
            </a:fld>
            <a:endParaRPr lang="en-US">
              <a:solidFill>
                <a:prstClr val="black"/>
              </a:solidFill>
            </a:endParaRPr>
          </a:p>
        </p:txBody>
      </p:sp>
      <p:sp>
        <p:nvSpPr>
          <p:cNvPr id="654340" name="Rectangle 1026"/>
          <p:cNvSpPr>
            <a:spLocks noGrp="1" noRot="1" noChangeAspect="1" noChangeArrowheads="1" noTextEdit="1"/>
          </p:cNvSpPr>
          <p:nvPr>
            <p:ph type="sldImg"/>
          </p:nvPr>
        </p:nvSpPr>
        <p:spPr bwMode="auto">
          <a:xfrm>
            <a:off x="-2276475" y="1281113"/>
            <a:ext cx="11318875" cy="84883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4341" name="Rectangle 1027"/>
          <p:cNvSpPr>
            <a:spLocks noGrp="1" noChangeArrowheads="1"/>
          </p:cNvSpPr>
          <p:nvPr>
            <p:ph type="body" idx="1"/>
          </p:nvPr>
        </p:nvSpPr>
        <p:spPr bwMode="auto">
          <a:xfrm>
            <a:off x="815975" y="371475"/>
            <a:ext cx="5207000" cy="18466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numCol="1" anchor="t" anchorCtr="0" compatLnSpc="1">
            <a:prstTxWarp prst="textNoShape">
              <a:avLst/>
            </a:prstTxWarp>
            <a:spAutoFit/>
          </a:bodyPr>
          <a:lstStyle/>
          <a:p>
            <a:pPr eaLnBrk="1" hangingPunct="1">
              <a:spcBef>
                <a:spcPct val="0"/>
              </a:spcBef>
            </a:pPr>
            <a:endParaRPr lang="en-GB" smtClean="0"/>
          </a:p>
        </p:txBody>
      </p:sp>
    </p:spTree>
    <p:extLst>
      <p:ext uri="{BB962C8B-B14F-4D97-AF65-F5344CB8AC3E}">
        <p14:creationId xmlns:p14="http://schemas.microsoft.com/office/powerpoint/2010/main" val="2946483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2</a:t>
            </a:fld>
            <a:endParaRPr lang="en-US"/>
          </a:p>
        </p:txBody>
      </p:sp>
    </p:spTree>
    <p:extLst>
      <p:ext uri="{BB962C8B-B14F-4D97-AF65-F5344CB8AC3E}">
        <p14:creationId xmlns:p14="http://schemas.microsoft.com/office/powerpoint/2010/main" val="3829798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3</a:t>
            </a:fld>
            <a:endParaRPr lang="en-US"/>
          </a:p>
        </p:txBody>
      </p:sp>
    </p:spTree>
    <p:extLst>
      <p:ext uri="{BB962C8B-B14F-4D97-AF65-F5344CB8AC3E}">
        <p14:creationId xmlns:p14="http://schemas.microsoft.com/office/powerpoint/2010/main" val="2401163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CDED02B-7092-40A8-9192-11BB4D22552D}" type="slidenum">
              <a:rPr lang="en-US" smtClean="0"/>
              <a:pPr/>
              <a:t>4</a:t>
            </a:fld>
            <a:endParaRPr lang="en-US"/>
          </a:p>
        </p:txBody>
      </p:sp>
    </p:spTree>
    <p:extLst>
      <p:ext uri="{BB962C8B-B14F-4D97-AF65-F5344CB8AC3E}">
        <p14:creationId xmlns:p14="http://schemas.microsoft.com/office/powerpoint/2010/main" val="3072843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5</a:t>
            </a:fld>
            <a:endParaRPr lang="en-US"/>
          </a:p>
        </p:txBody>
      </p:sp>
    </p:spTree>
    <p:extLst>
      <p:ext uri="{BB962C8B-B14F-4D97-AF65-F5344CB8AC3E}">
        <p14:creationId xmlns:p14="http://schemas.microsoft.com/office/powerpoint/2010/main" val="2568755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6</a:t>
            </a:fld>
            <a:endParaRPr lang="en-US"/>
          </a:p>
        </p:txBody>
      </p:sp>
    </p:spTree>
    <p:extLst>
      <p:ext uri="{BB962C8B-B14F-4D97-AF65-F5344CB8AC3E}">
        <p14:creationId xmlns:p14="http://schemas.microsoft.com/office/powerpoint/2010/main" val="101645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7</a:t>
            </a:fld>
            <a:endParaRPr lang="en-US"/>
          </a:p>
        </p:txBody>
      </p:sp>
    </p:spTree>
    <p:extLst>
      <p:ext uri="{BB962C8B-B14F-4D97-AF65-F5344CB8AC3E}">
        <p14:creationId xmlns:p14="http://schemas.microsoft.com/office/powerpoint/2010/main" val="447448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8</a:t>
            </a:fld>
            <a:endParaRPr lang="en-US"/>
          </a:p>
        </p:txBody>
      </p:sp>
    </p:spTree>
    <p:extLst>
      <p:ext uri="{BB962C8B-B14F-4D97-AF65-F5344CB8AC3E}">
        <p14:creationId xmlns:p14="http://schemas.microsoft.com/office/powerpoint/2010/main" val="4001874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9</a:t>
            </a:fld>
            <a:endParaRPr lang="en-US"/>
          </a:p>
        </p:txBody>
      </p:sp>
    </p:spTree>
    <p:extLst>
      <p:ext uri="{BB962C8B-B14F-4D97-AF65-F5344CB8AC3E}">
        <p14:creationId xmlns:p14="http://schemas.microsoft.com/office/powerpoint/2010/main" val="26876632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10</a:t>
            </a:fld>
            <a:endParaRPr lang="en-US"/>
          </a:p>
        </p:txBody>
      </p:sp>
    </p:spTree>
    <p:extLst>
      <p:ext uri="{BB962C8B-B14F-4D97-AF65-F5344CB8AC3E}">
        <p14:creationId xmlns:p14="http://schemas.microsoft.com/office/powerpoint/2010/main" val="4155543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CDED02B-7092-40A8-9192-11BB4D22552D}" type="slidenum">
              <a:rPr lang="en-US" smtClean="0"/>
              <a:pPr/>
              <a:t>11</a:t>
            </a:fld>
            <a:endParaRPr lang="en-US"/>
          </a:p>
        </p:txBody>
      </p:sp>
    </p:spTree>
    <p:extLst>
      <p:ext uri="{BB962C8B-B14F-4D97-AF65-F5344CB8AC3E}">
        <p14:creationId xmlns:p14="http://schemas.microsoft.com/office/powerpoint/2010/main" val="18698557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12</a:t>
            </a:fld>
            <a:endParaRPr lang="en-US"/>
          </a:p>
        </p:txBody>
      </p:sp>
    </p:spTree>
    <p:extLst>
      <p:ext uri="{BB962C8B-B14F-4D97-AF65-F5344CB8AC3E}">
        <p14:creationId xmlns:p14="http://schemas.microsoft.com/office/powerpoint/2010/main" val="34495364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CDED02B-7092-40A8-9192-11BB4D22552D}" type="slidenum">
              <a:rPr lang="en-US" smtClean="0"/>
              <a:pPr/>
              <a:t>13</a:t>
            </a:fld>
            <a:endParaRPr lang="en-US"/>
          </a:p>
        </p:txBody>
      </p:sp>
    </p:spTree>
    <p:extLst>
      <p:ext uri="{BB962C8B-B14F-4D97-AF65-F5344CB8AC3E}">
        <p14:creationId xmlns:p14="http://schemas.microsoft.com/office/powerpoint/2010/main" val="14082063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CDED02B-7092-40A8-9192-11BB4D22552D}" type="slidenum">
              <a:rPr lang="en-US" smtClean="0"/>
              <a:pPr/>
              <a:t>14</a:t>
            </a:fld>
            <a:endParaRPr lang="en-US"/>
          </a:p>
        </p:txBody>
      </p:sp>
    </p:spTree>
    <p:extLst>
      <p:ext uri="{BB962C8B-B14F-4D97-AF65-F5344CB8AC3E}">
        <p14:creationId xmlns:p14="http://schemas.microsoft.com/office/powerpoint/2010/main" val="40963835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15</a:t>
            </a:fld>
            <a:endParaRPr lang="en-US"/>
          </a:p>
        </p:txBody>
      </p:sp>
    </p:spTree>
    <p:extLst>
      <p:ext uri="{BB962C8B-B14F-4D97-AF65-F5344CB8AC3E}">
        <p14:creationId xmlns:p14="http://schemas.microsoft.com/office/powerpoint/2010/main" val="2281369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16</a:t>
            </a:fld>
            <a:endParaRPr lang="en-US"/>
          </a:p>
        </p:txBody>
      </p:sp>
    </p:spTree>
    <p:extLst>
      <p:ext uri="{BB962C8B-B14F-4D97-AF65-F5344CB8AC3E}">
        <p14:creationId xmlns:p14="http://schemas.microsoft.com/office/powerpoint/2010/main" val="21477868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17</a:t>
            </a:fld>
            <a:endParaRPr lang="en-US"/>
          </a:p>
        </p:txBody>
      </p:sp>
    </p:spTree>
    <p:extLst>
      <p:ext uri="{BB962C8B-B14F-4D97-AF65-F5344CB8AC3E}">
        <p14:creationId xmlns:p14="http://schemas.microsoft.com/office/powerpoint/2010/main" val="3592192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18</a:t>
            </a:fld>
            <a:endParaRPr lang="en-US"/>
          </a:p>
        </p:txBody>
      </p:sp>
    </p:spTree>
    <p:extLst>
      <p:ext uri="{BB962C8B-B14F-4D97-AF65-F5344CB8AC3E}">
        <p14:creationId xmlns:p14="http://schemas.microsoft.com/office/powerpoint/2010/main" val="25031558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19</a:t>
            </a:fld>
            <a:endParaRPr lang="en-US"/>
          </a:p>
        </p:txBody>
      </p:sp>
    </p:spTree>
    <p:extLst>
      <p:ext uri="{BB962C8B-B14F-4D97-AF65-F5344CB8AC3E}">
        <p14:creationId xmlns:p14="http://schemas.microsoft.com/office/powerpoint/2010/main" val="31226549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20</a:t>
            </a:fld>
            <a:endParaRPr lang="en-US"/>
          </a:p>
        </p:txBody>
      </p:sp>
    </p:spTree>
    <p:extLst>
      <p:ext uri="{BB962C8B-B14F-4D97-AF65-F5344CB8AC3E}">
        <p14:creationId xmlns:p14="http://schemas.microsoft.com/office/powerpoint/2010/main" val="40652829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21</a:t>
            </a:fld>
            <a:endParaRPr lang="en-US"/>
          </a:p>
        </p:txBody>
      </p:sp>
    </p:spTree>
    <p:extLst>
      <p:ext uri="{BB962C8B-B14F-4D97-AF65-F5344CB8AC3E}">
        <p14:creationId xmlns:p14="http://schemas.microsoft.com/office/powerpoint/2010/main" val="5862450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22</a:t>
            </a:fld>
            <a:endParaRPr lang="en-US"/>
          </a:p>
        </p:txBody>
      </p:sp>
    </p:spTree>
    <p:extLst>
      <p:ext uri="{BB962C8B-B14F-4D97-AF65-F5344CB8AC3E}">
        <p14:creationId xmlns:p14="http://schemas.microsoft.com/office/powerpoint/2010/main" val="31464152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23</a:t>
            </a:fld>
            <a:endParaRPr lang="en-US"/>
          </a:p>
        </p:txBody>
      </p:sp>
    </p:spTree>
    <p:extLst>
      <p:ext uri="{BB962C8B-B14F-4D97-AF65-F5344CB8AC3E}">
        <p14:creationId xmlns:p14="http://schemas.microsoft.com/office/powerpoint/2010/main" val="37869341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24</a:t>
            </a:fld>
            <a:endParaRPr lang="en-US"/>
          </a:p>
        </p:txBody>
      </p:sp>
    </p:spTree>
    <p:extLst>
      <p:ext uri="{BB962C8B-B14F-4D97-AF65-F5344CB8AC3E}">
        <p14:creationId xmlns:p14="http://schemas.microsoft.com/office/powerpoint/2010/main" val="19384005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25</a:t>
            </a:fld>
            <a:endParaRPr lang="en-US"/>
          </a:p>
        </p:txBody>
      </p:sp>
    </p:spTree>
    <p:extLst>
      <p:ext uri="{BB962C8B-B14F-4D97-AF65-F5344CB8AC3E}">
        <p14:creationId xmlns:p14="http://schemas.microsoft.com/office/powerpoint/2010/main" val="39994512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26</a:t>
            </a:fld>
            <a:endParaRPr lang="en-US"/>
          </a:p>
        </p:txBody>
      </p:sp>
    </p:spTree>
    <p:extLst>
      <p:ext uri="{BB962C8B-B14F-4D97-AF65-F5344CB8AC3E}">
        <p14:creationId xmlns:p14="http://schemas.microsoft.com/office/powerpoint/2010/main" val="17071146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27</a:t>
            </a:fld>
            <a:endParaRPr lang="en-US"/>
          </a:p>
        </p:txBody>
      </p:sp>
    </p:spTree>
    <p:extLst>
      <p:ext uri="{BB962C8B-B14F-4D97-AF65-F5344CB8AC3E}">
        <p14:creationId xmlns:p14="http://schemas.microsoft.com/office/powerpoint/2010/main" val="22986355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28</a:t>
            </a:fld>
            <a:endParaRPr lang="en-US"/>
          </a:p>
        </p:txBody>
      </p:sp>
    </p:spTree>
    <p:extLst>
      <p:ext uri="{BB962C8B-B14F-4D97-AF65-F5344CB8AC3E}">
        <p14:creationId xmlns:p14="http://schemas.microsoft.com/office/powerpoint/2010/main" val="25190808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29</a:t>
            </a:fld>
            <a:endParaRPr lang="en-US"/>
          </a:p>
        </p:txBody>
      </p:sp>
    </p:spTree>
    <p:extLst>
      <p:ext uri="{BB962C8B-B14F-4D97-AF65-F5344CB8AC3E}">
        <p14:creationId xmlns:p14="http://schemas.microsoft.com/office/powerpoint/2010/main" val="38383259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30</a:t>
            </a:fld>
            <a:endParaRPr lang="en-US"/>
          </a:p>
        </p:txBody>
      </p:sp>
    </p:spTree>
    <p:extLst>
      <p:ext uri="{BB962C8B-B14F-4D97-AF65-F5344CB8AC3E}">
        <p14:creationId xmlns:p14="http://schemas.microsoft.com/office/powerpoint/2010/main" val="18584521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31</a:t>
            </a:fld>
            <a:endParaRPr lang="en-US"/>
          </a:p>
        </p:txBody>
      </p:sp>
    </p:spTree>
    <p:extLst>
      <p:ext uri="{BB962C8B-B14F-4D97-AF65-F5344CB8AC3E}">
        <p14:creationId xmlns:p14="http://schemas.microsoft.com/office/powerpoint/2010/main" val="2465073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32</a:t>
            </a:fld>
            <a:endParaRPr lang="en-US"/>
          </a:p>
        </p:txBody>
      </p:sp>
    </p:spTree>
    <p:extLst>
      <p:ext uri="{BB962C8B-B14F-4D97-AF65-F5344CB8AC3E}">
        <p14:creationId xmlns:p14="http://schemas.microsoft.com/office/powerpoint/2010/main" val="8257722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33</a:t>
            </a:fld>
            <a:endParaRPr lang="en-US"/>
          </a:p>
        </p:txBody>
      </p:sp>
    </p:spTree>
    <p:extLst>
      <p:ext uri="{BB962C8B-B14F-4D97-AF65-F5344CB8AC3E}">
        <p14:creationId xmlns:p14="http://schemas.microsoft.com/office/powerpoint/2010/main" val="23247626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34</a:t>
            </a:fld>
            <a:endParaRPr lang="en-US"/>
          </a:p>
        </p:txBody>
      </p:sp>
    </p:spTree>
    <p:extLst>
      <p:ext uri="{BB962C8B-B14F-4D97-AF65-F5344CB8AC3E}">
        <p14:creationId xmlns:p14="http://schemas.microsoft.com/office/powerpoint/2010/main" val="10001979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35</a:t>
            </a:fld>
            <a:endParaRPr lang="en-US"/>
          </a:p>
        </p:txBody>
      </p:sp>
    </p:spTree>
    <p:extLst>
      <p:ext uri="{BB962C8B-B14F-4D97-AF65-F5344CB8AC3E}">
        <p14:creationId xmlns:p14="http://schemas.microsoft.com/office/powerpoint/2010/main" val="15732680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36</a:t>
            </a:fld>
            <a:endParaRPr lang="en-US"/>
          </a:p>
        </p:txBody>
      </p:sp>
    </p:spTree>
    <p:extLst>
      <p:ext uri="{BB962C8B-B14F-4D97-AF65-F5344CB8AC3E}">
        <p14:creationId xmlns:p14="http://schemas.microsoft.com/office/powerpoint/2010/main" val="31814329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37</a:t>
            </a:fld>
            <a:endParaRPr lang="en-US"/>
          </a:p>
        </p:txBody>
      </p:sp>
    </p:spTree>
    <p:extLst>
      <p:ext uri="{BB962C8B-B14F-4D97-AF65-F5344CB8AC3E}">
        <p14:creationId xmlns:p14="http://schemas.microsoft.com/office/powerpoint/2010/main" val="35057554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38</a:t>
            </a:fld>
            <a:endParaRPr lang="en-US"/>
          </a:p>
        </p:txBody>
      </p:sp>
    </p:spTree>
    <p:extLst>
      <p:ext uri="{BB962C8B-B14F-4D97-AF65-F5344CB8AC3E}">
        <p14:creationId xmlns:p14="http://schemas.microsoft.com/office/powerpoint/2010/main" val="5929236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39</a:t>
            </a:fld>
            <a:endParaRPr lang="en-US"/>
          </a:p>
        </p:txBody>
      </p:sp>
    </p:spTree>
    <p:extLst>
      <p:ext uri="{BB962C8B-B14F-4D97-AF65-F5344CB8AC3E}">
        <p14:creationId xmlns:p14="http://schemas.microsoft.com/office/powerpoint/2010/main" val="36172662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40</a:t>
            </a:fld>
            <a:endParaRPr lang="en-US"/>
          </a:p>
        </p:txBody>
      </p:sp>
    </p:spTree>
    <p:extLst>
      <p:ext uri="{BB962C8B-B14F-4D97-AF65-F5344CB8AC3E}">
        <p14:creationId xmlns:p14="http://schemas.microsoft.com/office/powerpoint/2010/main" val="36834830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41</a:t>
            </a:fld>
            <a:endParaRPr lang="en-US"/>
          </a:p>
        </p:txBody>
      </p:sp>
    </p:spTree>
    <p:extLst>
      <p:ext uri="{BB962C8B-B14F-4D97-AF65-F5344CB8AC3E}">
        <p14:creationId xmlns:p14="http://schemas.microsoft.com/office/powerpoint/2010/main" val="38045622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DED02B-7092-40A8-9192-11BB4D22552D}" type="slidenum">
              <a:rPr lang="en-US" smtClean="0"/>
              <a:pPr/>
              <a:t>42</a:t>
            </a:fld>
            <a:endParaRPr lang="en-US"/>
          </a:p>
        </p:txBody>
      </p:sp>
    </p:spTree>
    <p:extLst>
      <p:ext uri="{BB962C8B-B14F-4D97-AF65-F5344CB8AC3E}">
        <p14:creationId xmlns:p14="http://schemas.microsoft.com/office/powerpoint/2010/main" val="4270535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8.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0.xml"/><Relationship Id="rId1" Type="http://schemas.openxmlformats.org/officeDocument/2006/relationships/tags" Target="../tags/tag9.xml"/></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2.xml"/><Relationship Id="rId1" Type="http://schemas.openxmlformats.org/officeDocument/2006/relationships/tags" Target="../tags/tag11.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4.xml"/><Relationship Id="rId1" Type="http://schemas.openxmlformats.org/officeDocument/2006/relationships/tags" Target="../tags/tag13.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6.xml"/><Relationship Id="rId1" Type="http://schemas.openxmlformats.org/officeDocument/2006/relationships/tags" Target="../tags/tag15.xml"/></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8.xml"/><Relationship Id="rId1" Type="http://schemas.openxmlformats.org/officeDocument/2006/relationships/tags" Target="../tags/tag17.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0.xml"/><Relationship Id="rId1" Type="http://schemas.openxmlformats.org/officeDocument/2006/relationships/tags" Target="../tags/tag19.xml"/></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2.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4.xml"/><Relationship Id="rId1" Type="http://schemas.openxmlformats.org/officeDocument/2006/relationships/tags" Target="../tags/tag23.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6.xml"/><Relationship Id="rId1" Type="http://schemas.openxmlformats.org/officeDocument/2006/relationships/tags" Target="../tags/tag25.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8.xml"/><Relationship Id="rId1" Type="http://schemas.openxmlformats.org/officeDocument/2006/relationships/tags" Target="../tags/tag27.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9.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37.xml"/><Relationship Id="rId7" Type="http://schemas.openxmlformats.org/officeDocument/2006/relationships/oleObject" Target="../embeddings/oleObject3.bin"/><Relationship Id="rId2" Type="http://schemas.openxmlformats.org/officeDocument/2006/relationships/tags" Target="../tags/tag36.xml"/><Relationship Id="rId1" Type="http://schemas.openxmlformats.org/officeDocument/2006/relationships/vmlDrawing" Target="../drawings/vmlDrawing3.vml"/><Relationship Id="rId6" Type="http://schemas.openxmlformats.org/officeDocument/2006/relationships/slideMaster" Target="../slideMasters/slideMaster3.xml"/><Relationship Id="rId5" Type="http://schemas.openxmlformats.org/officeDocument/2006/relationships/tags" Target="../tags/tag39.xml"/><Relationship Id="rId10" Type="http://schemas.openxmlformats.org/officeDocument/2006/relationships/image" Target="../media/image5.jpeg"/><Relationship Id="rId4" Type="http://schemas.openxmlformats.org/officeDocument/2006/relationships/tags" Target="../tags/tag38.xml"/><Relationship Id="rId9"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41.xml"/><Relationship Id="rId7" Type="http://schemas.openxmlformats.org/officeDocument/2006/relationships/image" Target="../media/image3.emf"/><Relationship Id="rId2" Type="http://schemas.openxmlformats.org/officeDocument/2006/relationships/tags" Target="../tags/tag40.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slideMaster" Target="../slideMasters/slideMaster3.xml"/><Relationship Id="rId4" Type="http://schemas.openxmlformats.org/officeDocument/2006/relationships/tags" Target="../tags/tag42.xml"/><Relationship Id="rId9" Type="http://schemas.openxmlformats.org/officeDocument/2006/relationships/image" Target="../media/image5.jpeg"/></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44.xml"/><Relationship Id="rId7" Type="http://schemas.openxmlformats.org/officeDocument/2006/relationships/oleObject" Target="../embeddings/oleObject5.bin"/><Relationship Id="rId2" Type="http://schemas.openxmlformats.org/officeDocument/2006/relationships/tags" Target="../tags/tag43.xml"/><Relationship Id="rId1" Type="http://schemas.openxmlformats.org/officeDocument/2006/relationships/vmlDrawing" Target="../drawings/vmlDrawing5.vml"/><Relationship Id="rId6" Type="http://schemas.openxmlformats.org/officeDocument/2006/relationships/slideMaster" Target="../slideMasters/slideMaster3.xml"/><Relationship Id="rId5" Type="http://schemas.openxmlformats.org/officeDocument/2006/relationships/tags" Target="../tags/tag46.xml"/><Relationship Id="rId10" Type="http://schemas.openxmlformats.org/officeDocument/2006/relationships/image" Target="../media/image5.jpeg"/><Relationship Id="rId4" Type="http://schemas.openxmlformats.org/officeDocument/2006/relationships/tags" Target="../tags/tag45.xml"/><Relationship Id="rId9"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48.xml"/><Relationship Id="rId7" Type="http://schemas.openxmlformats.org/officeDocument/2006/relationships/oleObject" Target="../embeddings/oleObject6.bin"/><Relationship Id="rId2" Type="http://schemas.openxmlformats.org/officeDocument/2006/relationships/tags" Target="../tags/tag47.xml"/><Relationship Id="rId1" Type="http://schemas.openxmlformats.org/officeDocument/2006/relationships/vmlDrawing" Target="../drawings/vmlDrawing6.vml"/><Relationship Id="rId6" Type="http://schemas.openxmlformats.org/officeDocument/2006/relationships/slideMaster" Target="../slideMasters/slideMaster3.xml"/><Relationship Id="rId5" Type="http://schemas.openxmlformats.org/officeDocument/2006/relationships/tags" Target="../tags/tag50.xml"/><Relationship Id="rId10" Type="http://schemas.openxmlformats.org/officeDocument/2006/relationships/image" Target="../media/image5.jpeg"/><Relationship Id="rId4" Type="http://schemas.openxmlformats.org/officeDocument/2006/relationships/tags" Target="../tags/tag49.xml"/><Relationship Id="rId9"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52.xml"/><Relationship Id="rId7" Type="http://schemas.openxmlformats.org/officeDocument/2006/relationships/image" Target="../media/image3.emf"/><Relationship Id="rId2" Type="http://schemas.openxmlformats.org/officeDocument/2006/relationships/tags" Target="../tags/tag51.xml"/><Relationship Id="rId1" Type="http://schemas.openxmlformats.org/officeDocument/2006/relationships/vmlDrawing" Target="../drawings/vmlDrawing7.vml"/><Relationship Id="rId6" Type="http://schemas.openxmlformats.org/officeDocument/2006/relationships/oleObject" Target="../embeddings/oleObject7.bin"/><Relationship Id="rId5" Type="http://schemas.openxmlformats.org/officeDocument/2006/relationships/slideMaster" Target="../slideMasters/slideMaster3.xml"/><Relationship Id="rId4" Type="http://schemas.openxmlformats.org/officeDocument/2006/relationships/tags" Target="../tags/tag53.xml"/><Relationship Id="rId9" Type="http://schemas.openxmlformats.org/officeDocument/2006/relationships/image" Target="../media/image5.jpeg"/></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55.xml"/><Relationship Id="rId7" Type="http://schemas.openxmlformats.org/officeDocument/2006/relationships/oleObject" Target="../embeddings/oleObject8.bin"/><Relationship Id="rId2" Type="http://schemas.openxmlformats.org/officeDocument/2006/relationships/tags" Target="../tags/tag54.xml"/><Relationship Id="rId1" Type="http://schemas.openxmlformats.org/officeDocument/2006/relationships/vmlDrawing" Target="../drawings/vmlDrawing8.vml"/><Relationship Id="rId6" Type="http://schemas.openxmlformats.org/officeDocument/2006/relationships/slideMaster" Target="../slideMasters/slideMaster3.xml"/><Relationship Id="rId5" Type="http://schemas.openxmlformats.org/officeDocument/2006/relationships/tags" Target="../tags/tag57.xml"/><Relationship Id="rId10" Type="http://schemas.openxmlformats.org/officeDocument/2006/relationships/image" Target="../media/image5.jpeg"/><Relationship Id="rId4" Type="http://schemas.openxmlformats.org/officeDocument/2006/relationships/tags" Target="../tags/tag56.xml"/><Relationship Id="rId9"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59.xml"/><Relationship Id="rId7" Type="http://schemas.openxmlformats.org/officeDocument/2006/relationships/oleObject" Target="../embeddings/oleObject9.bin"/><Relationship Id="rId2" Type="http://schemas.openxmlformats.org/officeDocument/2006/relationships/tags" Target="../tags/tag58.xml"/><Relationship Id="rId1" Type="http://schemas.openxmlformats.org/officeDocument/2006/relationships/vmlDrawing" Target="../drawings/vmlDrawing9.vml"/><Relationship Id="rId6" Type="http://schemas.openxmlformats.org/officeDocument/2006/relationships/slideMaster" Target="../slideMasters/slideMaster3.xml"/><Relationship Id="rId5" Type="http://schemas.openxmlformats.org/officeDocument/2006/relationships/tags" Target="../tags/tag61.xml"/><Relationship Id="rId10" Type="http://schemas.openxmlformats.org/officeDocument/2006/relationships/image" Target="../media/image5.jpeg"/><Relationship Id="rId4" Type="http://schemas.openxmlformats.org/officeDocument/2006/relationships/tags" Target="../tags/tag60.xml"/><Relationship Id="rId9"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63.xml"/><Relationship Id="rId7" Type="http://schemas.openxmlformats.org/officeDocument/2006/relationships/oleObject" Target="../embeddings/oleObject10.bin"/><Relationship Id="rId2" Type="http://schemas.openxmlformats.org/officeDocument/2006/relationships/tags" Target="../tags/tag62.xml"/><Relationship Id="rId1" Type="http://schemas.openxmlformats.org/officeDocument/2006/relationships/vmlDrawing" Target="../drawings/vmlDrawing10.vml"/><Relationship Id="rId6" Type="http://schemas.openxmlformats.org/officeDocument/2006/relationships/slideMaster" Target="../slideMasters/slideMaster3.xml"/><Relationship Id="rId5" Type="http://schemas.openxmlformats.org/officeDocument/2006/relationships/tags" Target="../tags/tag65.xml"/><Relationship Id="rId10" Type="http://schemas.openxmlformats.org/officeDocument/2006/relationships/image" Target="../media/image5.jpeg"/><Relationship Id="rId4" Type="http://schemas.openxmlformats.org/officeDocument/2006/relationships/tags" Target="../tags/tag64.xml"/><Relationship Id="rId9"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67.xml"/><Relationship Id="rId7" Type="http://schemas.openxmlformats.org/officeDocument/2006/relationships/oleObject" Target="../embeddings/oleObject11.bin"/><Relationship Id="rId2" Type="http://schemas.openxmlformats.org/officeDocument/2006/relationships/tags" Target="../tags/tag66.xml"/><Relationship Id="rId1" Type="http://schemas.openxmlformats.org/officeDocument/2006/relationships/vmlDrawing" Target="../drawings/vmlDrawing11.vml"/><Relationship Id="rId6" Type="http://schemas.openxmlformats.org/officeDocument/2006/relationships/slideMaster" Target="../slideMasters/slideMaster3.xml"/><Relationship Id="rId5" Type="http://schemas.openxmlformats.org/officeDocument/2006/relationships/tags" Target="../tags/tag69.xml"/><Relationship Id="rId10" Type="http://schemas.openxmlformats.org/officeDocument/2006/relationships/image" Target="../media/image5.jpeg"/><Relationship Id="rId4" Type="http://schemas.openxmlformats.org/officeDocument/2006/relationships/tags" Target="../tags/tag68.xml"/><Relationship Id="rId9"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71.xml"/><Relationship Id="rId7" Type="http://schemas.openxmlformats.org/officeDocument/2006/relationships/oleObject" Target="../embeddings/oleObject12.bin"/><Relationship Id="rId2" Type="http://schemas.openxmlformats.org/officeDocument/2006/relationships/tags" Target="../tags/tag70.xml"/><Relationship Id="rId1" Type="http://schemas.openxmlformats.org/officeDocument/2006/relationships/vmlDrawing" Target="../drawings/vmlDrawing12.vml"/><Relationship Id="rId6" Type="http://schemas.openxmlformats.org/officeDocument/2006/relationships/slideMaster" Target="../slideMasters/slideMaster3.xml"/><Relationship Id="rId5" Type="http://schemas.openxmlformats.org/officeDocument/2006/relationships/tags" Target="../tags/tag73.xml"/><Relationship Id="rId10" Type="http://schemas.openxmlformats.org/officeDocument/2006/relationships/image" Target="../media/image5.jpeg"/><Relationship Id="rId4" Type="http://schemas.openxmlformats.org/officeDocument/2006/relationships/tags" Target="../tags/tag72.xml"/><Relationship Id="rId9" Type="http://schemas.openxmlformats.org/officeDocument/2006/relationships/image" Target="../media/image4.png"/></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75.xml"/><Relationship Id="rId7" Type="http://schemas.openxmlformats.org/officeDocument/2006/relationships/oleObject" Target="../embeddings/oleObject13.bin"/><Relationship Id="rId2" Type="http://schemas.openxmlformats.org/officeDocument/2006/relationships/tags" Target="../tags/tag74.xml"/><Relationship Id="rId1" Type="http://schemas.openxmlformats.org/officeDocument/2006/relationships/vmlDrawing" Target="../drawings/vmlDrawing13.vml"/><Relationship Id="rId6" Type="http://schemas.openxmlformats.org/officeDocument/2006/relationships/slideMaster" Target="../slideMasters/slideMaster3.xml"/><Relationship Id="rId5" Type="http://schemas.openxmlformats.org/officeDocument/2006/relationships/tags" Target="../tags/tag77.xml"/><Relationship Id="rId10" Type="http://schemas.openxmlformats.org/officeDocument/2006/relationships/image" Target="../media/image5.jpeg"/><Relationship Id="rId4" Type="http://schemas.openxmlformats.org/officeDocument/2006/relationships/tags" Target="../tags/tag76.xml"/><Relationship Id="rId9"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79.xml"/><Relationship Id="rId7" Type="http://schemas.openxmlformats.org/officeDocument/2006/relationships/oleObject" Target="../embeddings/oleObject14.bin"/><Relationship Id="rId2" Type="http://schemas.openxmlformats.org/officeDocument/2006/relationships/tags" Target="../tags/tag78.xml"/><Relationship Id="rId1" Type="http://schemas.openxmlformats.org/officeDocument/2006/relationships/vmlDrawing" Target="../drawings/vmlDrawing14.vml"/><Relationship Id="rId6" Type="http://schemas.openxmlformats.org/officeDocument/2006/relationships/slideMaster" Target="../slideMasters/slideMaster3.xml"/><Relationship Id="rId5" Type="http://schemas.openxmlformats.org/officeDocument/2006/relationships/tags" Target="../tags/tag81.xml"/><Relationship Id="rId10" Type="http://schemas.openxmlformats.org/officeDocument/2006/relationships/image" Target="../media/image5.jpeg"/><Relationship Id="rId4" Type="http://schemas.openxmlformats.org/officeDocument/2006/relationships/tags" Target="../tags/tag80.xml"/><Relationship Id="rId9" Type="http://schemas.openxmlformats.org/officeDocument/2006/relationships/image" Target="../media/image4.png"/></Relationships>
</file>

<file path=ppt/slideLayouts/_rels/slideLayout37.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83.xml"/><Relationship Id="rId7" Type="http://schemas.openxmlformats.org/officeDocument/2006/relationships/oleObject" Target="../embeddings/oleObject15.bin"/><Relationship Id="rId2" Type="http://schemas.openxmlformats.org/officeDocument/2006/relationships/tags" Target="../tags/tag82.xml"/><Relationship Id="rId1" Type="http://schemas.openxmlformats.org/officeDocument/2006/relationships/vmlDrawing" Target="../drawings/vmlDrawing15.vml"/><Relationship Id="rId6" Type="http://schemas.openxmlformats.org/officeDocument/2006/relationships/slideMaster" Target="../slideMasters/slideMaster3.xml"/><Relationship Id="rId5" Type="http://schemas.openxmlformats.org/officeDocument/2006/relationships/tags" Target="../tags/tag85.xml"/><Relationship Id="rId10" Type="http://schemas.openxmlformats.org/officeDocument/2006/relationships/image" Target="../media/image5.jpeg"/><Relationship Id="rId4" Type="http://schemas.openxmlformats.org/officeDocument/2006/relationships/tags" Target="../tags/tag84.xml"/><Relationship Id="rId9" Type="http://schemas.openxmlformats.org/officeDocument/2006/relationships/image" Target="../media/image4.png"/></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87.xml"/><Relationship Id="rId7" Type="http://schemas.openxmlformats.org/officeDocument/2006/relationships/oleObject" Target="../embeddings/oleObject16.bin"/><Relationship Id="rId2" Type="http://schemas.openxmlformats.org/officeDocument/2006/relationships/tags" Target="../tags/tag86.xml"/><Relationship Id="rId1" Type="http://schemas.openxmlformats.org/officeDocument/2006/relationships/vmlDrawing" Target="../drawings/vmlDrawing16.vml"/><Relationship Id="rId6" Type="http://schemas.openxmlformats.org/officeDocument/2006/relationships/slideMaster" Target="../slideMasters/slideMaster3.xml"/><Relationship Id="rId5" Type="http://schemas.openxmlformats.org/officeDocument/2006/relationships/tags" Target="../tags/tag89.xml"/><Relationship Id="rId10" Type="http://schemas.openxmlformats.org/officeDocument/2006/relationships/image" Target="../media/image5.jpeg"/><Relationship Id="rId4" Type="http://schemas.openxmlformats.org/officeDocument/2006/relationships/tags" Target="../tags/tag88.xml"/><Relationship Id="rId9" Type="http://schemas.openxmlformats.org/officeDocument/2006/relationships/image" Target="../media/image4.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4.xml"/><Relationship Id="rId1" Type="http://schemas.openxmlformats.org/officeDocument/2006/relationships/tags" Target="../tags/tag96.xml"/></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98.xml"/><Relationship Id="rId7" Type="http://schemas.openxmlformats.org/officeDocument/2006/relationships/oleObject" Target="../embeddings/oleObject18.bin"/><Relationship Id="rId2" Type="http://schemas.openxmlformats.org/officeDocument/2006/relationships/tags" Target="../tags/tag97.xml"/><Relationship Id="rId1" Type="http://schemas.openxmlformats.org/officeDocument/2006/relationships/vmlDrawing" Target="../drawings/vmlDrawing18.vml"/><Relationship Id="rId6" Type="http://schemas.openxmlformats.org/officeDocument/2006/relationships/slideMaster" Target="../slideMasters/slideMaster4.xml"/><Relationship Id="rId5" Type="http://schemas.openxmlformats.org/officeDocument/2006/relationships/tags" Target="../tags/tag100.xml"/><Relationship Id="rId4" Type="http://schemas.openxmlformats.org/officeDocument/2006/relationships/tags" Target="../tags/tag99.xml"/></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102.xml"/><Relationship Id="rId7" Type="http://schemas.openxmlformats.org/officeDocument/2006/relationships/oleObject" Target="../embeddings/oleObject19.bin"/><Relationship Id="rId2" Type="http://schemas.openxmlformats.org/officeDocument/2006/relationships/tags" Target="../tags/tag101.xml"/><Relationship Id="rId1" Type="http://schemas.openxmlformats.org/officeDocument/2006/relationships/vmlDrawing" Target="../drawings/vmlDrawing19.vml"/><Relationship Id="rId6" Type="http://schemas.openxmlformats.org/officeDocument/2006/relationships/slideMaster" Target="../slideMasters/slideMaster4.xml"/><Relationship Id="rId5" Type="http://schemas.openxmlformats.org/officeDocument/2006/relationships/tags" Target="../tags/tag104.xml"/><Relationship Id="rId4" Type="http://schemas.openxmlformats.org/officeDocument/2006/relationships/tags" Target="../tags/tag103.xml"/></Relationships>
</file>

<file path=ppt/slideLayouts/_rels/slideLayout4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106.xml"/><Relationship Id="rId7" Type="http://schemas.openxmlformats.org/officeDocument/2006/relationships/oleObject" Target="../embeddings/oleObject20.bin"/><Relationship Id="rId2" Type="http://schemas.openxmlformats.org/officeDocument/2006/relationships/tags" Target="../tags/tag105.xml"/><Relationship Id="rId1" Type="http://schemas.openxmlformats.org/officeDocument/2006/relationships/vmlDrawing" Target="../drawings/vmlDrawing20.vml"/><Relationship Id="rId6" Type="http://schemas.openxmlformats.org/officeDocument/2006/relationships/slideMaster" Target="../slideMasters/slideMaster4.xml"/><Relationship Id="rId5" Type="http://schemas.openxmlformats.org/officeDocument/2006/relationships/tags" Target="../tags/tag108.xml"/><Relationship Id="rId4" Type="http://schemas.openxmlformats.org/officeDocument/2006/relationships/tags" Target="../tags/tag107.xml"/></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110.xml"/><Relationship Id="rId7" Type="http://schemas.openxmlformats.org/officeDocument/2006/relationships/oleObject" Target="../embeddings/oleObject21.bin"/><Relationship Id="rId2" Type="http://schemas.openxmlformats.org/officeDocument/2006/relationships/tags" Target="../tags/tag109.xml"/><Relationship Id="rId1" Type="http://schemas.openxmlformats.org/officeDocument/2006/relationships/vmlDrawing" Target="../drawings/vmlDrawing21.vml"/><Relationship Id="rId6" Type="http://schemas.openxmlformats.org/officeDocument/2006/relationships/slideMaster" Target="../slideMasters/slideMaster4.xml"/><Relationship Id="rId5" Type="http://schemas.openxmlformats.org/officeDocument/2006/relationships/tags" Target="../tags/tag112.xml"/><Relationship Id="rId4" Type="http://schemas.openxmlformats.org/officeDocument/2006/relationships/tags" Target="../tags/tag111.xml"/></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114.xml"/><Relationship Id="rId7" Type="http://schemas.openxmlformats.org/officeDocument/2006/relationships/oleObject" Target="../embeddings/oleObject22.bin"/><Relationship Id="rId2" Type="http://schemas.openxmlformats.org/officeDocument/2006/relationships/tags" Target="../tags/tag113.xml"/><Relationship Id="rId1" Type="http://schemas.openxmlformats.org/officeDocument/2006/relationships/vmlDrawing" Target="../drawings/vmlDrawing22.vml"/><Relationship Id="rId6" Type="http://schemas.openxmlformats.org/officeDocument/2006/relationships/slideMaster" Target="../slideMasters/slideMaster4.xml"/><Relationship Id="rId5" Type="http://schemas.openxmlformats.org/officeDocument/2006/relationships/tags" Target="../tags/tag116.xml"/><Relationship Id="rId4" Type="http://schemas.openxmlformats.org/officeDocument/2006/relationships/tags" Target="../tags/tag115.xml"/></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118.xml"/><Relationship Id="rId7" Type="http://schemas.openxmlformats.org/officeDocument/2006/relationships/oleObject" Target="../embeddings/oleObject23.bin"/><Relationship Id="rId2" Type="http://schemas.openxmlformats.org/officeDocument/2006/relationships/tags" Target="../tags/tag117.xml"/><Relationship Id="rId1" Type="http://schemas.openxmlformats.org/officeDocument/2006/relationships/vmlDrawing" Target="../drawings/vmlDrawing23.vml"/><Relationship Id="rId6" Type="http://schemas.openxmlformats.org/officeDocument/2006/relationships/slideMaster" Target="../slideMasters/slideMaster4.xml"/><Relationship Id="rId5" Type="http://schemas.openxmlformats.org/officeDocument/2006/relationships/tags" Target="../tags/tag120.xml"/><Relationship Id="rId4" Type="http://schemas.openxmlformats.org/officeDocument/2006/relationships/tags" Target="../tags/tag119.xml"/></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122.xml"/><Relationship Id="rId7" Type="http://schemas.openxmlformats.org/officeDocument/2006/relationships/oleObject" Target="../embeddings/oleObject24.bin"/><Relationship Id="rId2" Type="http://schemas.openxmlformats.org/officeDocument/2006/relationships/tags" Target="../tags/tag121.xml"/><Relationship Id="rId1" Type="http://schemas.openxmlformats.org/officeDocument/2006/relationships/vmlDrawing" Target="../drawings/vmlDrawing24.vml"/><Relationship Id="rId6" Type="http://schemas.openxmlformats.org/officeDocument/2006/relationships/slideMaster" Target="../slideMasters/slideMaster4.xml"/><Relationship Id="rId5" Type="http://schemas.openxmlformats.org/officeDocument/2006/relationships/tags" Target="../tags/tag124.xml"/><Relationship Id="rId4" Type="http://schemas.openxmlformats.org/officeDocument/2006/relationships/tags" Target="../tags/tag123.xml"/></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126.xml"/><Relationship Id="rId7" Type="http://schemas.openxmlformats.org/officeDocument/2006/relationships/oleObject" Target="../embeddings/oleObject25.bin"/><Relationship Id="rId2" Type="http://schemas.openxmlformats.org/officeDocument/2006/relationships/tags" Target="../tags/tag125.xml"/><Relationship Id="rId1" Type="http://schemas.openxmlformats.org/officeDocument/2006/relationships/vmlDrawing" Target="../drawings/vmlDrawing25.vml"/><Relationship Id="rId6" Type="http://schemas.openxmlformats.org/officeDocument/2006/relationships/slideMaster" Target="../slideMasters/slideMaster4.xml"/><Relationship Id="rId5" Type="http://schemas.openxmlformats.org/officeDocument/2006/relationships/tags" Target="../tags/tag128.xml"/><Relationship Id="rId4" Type="http://schemas.openxmlformats.org/officeDocument/2006/relationships/tags" Target="../tags/tag127.xml"/></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130.xml"/><Relationship Id="rId7" Type="http://schemas.openxmlformats.org/officeDocument/2006/relationships/oleObject" Target="../embeddings/oleObject26.bin"/><Relationship Id="rId2" Type="http://schemas.openxmlformats.org/officeDocument/2006/relationships/tags" Target="../tags/tag129.xml"/><Relationship Id="rId1" Type="http://schemas.openxmlformats.org/officeDocument/2006/relationships/vmlDrawing" Target="../drawings/vmlDrawing26.vml"/><Relationship Id="rId6" Type="http://schemas.openxmlformats.org/officeDocument/2006/relationships/slideMaster" Target="../slideMasters/slideMaster4.xml"/><Relationship Id="rId5" Type="http://schemas.openxmlformats.org/officeDocument/2006/relationships/tags" Target="../tags/tag132.xml"/><Relationship Id="rId4" Type="http://schemas.openxmlformats.org/officeDocument/2006/relationships/tags" Target="../tags/tag131.xml"/></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134.xml"/><Relationship Id="rId7" Type="http://schemas.openxmlformats.org/officeDocument/2006/relationships/oleObject" Target="../embeddings/oleObject27.bin"/><Relationship Id="rId2" Type="http://schemas.openxmlformats.org/officeDocument/2006/relationships/tags" Target="../tags/tag133.xml"/><Relationship Id="rId1" Type="http://schemas.openxmlformats.org/officeDocument/2006/relationships/vmlDrawing" Target="../drawings/vmlDrawing27.vml"/><Relationship Id="rId6" Type="http://schemas.openxmlformats.org/officeDocument/2006/relationships/slideMaster" Target="../slideMasters/slideMaster4.xml"/><Relationship Id="rId5" Type="http://schemas.openxmlformats.org/officeDocument/2006/relationships/tags" Target="../tags/tag136.xml"/><Relationship Id="rId4" Type="http://schemas.openxmlformats.org/officeDocument/2006/relationships/tags" Target="../tags/tag135.xml"/></Relationships>
</file>

<file path=ppt/slideLayouts/_rels/slideLayout50.xml.rels><?xml version="1.0" encoding="UTF-8" standalone="yes"?>
<Relationships xmlns="http://schemas.openxmlformats.org/package/2006/relationships"><Relationship Id="rId3" Type="http://schemas.openxmlformats.org/officeDocument/2006/relationships/tags" Target="../tags/tag138.xml"/><Relationship Id="rId7" Type="http://schemas.openxmlformats.org/officeDocument/2006/relationships/image" Target="../media/image1.png"/><Relationship Id="rId2" Type="http://schemas.openxmlformats.org/officeDocument/2006/relationships/tags" Target="../tags/tag137.xml"/><Relationship Id="rId1" Type="http://schemas.openxmlformats.org/officeDocument/2006/relationships/vmlDrawing" Target="../drawings/vmlDrawing28.vml"/><Relationship Id="rId6" Type="http://schemas.openxmlformats.org/officeDocument/2006/relationships/oleObject" Target="../embeddings/oleObject28.bin"/><Relationship Id="rId5" Type="http://schemas.openxmlformats.org/officeDocument/2006/relationships/slideMaster" Target="../slideMasters/slideMaster4.xml"/><Relationship Id="rId4" Type="http://schemas.openxmlformats.org/officeDocument/2006/relationships/tags" Target="../tags/tag139.xml"/></Relationships>
</file>

<file path=ppt/slideLayouts/_rels/slideLayout5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47.xml"/><Relationship Id="rId7" Type="http://schemas.openxmlformats.org/officeDocument/2006/relationships/oleObject" Target="../embeddings/oleObject30.bin"/><Relationship Id="rId2" Type="http://schemas.openxmlformats.org/officeDocument/2006/relationships/tags" Target="../tags/tag146.xml"/><Relationship Id="rId1" Type="http://schemas.openxmlformats.org/officeDocument/2006/relationships/vmlDrawing" Target="../drawings/vmlDrawing30.vml"/><Relationship Id="rId6" Type="http://schemas.openxmlformats.org/officeDocument/2006/relationships/slideMaster" Target="../slideMasters/slideMaster5.xml"/><Relationship Id="rId5" Type="http://schemas.openxmlformats.org/officeDocument/2006/relationships/tags" Target="../tags/tag149.xml"/><Relationship Id="rId4" Type="http://schemas.openxmlformats.org/officeDocument/2006/relationships/tags" Target="../tags/tag148.xml"/></Relationships>
</file>

<file path=ppt/slideLayouts/_rels/slideLayout5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51.xml"/><Relationship Id="rId7" Type="http://schemas.openxmlformats.org/officeDocument/2006/relationships/oleObject" Target="../embeddings/oleObject31.bin"/><Relationship Id="rId2" Type="http://schemas.openxmlformats.org/officeDocument/2006/relationships/tags" Target="../tags/tag150.xml"/><Relationship Id="rId1" Type="http://schemas.openxmlformats.org/officeDocument/2006/relationships/vmlDrawing" Target="../drawings/vmlDrawing31.vml"/><Relationship Id="rId6" Type="http://schemas.openxmlformats.org/officeDocument/2006/relationships/slideMaster" Target="../slideMasters/slideMaster5.xml"/><Relationship Id="rId5" Type="http://schemas.openxmlformats.org/officeDocument/2006/relationships/tags" Target="../tags/tag153.xml"/><Relationship Id="rId4" Type="http://schemas.openxmlformats.org/officeDocument/2006/relationships/tags" Target="../tags/tag152.xml"/></Relationships>
</file>

<file path=ppt/slideLayouts/_rels/slideLayout5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55.xml"/><Relationship Id="rId7" Type="http://schemas.openxmlformats.org/officeDocument/2006/relationships/oleObject" Target="../embeddings/oleObject32.bin"/><Relationship Id="rId2" Type="http://schemas.openxmlformats.org/officeDocument/2006/relationships/tags" Target="../tags/tag154.xml"/><Relationship Id="rId1" Type="http://schemas.openxmlformats.org/officeDocument/2006/relationships/vmlDrawing" Target="../drawings/vmlDrawing32.vml"/><Relationship Id="rId6" Type="http://schemas.openxmlformats.org/officeDocument/2006/relationships/slideMaster" Target="../slideMasters/slideMaster5.xml"/><Relationship Id="rId5" Type="http://schemas.openxmlformats.org/officeDocument/2006/relationships/tags" Target="../tags/tag157.xml"/><Relationship Id="rId4" Type="http://schemas.openxmlformats.org/officeDocument/2006/relationships/tags" Target="../tags/tag156.xml"/></Relationships>
</file>

<file path=ppt/slideLayouts/_rels/slideLayout5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59.xml"/><Relationship Id="rId7" Type="http://schemas.openxmlformats.org/officeDocument/2006/relationships/oleObject" Target="../embeddings/oleObject33.bin"/><Relationship Id="rId2" Type="http://schemas.openxmlformats.org/officeDocument/2006/relationships/tags" Target="../tags/tag158.xml"/><Relationship Id="rId1" Type="http://schemas.openxmlformats.org/officeDocument/2006/relationships/vmlDrawing" Target="../drawings/vmlDrawing33.vml"/><Relationship Id="rId6" Type="http://schemas.openxmlformats.org/officeDocument/2006/relationships/slideMaster" Target="../slideMasters/slideMaster5.xml"/><Relationship Id="rId5" Type="http://schemas.openxmlformats.org/officeDocument/2006/relationships/tags" Target="../tags/tag161.xml"/><Relationship Id="rId4" Type="http://schemas.openxmlformats.org/officeDocument/2006/relationships/tags" Target="../tags/tag160.xml"/></Relationships>
</file>

<file path=ppt/slideLayouts/_rels/slideLayout55.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163.xml"/><Relationship Id="rId7" Type="http://schemas.openxmlformats.org/officeDocument/2006/relationships/tags" Target="../tags/tag167.xml"/><Relationship Id="rId2" Type="http://schemas.openxmlformats.org/officeDocument/2006/relationships/tags" Target="../tags/tag162.xml"/><Relationship Id="rId1" Type="http://schemas.openxmlformats.org/officeDocument/2006/relationships/vmlDrawing" Target="../drawings/vmlDrawing34.vml"/><Relationship Id="rId6" Type="http://schemas.openxmlformats.org/officeDocument/2006/relationships/tags" Target="../tags/tag166.xml"/><Relationship Id="rId11" Type="http://schemas.openxmlformats.org/officeDocument/2006/relationships/oleObject" Target="../embeddings/oleObject35.bin"/><Relationship Id="rId5" Type="http://schemas.openxmlformats.org/officeDocument/2006/relationships/tags" Target="../tags/tag165.xml"/><Relationship Id="rId10" Type="http://schemas.openxmlformats.org/officeDocument/2006/relationships/image" Target="../media/image8.png"/><Relationship Id="rId4" Type="http://schemas.openxmlformats.org/officeDocument/2006/relationships/tags" Target="../tags/tag164.xml"/><Relationship Id="rId9" Type="http://schemas.openxmlformats.org/officeDocument/2006/relationships/oleObject" Target="../embeddings/oleObject34.bin"/></Relationships>
</file>

<file path=ppt/slideLayouts/_rels/slideLayout56.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169.xml"/><Relationship Id="rId7" Type="http://schemas.openxmlformats.org/officeDocument/2006/relationships/tags" Target="../tags/tag173.xml"/><Relationship Id="rId2" Type="http://schemas.openxmlformats.org/officeDocument/2006/relationships/tags" Target="../tags/tag168.xml"/><Relationship Id="rId1" Type="http://schemas.openxmlformats.org/officeDocument/2006/relationships/vmlDrawing" Target="../drawings/vmlDrawing35.vml"/><Relationship Id="rId6" Type="http://schemas.openxmlformats.org/officeDocument/2006/relationships/tags" Target="../tags/tag172.xml"/><Relationship Id="rId11" Type="http://schemas.openxmlformats.org/officeDocument/2006/relationships/oleObject" Target="../embeddings/oleObject37.bin"/><Relationship Id="rId5" Type="http://schemas.openxmlformats.org/officeDocument/2006/relationships/tags" Target="../tags/tag171.xml"/><Relationship Id="rId10" Type="http://schemas.openxmlformats.org/officeDocument/2006/relationships/image" Target="../media/image8.png"/><Relationship Id="rId4" Type="http://schemas.openxmlformats.org/officeDocument/2006/relationships/tags" Target="../tags/tag170.xml"/><Relationship Id="rId9" Type="http://schemas.openxmlformats.org/officeDocument/2006/relationships/oleObject" Target="../embeddings/oleObject36.bin"/></Relationships>
</file>

<file path=ppt/slideLayouts/_rels/slideLayout57.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tags" Target="../tags/tag175.xml"/><Relationship Id="rId7" Type="http://schemas.openxmlformats.org/officeDocument/2006/relationships/slideMaster" Target="../slideMasters/slideMaster5.xml"/><Relationship Id="rId2" Type="http://schemas.openxmlformats.org/officeDocument/2006/relationships/tags" Target="../tags/tag174.xml"/><Relationship Id="rId1" Type="http://schemas.openxmlformats.org/officeDocument/2006/relationships/vmlDrawing" Target="../drawings/vmlDrawing36.vml"/><Relationship Id="rId6" Type="http://schemas.openxmlformats.org/officeDocument/2006/relationships/tags" Target="../tags/tag178.xml"/><Relationship Id="rId5" Type="http://schemas.openxmlformats.org/officeDocument/2006/relationships/tags" Target="../tags/tag177.xml"/><Relationship Id="rId10" Type="http://schemas.openxmlformats.org/officeDocument/2006/relationships/oleObject" Target="../embeddings/oleObject39.bin"/><Relationship Id="rId4" Type="http://schemas.openxmlformats.org/officeDocument/2006/relationships/tags" Target="../tags/tag176.xml"/><Relationship Id="rId9" Type="http://schemas.openxmlformats.org/officeDocument/2006/relationships/image" Target="../media/image8.png"/></Relationships>
</file>

<file path=ppt/slideLayouts/_rels/slideLayout58.xml.rels><?xml version="1.0" encoding="UTF-8" standalone="yes"?>
<Relationships xmlns="http://schemas.openxmlformats.org/package/2006/relationships"><Relationship Id="rId8" Type="http://schemas.openxmlformats.org/officeDocument/2006/relationships/oleObject" Target="../embeddings/oleObject40.bin"/><Relationship Id="rId3" Type="http://schemas.openxmlformats.org/officeDocument/2006/relationships/tags" Target="../tags/tag180.xml"/><Relationship Id="rId7" Type="http://schemas.openxmlformats.org/officeDocument/2006/relationships/slideMaster" Target="../slideMasters/slideMaster5.xml"/><Relationship Id="rId2" Type="http://schemas.openxmlformats.org/officeDocument/2006/relationships/tags" Target="../tags/tag179.xml"/><Relationship Id="rId1" Type="http://schemas.openxmlformats.org/officeDocument/2006/relationships/vmlDrawing" Target="../drawings/vmlDrawing37.vml"/><Relationship Id="rId6" Type="http://schemas.openxmlformats.org/officeDocument/2006/relationships/tags" Target="../tags/tag183.xml"/><Relationship Id="rId5" Type="http://schemas.openxmlformats.org/officeDocument/2006/relationships/tags" Target="../tags/tag182.xml"/><Relationship Id="rId10" Type="http://schemas.openxmlformats.org/officeDocument/2006/relationships/oleObject" Target="../embeddings/oleObject41.bin"/><Relationship Id="rId4" Type="http://schemas.openxmlformats.org/officeDocument/2006/relationships/tags" Target="../tags/tag181.xml"/><Relationship Id="rId9" Type="http://schemas.openxmlformats.org/officeDocument/2006/relationships/image" Target="../media/image8.png"/></Relationships>
</file>

<file path=ppt/slideLayouts/_rels/slideLayout59.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185.xml"/><Relationship Id="rId7" Type="http://schemas.openxmlformats.org/officeDocument/2006/relationships/tags" Target="../tags/tag189.xml"/><Relationship Id="rId2" Type="http://schemas.openxmlformats.org/officeDocument/2006/relationships/tags" Target="../tags/tag184.xml"/><Relationship Id="rId1" Type="http://schemas.openxmlformats.org/officeDocument/2006/relationships/vmlDrawing" Target="../drawings/vmlDrawing38.vml"/><Relationship Id="rId6" Type="http://schemas.openxmlformats.org/officeDocument/2006/relationships/tags" Target="../tags/tag188.xml"/><Relationship Id="rId11" Type="http://schemas.openxmlformats.org/officeDocument/2006/relationships/oleObject" Target="../embeddings/oleObject43.bin"/><Relationship Id="rId5" Type="http://schemas.openxmlformats.org/officeDocument/2006/relationships/tags" Target="../tags/tag187.xml"/><Relationship Id="rId10" Type="http://schemas.openxmlformats.org/officeDocument/2006/relationships/image" Target="../media/image8.png"/><Relationship Id="rId4" Type="http://schemas.openxmlformats.org/officeDocument/2006/relationships/tags" Target="../tags/tag186.xml"/><Relationship Id="rId9" Type="http://schemas.openxmlformats.org/officeDocument/2006/relationships/oleObject" Target="../embeddings/oleObject42.bin"/></Relationships>
</file>

<file path=ppt/slideLayouts/_rels/slideLayout60.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191.xml"/><Relationship Id="rId7" Type="http://schemas.openxmlformats.org/officeDocument/2006/relationships/tags" Target="../tags/tag195.xml"/><Relationship Id="rId2" Type="http://schemas.openxmlformats.org/officeDocument/2006/relationships/tags" Target="../tags/tag190.xml"/><Relationship Id="rId1" Type="http://schemas.openxmlformats.org/officeDocument/2006/relationships/vmlDrawing" Target="../drawings/vmlDrawing39.vml"/><Relationship Id="rId6" Type="http://schemas.openxmlformats.org/officeDocument/2006/relationships/tags" Target="../tags/tag194.xml"/><Relationship Id="rId11" Type="http://schemas.openxmlformats.org/officeDocument/2006/relationships/oleObject" Target="../embeddings/oleObject45.bin"/><Relationship Id="rId5" Type="http://schemas.openxmlformats.org/officeDocument/2006/relationships/tags" Target="../tags/tag193.xml"/><Relationship Id="rId10" Type="http://schemas.openxmlformats.org/officeDocument/2006/relationships/image" Target="../media/image8.png"/><Relationship Id="rId4" Type="http://schemas.openxmlformats.org/officeDocument/2006/relationships/tags" Target="../tags/tag192.xml"/><Relationship Id="rId9" Type="http://schemas.openxmlformats.org/officeDocument/2006/relationships/oleObject" Target="../embeddings/oleObject44.bin"/></Relationships>
</file>

<file path=ppt/slideLayouts/_rels/slideLayout6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97.xml"/><Relationship Id="rId7" Type="http://schemas.openxmlformats.org/officeDocument/2006/relationships/oleObject" Target="../embeddings/oleObject46.bin"/><Relationship Id="rId2" Type="http://schemas.openxmlformats.org/officeDocument/2006/relationships/tags" Target="../tags/tag196.xml"/><Relationship Id="rId1" Type="http://schemas.openxmlformats.org/officeDocument/2006/relationships/vmlDrawing" Target="../drawings/vmlDrawing40.vml"/><Relationship Id="rId6" Type="http://schemas.openxmlformats.org/officeDocument/2006/relationships/slideMaster" Target="../slideMasters/slideMaster5.xml"/><Relationship Id="rId5" Type="http://schemas.openxmlformats.org/officeDocument/2006/relationships/tags" Target="../tags/tag199.xml"/><Relationship Id="rId4" Type="http://schemas.openxmlformats.org/officeDocument/2006/relationships/tags" Target="../tags/tag198.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6.xml"/><Relationship Id="rId1" Type="http://schemas.openxmlformats.org/officeDocument/2006/relationships/tags" Target="../tags/tag207.xml"/></Relationships>
</file>

<file path=ppt/slideLayouts/_rels/slideLayout63.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209.xml"/><Relationship Id="rId1" Type="http://schemas.openxmlformats.org/officeDocument/2006/relationships/tags" Target="../tags/tag208.xml"/></Relationships>
</file>

<file path=ppt/slideLayouts/_rels/slideLayout64.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211.xml"/><Relationship Id="rId1" Type="http://schemas.openxmlformats.org/officeDocument/2006/relationships/tags" Target="../tags/tag210.xml"/></Relationships>
</file>

<file path=ppt/slideLayouts/_rels/slideLayout65.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213.xml"/><Relationship Id="rId1" Type="http://schemas.openxmlformats.org/officeDocument/2006/relationships/tags" Target="../tags/tag212.xml"/></Relationships>
</file>

<file path=ppt/slideLayouts/_rels/slideLayout66.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215.xml"/><Relationship Id="rId1" Type="http://schemas.openxmlformats.org/officeDocument/2006/relationships/tags" Target="../tags/tag214.xml"/></Relationships>
</file>

<file path=ppt/slideLayouts/_rels/slideLayout67.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217.xml"/><Relationship Id="rId1" Type="http://schemas.openxmlformats.org/officeDocument/2006/relationships/tags" Target="../tags/tag216.xml"/></Relationships>
</file>

<file path=ppt/slideLayouts/_rels/slideLayout68.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219.xml"/><Relationship Id="rId1" Type="http://schemas.openxmlformats.org/officeDocument/2006/relationships/tags" Target="../tags/tag218.xml"/></Relationships>
</file>

<file path=ppt/slideLayouts/_rels/slideLayout69.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221.xml"/><Relationship Id="rId1" Type="http://schemas.openxmlformats.org/officeDocument/2006/relationships/tags" Target="../tags/tag220.xml"/></Relationships>
</file>

<file path=ppt/slideLayouts/_rels/slideLayout70.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223.xml"/><Relationship Id="rId1" Type="http://schemas.openxmlformats.org/officeDocument/2006/relationships/tags" Target="../tags/tag222.xml"/></Relationships>
</file>

<file path=ppt/slideLayouts/_rels/slideLayout71.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225.xml"/><Relationship Id="rId1" Type="http://schemas.openxmlformats.org/officeDocument/2006/relationships/tags" Target="../tags/tag224.xml"/></Relationships>
</file>

<file path=ppt/slideLayouts/_rels/slideLayout72.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227.xml"/><Relationship Id="rId1" Type="http://schemas.openxmlformats.org/officeDocument/2006/relationships/tags" Target="../tags/tag226.xml"/></Relationships>
</file>

<file path=ppt/slideLayouts/_rels/slideLayout7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2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4" y="2131063"/>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4" y="3886200"/>
            <a:ext cx="6400800" cy="1752600"/>
          </a:xfrm>
        </p:spPr>
        <p:txBody>
          <a:bodyPr/>
          <a:lstStyle>
            <a:lvl1pPr marL="0" indent="0" algn="ctr">
              <a:buNone/>
              <a:defRPr>
                <a:solidFill>
                  <a:schemeClr val="tx1">
                    <a:tint val="75000"/>
                  </a:schemeClr>
                </a:solidFill>
              </a:defRPr>
            </a:lvl1pPr>
            <a:lvl2pPr marL="451486" indent="0" algn="ctr">
              <a:buNone/>
              <a:defRPr>
                <a:solidFill>
                  <a:schemeClr val="tx1">
                    <a:tint val="75000"/>
                  </a:schemeClr>
                </a:solidFill>
              </a:defRPr>
            </a:lvl2pPr>
            <a:lvl3pPr marL="902978" indent="0" algn="ctr">
              <a:buNone/>
              <a:defRPr>
                <a:solidFill>
                  <a:schemeClr val="tx1">
                    <a:tint val="75000"/>
                  </a:schemeClr>
                </a:solidFill>
              </a:defRPr>
            </a:lvl3pPr>
            <a:lvl4pPr marL="1354452" indent="0" algn="ctr">
              <a:buNone/>
              <a:defRPr>
                <a:solidFill>
                  <a:schemeClr val="tx1">
                    <a:tint val="75000"/>
                  </a:schemeClr>
                </a:solidFill>
              </a:defRPr>
            </a:lvl4pPr>
            <a:lvl5pPr marL="1805943" indent="0" algn="ctr">
              <a:buNone/>
              <a:defRPr>
                <a:solidFill>
                  <a:schemeClr val="tx1">
                    <a:tint val="75000"/>
                  </a:schemeClr>
                </a:solidFill>
              </a:defRPr>
            </a:lvl5pPr>
            <a:lvl6pPr marL="2257429" indent="0" algn="ctr">
              <a:buNone/>
              <a:defRPr>
                <a:solidFill>
                  <a:schemeClr val="tx1">
                    <a:tint val="75000"/>
                  </a:schemeClr>
                </a:solidFill>
              </a:defRPr>
            </a:lvl6pPr>
            <a:lvl7pPr marL="2708911" indent="0" algn="ctr">
              <a:buNone/>
              <a:defRPr>
                <a:solidFill>
                  <a:schemeClr val="tx1">
                    <a:tint val="75000"/>
                  </a:schemeClr>
                </a:solidFill>
              </a:defRPr>
            </a:lvl7pPr>
            <a:lvl8pPr marL="3160399" indent="0" algn="ctr">
              <a:buNone/>
              <a:defRPr>
                <a:solidFill>
                  <a:schemeClr val="tx1">
                    <a:tint val="75000"/>
                  </a:schemeClr>
                </a:solidFill>
              </a:defRPr>
            </a:lvl8pPr>
            <a:lvl9pPr marL="361188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lvl1pPr>
              <a:defRPr/>
            </a:lvl1pPr>
          </a:lstStyle>
          <a:p>
            <a:pPr>
              <a:defRPr/>
            </a:pPr>
            <a:fld id="{9416EF8E-B34C-46FC-8D43-59BD766824D6}" type="datetime1">
              <a:rPr lang="id-ID">
                <a:solidFill>
                  <a:prstClr val="black">
                    <a:tint val="75000"/>
                  </a:prstClr>
                </a:solidFill>
              </a:rPr>
              <a:pPr>
                <a:defRPr/>
              </a:pPr>
              <a:t>19/05/2017</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427EED5-FD4A-4E5B-9D50-9C320BFFA699}" type="slidenum">
              <a:rPr lang="id-ID">
                <a:solidFill>
                  <a:prstClr val="black">
                    <a:tint val="75000"/>
                  </a:prstClr>
                </a:solidFill>
              </a:rPr>
              <a:pPr>
                <a:defRPr/>
              </a:pPr>
              <a:t>‹#›</a:t>
            </a:fld>
            <a:endParaRPr lang="id-ID">
              <a:solidFill>
                <a:prstClr val="black">
                  <a:tint val="75000"/>
                </a:prstClr>
              </a:solidFill>
            </a:endParaRPr>
          </a:p>
        </p:txBody>
      </p:sp>
    </p:spTree>
    <p:extLst>
      <p:ext uri="{BB962C8B-B14F-4D97-AF65-F5344CB8AC3E}">
        <p14:creationId xmlns:p14="http://schemas.microsoft.com/office/powerpoint/2010/main" val="1099590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pPr>
              <a:defRPr/>
            </a:pPr>
            <a:fld id="{EBA577E8-C8FE-4FA8-9992-69AEA225D6C1}" type="datetime1">
              <a:rPr lang="id-ID">
                <a:solidFill>
                  <a:prstClr val="black">
                    <a:tint val="75000"/>
                  </a:prstClr>
                </a:solidFill>
              </a:rPr>
              <a:pPr>
                <a:defRPr/>
              </a:pPr>
              <a:t>19/05/2017</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CAE7CC9-4E87-481C-81CD-13E5E6A38D9D}" type="slidenum">
              <a:rPr lang="id-ID">
                <a:solidFill>
                  <a:prstClr val="black">
                    <a:tint val="75000"/>
                  </a:prstClr>
                </a:solidFill>
              </a:rPr>
              <a:pPr>
                <a:defRPr/>
              </a:pPr>
              <a:t>‹#›</a:t>
            </a:fld>
            <a:endParaRPr lang="id-ID">
              <a:solidFill>
                <a:prstClr val="black">
                  <a:tint val="75000"/>
                </a:prstClr>
              </a:solidFill>
            </a:endParaRPr>
          </a:p>
        </p:txBody>
      </p:sp>
    </p:spTree>
    <p:extLst>
      <p:ext uri="{BB962C8B-B14F-4D97-AF65-F5344CB8AC3E}">
        <p14:creationId xmlns:p14="http://schemas.microsoft.com/office/powerpoint/2010/main" val="4153826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538"/>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1486" indent="0">
              <a:buNone/>
              <a:defRPr sz="1800">
                <a:solidFill>
                  <a:schemeClr val="tx1">
                    <a:tint val="75000"/>
                  </a:schemeClr>
                </a:solidFill>
              </a:defRPr>
            </a:lvl2pPr>
            <a:lvl3pPr marL="902978" indent="0">
              <a:buNone/>
              <a:defRPr sz="1600">
                <a:solidFill>
                  <a:schemeClr val="tx1">
                    <a:tint val="75000"/>
                  </a:schemeClr>
                </a:solidFill>
              </a:defRPr>
            </a:lvl3pPr>
            <a:lvl4pPr marL="1354452" indent="0">
              <a:buNone/>
              <a:defRPr sz="1400">
                <a:solidFill>
                  <a:schemeClr val="tx1">
                    <a:tint val="75000"/>
                  </a:schemeClr>
                </a:solidFill>
              </a:defRPr>
            </a:lvl4pPr>
            <a:lvl5pPr marL="1805943" indent="0">
              <a:buNone/>
              <a:defRPr sz="1400">
                <a:solidFill>
                  <a:schemeClr val="tx1">
                    <a:tint val="75000"/>
                  </a:schemeClr>
                </a:solidFill>
              </a:defRPr>
            </a:lvl5pPr>
            <a:lvl6pPr marL="2257429" indent="0">
              <a:buNone/>
              <a:defRPr sz="1400">
                <a:solidFill>
                  <a:schemeClr val="tx1">
                    <a:tint val="75000"/>
                  </a:schemeClr>
                </a:solidFill>
              </a:defRPr>
            </a:lvl6pPr>
            <a:lvl7pPr marL="2708911" indent="0">
              <a:buNone/>
              <a:defRPr sz="1400">
                <a:solidFill>
                  <a:schemeClr val="tx1">
                    <a:tint val="75000"/>
                  </a:schemeClr>
                </a:solidFill>
              </a:defRPr>
            </a:lvl7pPr>
            <a:lvl8pPr marL="3160399" indent="0">
              <a:buNone/>
              <a:defRPr sz="1400">
                <a:solidFill>
                  <a:schemeClr val="tx1">
                    <a:tint val="75000"/>
                  </a:schemeClr>
                </a:solidFill>
              </a:defRPr>
            </a:lvl8pPr>
            <a:lvl9pPr marL="361188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0D0704E0-DBFE-48D5-9A0E-B9586FB7B14E}" type="datetime1">
              <a:rPr lang="id-ID">
                <a:solidFill>
                  <a:prstClr val="black">
                    <a:tint val="75000"/>
                  </a:prstClr>
                </a:solidFill>
              </a:rPr>
              <a:pPr>
                <a:defRPr/>
              </a:pPr>
              <a:t>19/05/2017</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ACA197B-D2E3-4018-9644-EE52AB88B214}" type="slidenum">
              <a:rPr lang="id-ID">
                <a:solidFill>
                  <a:prstClr val="black">
                    <a:tint val="75000"/>
                  </a:prstClr>
                </a:solidFill>
              </a:rPr>
              <a:pPr>
                <a:defRPr/>
              </a:pPr>
              <a:t>‹#›</a:t>
            </a:fld>
            <a:endParaRPr lang="id-ID">
              <a:solidFill>
                <a:prstClr val="black">
                  <a:tint val="75000"/>
                </a:prstClr>
              </a:solidFill>
            </a:endParaRPr>
          </a:p>
        </p:txBody>
      </p:sp>
    </p:spTree>
    <p:extLst>
      <p:ext uri="{BB962C8B-B14F-4D97-AF65-F5344CB8AC3E}">
        <p14:creationId xmlns:p14="http://schemas.microsoft.com/office/powerpoint/2010/main" val="2344413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31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31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3"/>
          <p:cNvSpPr>
            <a:spLocks noGrp="1"/>
          </p:cNvSpPr>
          <p:nvPr>
            <p:ph type="dt" sz="half" idx="10"/>
          </p:nvPr>
        </p:nvSpPr>
        <p:spPr/>
        <p:txBody>
          <a:bodyPr/>
          <a:lstStyle>
            <a:lvl1pPr>
              <a:defRPr/>
            </a:lvl1pPr>
          </a:lstStyle>
          <a:p>
            <a:pPr>
              <a:defRPr/>
            </a:pPr>
            <a:fld id="{0D52C45C-7ED9-4461-928D-C1F0044276C1}" type="datetime1">
              <a:rPr lang="id-ID">
                <a:solidFill>
                  <a:prstClr val="black">
                    <a:tint val="75000"/>
                  </a:prstClr>
                </a:solidFill>
              </a:rPr>
              <a:pPr>
                <a:defRPr/>
              </a:pPr>
              <a:t>19/05/2017</a:t>
            </a:fld>
            <a:endParaRPr lang="id-ID">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A8C445F-16B0-4933-A600-4653ED452400}" type="slidenum">
              <a:rPr lang="id-ID">
                <a:solidFill>
                  <a:prstClr val="black">
                    <a:tint val="75000"/>
                  </a:prstClr>
                </a:solidFill>
              </a:rPr>
              <a:pPr>
                <a:defRPr/>
              </a:pPr>
              <a:t>‹#›</a:t>
            </a:fld>
            <a:endParaRPr lang="id-ID">
              <a:solidFill>
                <a:prstClr val="black">
                  <a:tint val="75000"/>
                </a:prstClr>
              </a:solidFill>
            </a:endParaRPr>
          </a:p>
        </p:txBody>
      </p:sp>
    </p:spTree>
    <p:extLst>
      <p:ext uri="{BB962C8B-B14F-4D97-AF65-F5344CB8AC3E}">
        <p14:creationId xmlns:p14="http://schemas.microsoft.com/office/powerpoint/2010/main" val="3195440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1486" indent="0">
              <a:buNone/>
              <a:defRPr sz="2000" b="1"/>
            </a:lvl2pPr>
            <a:lvl3pPr marL="902978" indent="0">
              <a:buNone/>
              <a:defRPr sz="1800" b="1"/>
            </a:lvl3pPr>
            <a:lvl4pPr marL="1354452" indent="0">
              <a:buNone/>
              <a:defRPr sz="1600" b="1"/>
            </a:lvl4pPr>
            <a:lvl5pPr marL="1805943" indent="0">
              <a:buNone/>
              <a:defRPr sz="1600" b="1"/>
            </a:lvl5pPr>
            <a:lvl6pPr marL="2257429" indent="0">
              <a:buNone/>
              <a:defRPr sz="1600" b="1"/>
            </a:lvl6pPr>
            <a:lvl7pPr marL="2708911" indent="0">
              <a:buNone/>
              <a:defRPr sz="1600" b="1"/>
            </a:lvl7pPr>
            <a:lvl8pPr marL="3160399" indent="0">
              <a:buNone/>
              <a:defRPr sz="1600" b="1"/>
            </a:lvl8pPr>
            <a:lvl9pPr marL="361188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1486" indent="0">
              <a:buNone/>
              <a:defRPr sz="2000" b="1"/>
            </a:lvl2pPr>
            <a:lvl3pPr marL="902978" indent="0">
              <a:buNone/>
              <a:defRPr sz="1800" b="1"/>
            </a:lvl3pPr>
            <a:lvl4pPr marL="1354452" indent="0">
              <a:buNone/>
              <a:defRPr sz="1600" b="1"/>
            </a:lvl4pPr>
            <a:lvl5pPr marL="1805943" indent="0">
              <a:buNone/>
              <a:defRPr sz="1600" b="1"/>
            </a:lvl5pPr>
            <a:lvl6pPr marL="2257429" indent="0">
              <a:buNone/>
              <a:defRPr sz="1600" b="1"/>
            </a:lvl6pPr>
            <a:lvl7pPr marL="2708911" indent="0">
              <a:buNone/>
              <a:defRPr sz="1600" b="1"/>
            </a:lvl7pPr>
            <a:lvl8pPr marL="3160399" indent="0">
              <a:buNone/>
              <a:defRPr sz="1600" b="1"/>
            </a:lvl8pPr>
            <a:lvl9pPr marL="361188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3"/>
          <p:cNvSpPr>
            <a:spLocks noGrp="1"/>
          </p:cNvSpPr>
          <p:nvPr>
            <p:ph type="dt" sz="half" idx="10"/>
          </p:nvPr>
        </p:nvSpPr>
        <p:spPr/>
        <p:txBody>
          <a:bodyPr/>
          <a:lstStyle>
            <a:lvl1pPr>
              <a:defRPr/>
            </a:lvl1pPr>
          </a:lstStyle>
          <a:p>
            <a:pPr>
              <a:defRPr/>
            </a:pPr>
            <a:fld id="{6732B676-3CA3-4880-8C66-D014856782A3}" type="datetime1">
              <a:rPr lang="id-ID">
                <a:solidFill>
                  <a:prstClr val="black">
                    <a:tint val="75000"/>
                  </a:prstClr>
                </a:solidFill>
              </a:rPr>
              <a:pPr>
                <a:defRPr/>
              </a:pPr>
              <a:t>19/05/2017</a:t>
            </a:fld>
            <a:endParaRPr lang="id-ID">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D8D55D67-496E-4672-B7F4-A863B120FA9C}" type="slidenum">
              <a:rPr lang="id-ID">
                <a:solidFill>
                  <a:prstClr val="black">
                    <a:tint val="75000"/>
                  </a:prstClr>
                </a:solidFill>
              </a:rPr>
              <a:pPr>
                <a:defRPr/>
              </a:pPr>
              <a:t>‹#›</a:t>
            </a:fld>
            <a:endParaRPr lang="id-ID">
              <a:solidFill>
                <a:prstClr val="black">
                  <a:tint val="75000"/>
                </a:prstClr>
              </a:solidFill>
            </a:endParaRPr>
          </a:p>
        </p:txBody>
      </p:sp>
    </p:spTree>
    <p:extLst>
      <p:ext uri="{BB962C8B-B14F-4D97-AF65-F5344CB8AC3E}">
        <p14:creationId xmlns:p14="http://schemas.microsoft.com/office/powerpoint/2010/main" val="1969541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3"/>
          <p:cNvSpPr>
            <a:spLocks noGrp="1"/>
          </p:cNvSpPr>
          <p:nvPr>
            <p:ph type="dt" sz="half" idx="10"/>
          </p:nvPr>
        </p:nvSpPr>
        <p:spPr/>
        <p:txBody>
          <a:bodyPr/>
          <a:lstStyle>
            <a:lvl1pPr>
              <a:defRPr/>
            </a:lvl1pPr>
          </a:lstStyle>
          <a:p>
            <a:pPr>
              <a:defRPr/>
            </a:pPr>
            <a:fld id="{F688CEA5-E4A8-4715-B1A9-05DF6F81C01B}" type="datetime1">
              <a:rPr lang="id-ID">
                <a:solidFill>
                  <a:prstClr val="black">
                    <a:tint val="75000"/>
                  </a:prstClr>
                </a:solidFill>
              </a:rPr>
              <a:pPr>
                <a:defRPr/>
              </a:pPr>
              <a:t>19/05/2017</a:t>
            </a:fld>
            <a:endParaRPr lang="id-ID">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52DDE2D3-E9BB-4636-91F3-E70D4A1B5EC6}" type="slidenum">
              <a:rPr lang="id-ID">
                <a:solidFill>
                  <a:prstClr val="black">
                    <a:tint val="75000"/>
                  </a:prstClr>
                </a:solidFill>
              </a:rPr>
              <a:pPr>
                <a:defRPr/>
              </a:pPr>
              <a:t>‹#›</a:t>
            </a:fld>
            <a:endParaRPr lang="id-ID">
              <a:solidFill>
                <a:prstClr val="black">
                  <a:tint val="75000"/>
                </a:prstClr>
              </a:solidFill>
            </a:endParaRPr>
          </a:p>
        </p:txBody>
      </p:sp>
    </p:spTree>
    <p:extLst>
      <p:ext uri="{BB962C8B-B14F-4D97-AF65-F5344CB8AC3E}">
        <p14:creationId xmlns:p14="http://schemas.microsoft.com/office/powerpoint/2010/main" val="3151555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C7FBCC6-02A1-4B17-B3DC-D6D3D8C6133F}" type="datetime1">
              <a:rPr lang="id-ID">
                <a:solidFill>
                  <a:prstClr val="black">
                    <a:tint val="75000"/>
                  </a:prstClr>
                </a:solidFill>
              </a:rPr>
              <a:pPr>
                <a:defRPr/>
              </a:pPr>
              <a:t>19/05/2017</a:t>
            </a:fld>
            <a:endParaRPr lang="id-ID">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814BC9BF-688D-4E55-B049-5888CEA7A7A2}" type="slidenum">
              <a:rPr lang="id-ID">
                <a:solidFill>
                  <a:prstClr val="black">
                    <a:tint val="75000"/>
                  </a:prstClr>
                </a:solidFill>
              </a:rPr>
              <a:pPr>
                <a:defRPr/>
              </a:pPr>
              <a:t>‹#›</a:t>
            </a:fld>
            <a:endParaRPr lang="id-ID">
              <a:solidFill>
                <a:prstClr val="black">
                  <a:tint val="75000"/>
                </a:prstClr>
              </a:solidFill>
            </a:endParaRPr>
          </a:p>
        </p:txBody>
      </p:sp>
    </p:spTree>
    <p:extLst>
      <p:ext uri="{BB962C8B-B14F-4D97-AF65-F5344CB8AC3E}">
        <p14:creationId xmlns:p14="http://schemas.microsoft.com/office/powerpoint/2010/main" val="3400357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314" y="273055"/>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1" y="27310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314" y="1435113"/>
            <a:ext cx="3008313" cy="4691063"/>
          </a:xfrm>
        </p:spPr>
        <p:txBody>
          <a:bodyPr/>
          <a:lstStyle>
            <a:lvl1pPr marL="0" indent="0">
              <a:buNone/>
              <a:defRPr sz="1400"/>
            </a:lvl1pPr>
            <a:lvl2pPr marL="451486" indent="0">
              <a:buNone/>
              <a:defRPr sz="1200"/>
            </a:lvl2pPr>
            <a:lvl3pPr marL="902978" indent="0">
              <a:buNone/>
              <a:defRPr sz="1000"/>
            </a:lvl3pPr>
            <a:lvl4pPr marL="1354452" indent="0">
              <a:buNone/>
              <a:defRPr sz="900"/>
            </a:lvl4pPr>
            <a:lvl5pPr marL="1805943" indent="0">
              <a:buNone/>
              <a:defRPr sz="900"/>
            </a:lvl5pPr>
            <a:lvl6pPr marL="2257429" indent="0">
              <a:buNone/>
              <a:defRPr sz="900"/>
            </a:lvl6pPr>
            <a:lvl7pPr marL="2708911" indent="0">
              <a:buNone/>
              <a:defRPr sz="900"/>
            </a:lvl7pPr>
            <a:lvl8pPr marL="3160399" indent="0">
              <a:buNone/>
              <a:defRPr sz="900"/>
            </a:lvl8pPr>
            <a:lvl9pPr marL="361188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92B3671-7401-4B5B-A654-7D981C2F75FB}" type="datetime1">
              <a:rPr lang="id-ID">
                <a:solidFill>
                  <a:prstClr val="black">
                    <a:tint val="75000"/>
                  </a:prstClr>
                </a:solidFill>
              </a:rPr>
              <a:pPr>
                <a:defRPr/>
              </a:pPr>
              <a:t>19/05/2017</a:t>
            </a:fld>
            <a:endParaRPr lang="id-ID">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007EB09-69C7-4A98-A58F-C997A3289A5C}" type="slidenum">
              <a:rPr lang="id-ID">
                <a:solidFill>
                  <a:prstClr val="black">
                    <a:tint val="75000"/>
                  </a:prstClr>
                </a:solidFill>
              </a:rPr>
              <a:pPr>
                <a:defRPr/>
              </a:pPr>
              <a:t>‹#›</a:t>
            </a:fld>
            <a:endParaRPr lang="id-ID">
              <a:solidFill>
                <a:prstClr val="black">
                  <a:tint val="75000"/>
                </a:prstClr>
              </a:solidFill>
            </a:endParaRPr>
          </a:p>
        </p:txBody>
      </p:sp>
    </p:spTree>
    <p:extLst>
      <p:ext uri="{BB962C8B-B14F-4D97-AF65-F5344CB8AC3E}">
        <p14:creationId xmlns:p14="http://schemas.microsoft.com/office/powerpoint/2010/main" val="2180971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1486" indent="0">
              <a:buNone/>
              <a:defRPr sz="2800"/>
            </a:lvl2pPr>
            <a:lvl3pPr marL="902978" indent="0">
              <a:buNone/>
              <a:defRPr sz="2400"/>
            </a:lvl3pPr>
            <a:lvl4pPr marL="1354452" indent="0">
              <a:buNone/>
              <a:defRPr sz="2000"/>
            </a:lvl4pPr>
            <a:lvl5pPr marL="1805943" indent="0">
              <a:buNone/>
              <a:defRPr sz="2000"/>
            </a:lvl5pPr>
            <a:lvl6pPr marL="2257429" indent="0">
              <a:buNone/>
              <a:defRPr sz="2000"/>
            </a:lvl6pPr>
            <a:lvl7pPr marL="2708911" indent="0">
              <a:buNone/>
              <a:defRPr sz="2000"/>
            </a:lvl7pPr>
            <a:lvl8pPr marL="3160399" indent="0">
              <a:buNone/>
              <a:defRPr sz="2000"/>
            </a:lvl8pPr>
            <a:lvl9pPr marL="3611880" indent="0">
              <a:buNone/>
              <a:defRPr sz="2000"/>
            </a:lvl9pPr>
          </a:lstStyle>
          <a:p>
            <a:pPr lvl="0"/>
            <a:endParaRPr lang="id-ID" noProof="0"/>
          </a:p>
        </p:txBody>
      </p:sp>
      <p:sp>
        <p:nvSpPr>
          <p:cNvPr id="4" name="Text Placeholder 3"/>
          <p:cNvSpPr>
            <a:spLocks noGrp="1"/>
          </p:cNvSpPr>
          <p:nvPr>
            <p:ph type="body" sz="half" idx="2"/>
          </p:nvPr>
        </p:nvSpPr>
        <p:spPr>
          <a:xfrm>
            <a:off x="1792288" y="5367345"/>
            <a:ext cx="5486400" cy="804862"/>
          </a:xfrm>
        </p:spPr>
        <p:txBody>
          <a:bodyPr/>
          <a:lstStyle>
            <a:lvl1pPr marL="0" indent="0">
              <a:buNone/>
              <a:defRPr sz="1400"/>
            </a:lvl1pPr>
            <a:lvl2pPr marL="451486" indent="0">
              <a:buNone/>
              <a:defRPr sz="1200"/>
            </a:lvl2pPr>
            <a:lvl3pPr marL="902978" indent="0">
              <a:buNone/>
              <a:defRPr sz="1000"/>
            </a:lvl3pPr>
            <a:lvl4pPr marL="1354452" indent="0">
              <a:buNone/>
              <a:defRPr sz="900"/>
            </a:lvl4pPr>
            <a:lvl5pPr marL="1805943" indent="0">
              <a:buNone/>
              <a:defRPr sz="900"/>
            </a:lvl5pPr>
            <a:lvl6pPr marL="2257429" indent="0">
              <a:buNone/>
              <a:defRPr sz="900"/>
            </a:lvl6pPr>
            <a:lvl7pPr marL="2708911" indent="0">
              <a:buNone/>
              <a:defRPr sz="900"/>
            </a:lvl7pPr>
            <a:lvl8pPr marL="3160399" indent="0">
              <a:buNone/>
              <a:defRPr sz="900"/>
            </a:lvl8pPr>
            <a:lvl9pPr marL="361188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3D48E42-D578-47DD-A283-BFDDE8AC83D4}" type="datetime1">
              <a:rPr lang="id-ID">
                <a:solidFill>
                  <a:prstClr val="black">
                    <a:tint val="75000"/>
                  </a:prstClr>
                </a:solidFill>
              </a:rPr>
              <a:pPr>
                <a:defRPr/>
              </a:pPr>
              <a:t>19/05/2017</a:t>
            </a:fld>
            <a:endParaRPr lang="id-ID">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DC96088-C466-410C-98EE-012DB9BF0D30}" type="slidenum">
              <a:rPr lang="id-ID">
                <a:solidFill>
                  <a:prstClr val="black">
                    <a:tint val="75000"/>
                  </a:prstClr>
                </a:solidFill>
              </a:rPr>
              <a:pPr>
                <a:defRPr/>
              </a:pPr>
              <a:t>‹#›</a:t>
            </a:fld>
            <a:endParaRPr lang="id-ID">
              <a:solidFill>
                <a:prstClr val="black">
                  <a:tint val="75000"/>
                </a:prstClr>
              </a:solidFill>
            </a:endParaRPr>
          </a:p>
        </p:txBody>
      </p:sp>
    </p:spTree>
    <p:extLst>
      <p:ext uri="{BB962C8B-B14F-4D97-AF65-F5344CB8AC3E}">
        <p14:creationId xmlns:p14="http://schemas.microsoft.com/office/powerpoint/2010/main" val="3527208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pPr>
              <a:defRPr/>
            </a:pPr>
            <a:fld id="{72BD407C-E724-480A-8C59-A865856AB59E}" type="datetime1">
              <a:rPr lang="id-ID">
                <a:solidFill>
                  <a:prstClr val="black">
                    <a:tint val="75000"/>
                  </a:prstClr>
                </a:solidFill>
              </a:rPr>
              <a:pPr>
                <a:defRPr/>
              </a:pPr>
              <a:t>19/05/2017</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B361365-BFE7-43B4-B798-AC46BB4724F6}" type="slidenum">
              <a:rPr lang="id-ID">
                <a:solidFill>
                  <a:prstClr val="black">
                    <a:tint val="75000"/>
                  </a:prstClr>
                </a:solidFill>
              </a:rPr>
              <a:pPr>
                <a:defRPr/>
              </a:pPr>
              <a:t>‹#›</a:t>
            </a:fld>
            <a:endParaRPr lang="id-ID">
              <a:solidFill>
                <a:prstClr val="black">
                  <a:tint val="75000"/>
                </a:prstClr>
              </a:solidFill>
            </a:endParaRPr>
          </a:p>
        </p:txBody>
      </p:sp>
    </p:spTree>
    <p:extLst>
      <p:ext uri="{BB962C8B-B14F-4D97-AF65-F5344CB8AC3E}">
        <p14:creationId xmlns:p14="http://schemas.microsoft.com/office/powerpoint/2010/main" val="1348010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93"/>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93"/>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pPr>
              <a:defRPr/>
            </a:pPr>
            <a:fld id="{02FCED9B-8C46-4B23-9071-6CCFBB22725B}" type="datetime1">
              <a:rPr lang="id-ID">
                <a:solidFill>
                  <a:prstClr val="black">
                    <a:tint val="75000"/>
                  </a:prstClr>
                </a:solidFill>
              </a:rPr>
              <a:pPr>
                <a:defRPr/>
              </a:pPr>
              <a:t>19/05/2017</a:t>
            </a:fld>
            <a:endParaRPr lang="id-ID">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id-ID">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DDBA0F4-5B98-4DD2-8E4D-CDA9A3760F8A}" type="slidenum">
              <a:rPr lang="id-ID">
                <a:solidFill>
                  <a:prstClr val="black">
                    <a:tint val="75000"/>
                  </a:prstClr>
                </a:solidFill>
              </a:rPr>
              <a:pPr>
                <a:defRPr/>
              </a:pPr>
              <a:t>‹#›</a:t>
            </a:fld>
            <a:endParaRPr lang="id-ID">
              <a:solidFill>
                <a:prstClr val="black">
                  <a:tint val="75000"/>
                </a:prstClr>
              </a:solidFill>
            </a:endParaRPr>
          </a:p>
        </p:txBody>
      </p:sp>
    </p:spTree>
    <p:extLst>
      <p:ext uri="{BB962C8B-B14F-4D97-AF65-F5344CB8AC3E}">
        <p14:creationId xmlns:p14="http://schemas.microsoft.com/office/powerpoint/2010/main" val="18930893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C:\Users\Toshiba\Pictures\pertaminatheme.png"/>
          <p:cNvPicPr>
            <a:picLocks noChangeAspect="1" noChangeArrowheads="1"/>
          </p:cNvPicPr>
          <p:nvPr userDrawn="1"/>
        </p:nvPicPr>
        <p:blipFill>
          <a:blip r:embed="rId3" cstate="print"/>
          <a:srcRect/>
          <a:stretch>
            <a:fillRect/>
          </a:stretch>
        </p:blipFill>
        <p:spPr bwMode="auto">
          <a:xfrm>
            <a:off x="0" y="5"/>
            <a:ext cx="9144000" cy="4953000"/>
          </a:xfrm>
          <a:prstGeom prst="rect">
            <a:avLst/>
          </a:prstGeom>
          <a:noFill/>
          <a:ln w="9525">
            <a:noFill/>
            <a:miter lim="800000"/>
            <a:headEnd/>
            <a:tailEnd/>
          </a:ln>
        </p:spPr>
      </p:pic>
      <p:grpSp>
        <p:nvGrpSpPr>
          <p:cNvPr id="2" name="McK Title Elements" hidden="1"/>
          <p:cNvGrpSpPr>
            <a:grpSpLocks/>
          </p:cNvGrpSpPr>
          <p:nvPr/>
        </p:nvGrpSpPr>
        <p:grpSpPr bwMode="auto">
          <a:xfrm>
            <a:off x="428020" y="1435101"/>
            <a:ext cx="8357089" cy="5378450"/>
            <a:chOff x="264" y="886"/>
            <a:chExt cx="5159" cy="3321"/>
          </a:xfrm>
        </p:grpSpPr>
        <p:sp>
          <p:nvSpPr>
            <p:cNvPr id="6" name="McK Confidential" hidden="1"/>
            <p:cNvSpPr txBox="1">
              <a:spLocks noChangeArrowheads="1"/>
            </p:cNvSpPr>
            <p:nvPr userDrawn="1"/>
          </p:nvSpPr>
          <p:spPr bwMode="gray">
            <a:xfrm>
              <a:off x="264" y="886"/>
              <a:ext cx="936" cy="143"/>
            </a:xfrm>
            <a:prstGeom prst="rect">
              <a:avLst/>
            </a:prstGeom>
            <a:noFill/>
            <a:ln w="9525">
              <a:noFill/>
              <a:miter lim="800000"/>
              <a:headEnd/>
              <a:tailEnd/>
            </a:ln>
            <a:effectLst/>
          </p:spPr>
          <p:txBody>
            <a:bodyPr lIns="0" tIns="0" rIns="0" bIns="0">
              <a:spAutoFit/>
            </a:bodyPr>
            <a:lstStyle/>
            <a:p>
              <a:pPr fontAlgn="base">
                <a:spcBef>
                  <a:spcPct val="0"/>
                </a:spcBef>
                <a:spcAft>
                  <a:spcPct val="0"/>
                </a:spcAft>
                <a:defRPr/>
              </a:pPr>
              <a:r>
                <a:rPr lang="en-US" altLang="ja-JP" sz="1500">
                  <a:solidFill>
                    <a:srgbClr val="FFFFFF"/>
                  </a:solidFill>
                  <a:ea typeface="ＭＳ Ｐゴシック" pitchFamily="34" charset="-128"/>
                </a:rPr>
                <a:t>CONFIDENTIAL</a:t>
              </a:r>
            </a:p>
          </p:txBody>
        </p:sp>
        <p:sp>
          <p:nvSpPr>
            <p:cNvPr id="7" name="McK Document" hidden="1"/>
            <p:cNvSpPr txBox="1">
              <a:spLocks noChangeArrowheads="1"/>
            </p:cNvSpPr>
            <p:nvPr userDrawn="1"/>
          </p:nvSpPr>
          <p:spPr bwMode="gray">
            <a:xfrm>
              <a:off x="264" y="3170"/>
              <a:ext cx="3167" cy="143"/>
            </a:xfrm>
            <a:prstGeom prst="rect">
              <a:avLst/>
            </a:prstGeom>
            <a:noFill/>
            <a:ln w="9525">
              <a:noFill/>
              <a:miter lim="800000"/>
              <a:headEnd/>
              <a:tailEnd/>
            </a:ln>
            <a:effectLst/>
          </p:spPr>
          <p:txBody>
            <a:bodyPr lIns="0" tIns="0" rIns="0" bIns="0" anchor="b">
              <a:spAutoFit/>
            </a:bodyPr>
            <a:lstStyle/>
            <a:p>
              <a:pPr fontAlgn="base">
                <a:spcBef>
                  <a:spcPct val="0"/>
                </a:spcBef>
                <a:spcAft>
                  <a:spcPct val="0"/>
                </a:spcAft>
                <a:defRPr/>
              </a:pPr>
              <a:r>
                <a:rPr lang="en-US" altLang="ja-JP" sz="1500">
                  <a:solidFill>
                    <a:srgbClr val="000000"/>
                  </a:solidFill>
                  <a:ea typeface="ＭＳ Ｐゴシック" pitchFamily="34" charset="-128"/>
                </a:rPr>
                <a:t>Document</a:t>
              </a:r>
            </a:p>
          </p:txBody>
        </p:sp>
        <p:sp>
          <p:nvSpPr>
            <p:cNvPr id="8" name="McK Date" hidden="1"/>
            <p:cNvSpPr txBox="1">
              <a:spLocks noChangeArrowheads="1"/>
            </p:cNvSpPr>
            <p:nvPr userDrawn="1"/>
          </p:nvSpPr>
          <p:spPr bwMode="gray">
            <a:xfrm>
              <a:off x="264" y="3337"/>
              <a:ext cx="3167" cy="143"/>
            </a:xfrm>
            <a:prstGeom prst="rect">
              <a:avLst/>
            </a:prstGeom>
            <a:noFill/>
            <a:ln w="9525">
              <a:noFill/>
              <a:miter lim="800000"/>
              <a:headEnd/>
              <a:tailEnd/>
            </a:ln>
            <a:effectLst/>
          </p:spPr>
          <p:txBody>
            <a:bodyPr lIns="0" tIns="0" rIns="0" bIns="0">
              <a:spAutoFit/>
            </a:bodyPr>
            <a:lstStyle/>
            <a:p>
              <a:pPr fontAlgn="base">
                <a:spcBef>
                  <a:spcPct val="0"/>
                </a:spcBef>
                <a:spcAft>
                  <a:spcPct val="0"/>
                </a:spcAft>
                <a:defRPr/>
              </a:pPr>
              <a:r>
                <a:rPr lang="en-US" altLang="ja-JP" sz="1500">
                  <a:solidFill>
                    <a:srgbClr val="000000"/>
                  </a:solidFill>
                  <a:ea typeface="ＭＳ Ｐゴシック" pitchFamily="34" charset="-128"/>
                </a:rPr>
                <a:t>Date</a:t>
              </a:r>
            </a:p>
          </p:txBody>
        </p:sp>
        <p:sp>
          <p:nvSpPr>
            <p:cNvPr id="9" name="McK Disclaimer" hidden="1"/>
            <p:cNvSpPr>
              <a:spLocks noChangeArrowheads="1"/>
            </p:cNvSpPr>
            <p:nvPr userDrawn="1">
              <p:custDataLst>
                <p:tags r:id="rId1"/>
              </p:custDataLst>
            </p:nvPr>
          </p:nvSpPr>
          <p:spPr bwMode="gray">
            <a:xfrm>
              <a:off x="264" y="4010"/>
              <a:ext cx="5159" cy="197"/>
            </a:xfrm>
            <a:prstGeom prst="rect">
              <a:avLst/>
            </a:prstGeom>
            <a:noFill/>
            <a:ln w="9525">
              <a:noFill/>
              <a:miter lim="800000"/>
              <a:headEnd/>
              <a:tailEnd/>
            </a:ln>
            <a:effectLst/>
          </p:spPr>
          <p:txBody>
            <a:bodyPr lIns="0" tIns="0" rIns="0" bIns="0" anchor="b">
              <a:spAutoFit/>
            </a:bodyPr>
            <a:lstStyle/>
            <a:p>
              <a:pPr defTabSz="856665" eaLnBrk="0" fontAlgn="base" hangingPunct="0">
                <a:spcBef>
                  <a:spcPct val="0"/>
                </a:spcBef>
                <a:spcAft>
                  <a:spcPct val="0"/>
                </a:spcAft>
                <a:defRPr/>
              </a:pPr>
              <a:r>
                <a:rPr lang="en-GB" sz="1000">
                  <a:solidFill>
                    <a:srgbClr val="002960"/>
                  </a:solidFill>
                </a:rPr>
                <a:t>This report is solely for the use of client personnel.  No part of it may be circulated, quoted, or reproduced for distribution outside the client organization without prior written approval from McKinsey &amp; Company.</a:t>
              </a:r>
              <a:endParaRPr lang="en-US" altLang="ja-JP" sz="1000">
                <a:solidFill>
                  <a:srgbClr val="002960"/>
                </a:solidFill>
                <a:ea typeface="ＭＳ Ｐゴシック" pitchFamily="34" charset="-128"/>
              </a:endParaRPr>
            </a:p>
          </p:txBody>
        </p:sp>
      </p:grpSp>
      <p:sp>
        <p:nvSpPr>
          <p:cNvPr id="10" name="Working Draft Text" hidden="1"/>
          <p:cNvSpPr>
            <a:spLocks noChangeArrowheads="1"/>
          </p:cNvSpPr>
          <p:nvPr/>
        </p:nvSpPr>
        <p:spPr bwMode="gray">
          <a:xfrm>
            <a:off x="427911" y="349247"/>
            <a:ext cx="3109546" cy="400110"/>
          </a:xfrm>
          <a:prstGeom prst="rect">
            <a:avLst/>
          </a:prstGeom>
          <a:noFill/>
          <a:ln w="9525">
            <a:noFill/>
            <a:miter lim="800000"/>
            <a:headEnd/>
            <a:tailEnd/>
          </a:ln>
          <a:effectLst/>
        </p:spPr>
        <p:txBody>
          <a:bodyPr lIns="0" tIns="0" rIns="0" bIns="0">
            <a:spAutoFit/>
          </a:bodyPr>
          <a:lstStyle/>
          <a:p>
            <a:pPr fontAlgn="base">
              <a:spcBef>
                <a:spcPct val="0"/>
              </a:spcBef>
              <a:spcAft>
                <a:spcPct val="0"/>
              </a:spcAft>
              <a:defRPr/>
            </a:pPr>
            <a:r>
              <a:rPr lang="en-US" altLang="ja-JP" sz="2600">
                <a:solidFill>
                  <a:srgbClr val="000000"/>
                </a:solidFill>
                <a:latin typeface="Times New Roman" pitchFamily="18" charset="0"/>
                <a:ea typeface="ＭＳ Ｐゴシック" pitchFamily="34" charset="-128"/>
              </a:rPr>
              <a:t>Working Draft    </a:t>
            </a:r>
          </a:p>
        </p:txBody>
      </p:sp>
      <p:sp>
        <p:nvSpPr>
          <p:cNvPr id="11" name="Working Draft" hidden="1"/>
          <p:cNvSpPr txBox="1">
            <a:spLocks noChangeArrowheads="1"/>
          </p:cNvSpPr>
          <p:nvPr/>
        </p:nvSpPr>
        <p:spPr bwMode="gray">
          <a:xfrm>
            <a:off x="428038" y="594013"/>
            <a:ext cx="5089983" cy="200055"/>
          </a:xfrm>
          <a:prstGeom prst="rect">
            <a:avLst/>
          </a:prstGeom>
          <a:noFill/>
          <a:ln w="9525">
            <a:noFill/>
            <a:miter lim="800000"/>
            <a:headEnd/>
            <a:tailEnd/>
          </a:ln>
          <a:effectLst/>
        </p:spPr>
        <p:txBody>
          <a:bodyPr wrap="none" lIns="0" tIns="0" rIns="0" bIns="0">
            <a:spAutoFit/>
          </a:bodyPr>
          <a:lstStyle/>
          <a:p>
            <a:pPr fontAlgn="base">
              <a:spcBef>
                <a:spcPct val="0"/>
              </a:spcBef>
              <a:spcAft>
                <a:spcPct val="0"/>
              </a:spcAft>
              <a:defRPr/>
            </a:pPr>
            <a:r>
              <a:rPr lang="en-GB" sz="1300">
                <a:solidFill>
                  <a:srgbClr val="FFFFFF"/>
                </a:solidFill>
              </a:rPr>
              <a:t>Last Modified 12/2/2008 1:21:19 PM Malay Peninsula Standard Time</a:t>
            </a:r>
            <a:endParaRPr lang="en-US" altLang="ja-JP" sz="1300">
              <a:solidFill>
                <a:srgbClr val="FFFFFF"/>
              </a:solidFill>
              <a:ea typeface="ＭＳ Ｐゴシック" pitchFamily="34" charset="-128"/>
            </a:endParaRPr>
          </a:p>
        </p:txBody>
      </p:sp>
      <p:sp>
        <p:nvSpPr>
          <p:cNvPr id="12" name="Printed" hidden="1"/>
          <p:cNvSpPr txBox="1">
            <a:spLocks noChangeArrowheads="1"/>
          </p:cNvSpPr>
          <p:nvPr/>
        </p:nvSpPr>
        <p:spPr bwMode="gray">
          <a:xfrm>
            <a:off x="427891" y="815993"/>
            <a:ext cx="4705712" cy="200055"/>
          </a:xfrm>
          <a:prstGeom prst="rect">
            <a:avLst/>
          </a:prstGeom>
          <a:noFill/>
          <a:ln w="9525">
            <a:noFill/>
            <a:miter lim="800000"/>
            <a:headEnd/>
            <a:tailEnd/>
          </a:ln>
          <a:effectLst/>
        </p:spPr>
        <p:txBody>
          <a:bodyPr wrap="none" lIns="0" tIns="0" rIns="0" bIns="0">
            <a:spAutoFit/>
          </a:bodyPr>
          <a:lstStyle/>
          <a:p>
            <a:pPr fontAlgn="base">
              <a:spcBef>
                <a:spcPct val="0"/>
              </a:spcBef>
              <a:spcAft>
                <a:spcPct val="0"/>
              </a:spcAft>
              <a:defRPr/>
            </a:pPr>
            <a:r>
              <a:rPr lang="en-GB" altLang="ja-JP" sz="1300">
                <a:solidFill>
                  <a:srgbClr val="FFFFFF"/>
                </a:solidFill>
                <a:ea typeface="ＭＳ Ｐゴシック" pitchFamily="34" charset="-128"/>
              </a:rPr>
              <a:t>Printed 11/26/2008 1:08:17 PM Malay Peninsula Standard Time</a:t>
            </a:r>
            <a:endParaRPr lang="en-US" altLang="ja-JP" sz="1300">
              <a:solidFill>
                <a:srgbClr val="FFFFFF"/>
              </a:solidFill>
              <a:ea typeface="ＭＳ Ｐゴシック" pitchFamily="34" charset="-128"/>
            </a:endParaRPr>
          </a:p>
        </p:txBody>
      </p:sp>
      <p:sp>
        <p:nvSpPr>
          <p:cNvPr id="3747844" name="Rectangle 4"/>
          <p:cNvSpPr>
            <a:spLocks noGrp="1" noChangeArrowheads="1"/>
          </p:cNvSpPr>
          <p:nvPr>
            <p:ph type="ctrTitle"/>
          </p:nvPr>
        </p:nvSpPr>
        <p:spPr bwMode="gray">
          <a:xfrm>
            <a:off x="427673" y="1807636"/>
            <a:ext cx="5130035" cy="400110"/>
          </a:xfrm>
        </p:spPr>
        <p:txBody>
          <a:bodyPr/>
          <a:lstStyle>
            <a:lvl1pPr>
              <a:defRPr sz="2600">
                <a:solidFill>
                  <a:schemeClr val="bg1"/>
                </a:solidFill>
              </a:defRPr>
            </a:lvl1pPr>
          </a:lstStyle>
          <a:p>
            <a:r>
              <a:rPr lang="en-US" altLang="ja-JP"/>
              <a:t>Click to edit Master title style</a:t>
            </a:r>
          </a:p>
        </p:txBody>
      </p:sp>
      <p:sp>
        <p:nvSpPr>
          <p:cNvPr id="3747845" name="Rectangle 5"/>
          <p:cNvSpPr>
            <a:spLocks noGrp="1" noChangeArrowheads="1"/>
          </p:cNvSpPr>
          <p:nvPr>
            <p:ph type="subTitle" idx="1"/>
          </p:nvPr>
        </p:nvSpPr>
        <p:spPr bwMode="gray">
          <a:xfrm>
            <a:off x="427673" y="2560818"/>
            <a:ext cx="5130035" cy="230832"/>
          </a:xfrm>
        </p:spPr>
        <p:txBody>
          <a:bodyPr/>
          <a:lstStyle>
            <a:lvl1pPr>
              <a:defRPr sz="1500">
                <a:solidFill>
                  <a:schemeClr val="bg1"/>
                </a:solidFill>
              </a:defRPr>
            </a:lvl1pPr>
          </a:lstStyle>
          <a:p>
            <a:r>
              <a:rPr lang="en-US" altLang="ja-JP"/>
              <a:t>Click to edit Master subtitle style</a:t>
            </a:r>
          </a:p>
        </p:txBody>
      </p:sp>
    </p:spTree>
    <p:extLst>
      <p:ext uri="{BB962C8B-B14F-4D97-AF65-F5344CB8AC3E}">
        <p14:creationId xmlns:p14="http://schemas.microsoft.com/office/powerpoint/2010/main" val="47400130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oc id"/>
          <p:cNvSpPr>
            <a:spLocks noGrp="1" noChangeArrowheads="1"/>
          </p:cNvSpPr>
          <p:nvPr>
            <p:ph type="ftr" sz="quarter" idx="10"/>
            <p:custDataLst>
              <p:tags r:id="rId1"/>
            </p:custDataLst>
          </p:nvPr>
        </p:nvSpPr>
        <p:spPr>
          <a:ln/>
        </p:spPr>
        <p:txBody>
          <a:bodyPr/>
          <a:lstStyle>
            <a:lvl1pPr>
              <a:defRPr/>
            </a:lvl1pPr>
          </a:lstStyle>
          <a:p>
            <a:pPr>
              <a:defRPr/>
            </a:pPr>
            <a:endParaRPr lang="en-GB"/>
          </a:p>
        </p:txBody>
      </p:sp>
      <p:sp>
        <p:nvSpPr>
          <p:cNvPr id="5" name="Rectangle 5"/>
          <p:cNvSpPr>
            <a:spLocks noGrp="1" noChangeArrowheads="1"/>
          </p:cNvSpPr>
          <p:nvPr>
            <p:ph type="sldNum" sz="quarter" idx="11"/>
            <p:custDataLst>
              <p:tags r:id="rId2"/>
            </p:custDataLst>
          </p:nvPr>
        </p:nvSpPr>
        <p:spPr>
          <a:ln/>
        </p:spPr>
        <p:txBody>
          <a:bodyPr/>
          <a:lstStyle>
            <a:lvl1pPr>
              <a:defRPr/>
            </a:lvl1pPr>
          </a:lstStyle>
          <a:p>
            <a:pPr>
              <a:defRPr/>
            </a:pPr>
            <a:fld id="{25DF1131-038E-47E6-B638-E7BC264B5E5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55434558"/>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278736"/>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895104"/>
            <a:ext cx="7772400" cy="319684"/>
          </a:xfrm>
        </p:spPr>
        <p:txBody>
          <a:bodyPr anchor="b"/>
          <a:lstStyle>
            <a:lvl1pPr marL="0" indent="0">
              <a:buNone/>
              <a:defRPr sz="2000"/>
            </a:lvl1pPr>
            <a:lvl2pPr marL="455261" indent="0">
              <a:buNone/>
              <a:defRPr sz="1800"/>
            </a:lvl2pPr>
            <a:lvl3pPr marL="910519" indent="0">
              <a:buNone/>
              <a:defRPr sz="1600"/>
            </a:lvl3pPr>
            <a:lvl4pPr marL="1365777" indent="0">
              <a:buNone/>
              <a:defRPr sz="1400"/>
            </a:lvl4pPr>
            <a:lvl5pPr marL="1821036" indent="0">
              <a:buNone/>
              <a:defRPr sz="1400"/>
            </a:lvl5pPr>
            <a:lvl6pPr marL="2276294" indent="0">
              <a:buNone/>
              <a:defRPr sz="1400"/>
            </a:lvl6pPr>
            <a:lvl7pPr marL="2731554" indent="0">
              <a:buNone/>
              <a:defRPr sz="1400"/>
            </a:lvl7pPr>
            <a:lvl8pPr marL="3186813" indent="0">
              <a:buNone/>
              <a:defRPr sz="1400"/>
            </a:lvl8pPr>
            <a:lvl9pPr marL="3642069" indent="0">
              <a:buNone/>
              <a:defRPr sz="1400"/>
            </a:lvl9pPr>
          </a:lstStyle>
          <a:p>
            <a:pPr lvl="0"/>
            <a:r>
              <a:rPr lang="en-US" smtClean="0"/>
              <a:t>Click to edit Master text styles</a:t>
            </a:r>
          </a:p>
        </p:txBody>
      </p:sp>
      <p:sp>
        <p:nvSpPr>
          <p:cNvPr id="4" name="doc id"/>
          <p:cNvSpPr>
            <a:spLocks noGrp="1" noChangeArrowheads="1"/>
          </p:cNvSpPr>
          <p:nvPr>
            <p:ph type="ftr" sz="quarter" idx="10"/>
            <p:custDataLst>
              <p:tags r:id="rId1"/>
            </p:custDataLst>
          </p:nvPr>
        </p:nvSpPr>
        <p:spPr>
          <a:ln/>
        </p:spPr>
        <p:txBody>
          <a:bodyPr/>
          <a:lstStyle>
            <a:lvl1pPr>
              <a:defRPr/>
            </a:lvl1pPr>
          </a:lstStyle>
          <a:p>
            <a:pPr>
              <a:defRPr/>
            </a:pPr>
            <a:endParaRPr lang="en-GB"/>
          </a:p>
        </p:txBody>
      </p:sp>
      <p:sp>
        <p:nvSpPr>
          <p:cNvPr id="5" name="Rectangle 5"/>
          <p:cNvSpPr>
            <a:spLocks noGrp="1" noChangeArrowheads="1"/>
          </p:cNvSpPr>
          <p:nvPr>
            <p:ph type="sldNum" sz="quarter" idx="11"/>
            <p:custDataLst>
              <p:tags r:id="rId2"/>
            </p:custDataLst>
          </p:nvPr>
        </p:nvSpPr>
        <p:spPr>
          <a:ln/>
        </p:spPr>
        <p:txBody>
          <a:bodyPr/>
          <a:lstStyle>
            <a:lvl1pPr>
              <a:defRPr/>
            </a:lvl1pPr>
          </a:lstStyle>
          <a:p>
            <a:pPr>
              <a:defRPr/>
            </a:pPr>
            <a:fld id="{FDBBE579-7772-4425-B72F-0BFA3587915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89621810"/>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5573" y="1298737"/>
            <a:ext cx="4319587" cy="20928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7476" y="1298737"/>
            <a:ext cx="4321175" cy="20928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oc id"/>
          <p:cNvSpPr>
            <a:spLocks noGrp="1" noChangeArrowheads="1"/>
          </p:cNvSpPr>
          <p:nvPr>
            <p:ph type="ftr" sz="quarter" idx="10"/>
            <p:custDataLst>
              <p:tags r:id="rId1"/>
            </p:custDataLst>
          </p:nvPr>
        </p:nvSpPr>
        <p:spPr>
          <a:ln/>
        </p:spPr>
        <p:txBody>
          <a:bodyPr/>
          <a:lstStyle>
            <a:lvl1pPr>
              <a:defRPr/>
            </a:lvl1pPr>
          </a:lstStyle>
          <a:p>
            <a:pPr>
              <a:defRPr/>
            </a:pPr>
            <a:endParaRPr lang="en-GB"/>
          </a:p>
        </p:txBody>
      </p:sp>
      <p:sp>
        <p:nvSpPr>
          <p:cNvPr id="6" name="Rectangle 5"/>
          <p:cNvSpPr>
            <a:spLocks noGrp="1" noChangeArrowheads="1"/>
          </p:cNvSpPr>
          <p:nvPr>
            <p:ph type="sldNum" sz="quarter" idx="11"/>
            <p:custDataLst>
              <p:tags r:id="rId2"/>
            </p:custDataLst>
          </p:nvPr>
        </p:nvSpPr>
        <p:spPr>
          <a:ln/>
        </p:spPr>
        <p:txBody>
          <a:bodyPr/>
          <a:lstStyle>
            <a:lvl1pPr>
              <a:defRPr/>
            </a:lvl1pPr>
          </a:lstStyle>
          <a:p>
            <a:pPr>
              <a:defRPr/>
            </a:pPr>
            <a:fld id="{8C0134A5-5033-4077-8DF9-6E07AE0B0DB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58882734"/>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740"/>
            <a:ext cx="8229600" cy="319684"/>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18194"/>
            <a:ext cx="4040188" cy="755617"/>
          </a:xfrm>
        </p:spPr>
        <p:txBody>
          <a:bodyPr anchor="b"/>
          <a:lstStyle>
            <a:lvl1pPr marL="0" indent="0">
              <a:buNone/>
              <a:defRPr sz="2400" b="1"/>
            </a:lvl1pPr>
            <a:lvl2pPr marL="455261" indent="0">
              <a:buNone/>
              <a:defRPr sz="2000" b="1"/>
            </a:lvl2pPr>
            <a:lvl3pPr marL="910519" indent="0">
              <a:buNone/>
              <a:defRPr sz="1800" b="1"/>
            </a:lvl3pPr>
            <a:lvl4pPr marL="1365777" indent="0">
              <a:buNone/>
              <a:defRPr sz="1600" b="1"/>
            </a:lvl4pPr>
            <a:lvl5pPr marL="1821036" indent="0">
              <a:buNone/>
              <a:defRPr sz="1600" b="1"/>
            </a:lvl5pPr>
            <a:lvl6pPr marL="2276294" indent="0">
              <a:buNone/>
              <a:defRPr sz="1600" b="1"/>
            </a:lvl6pPr>
            <a:lvl7pPr marL="2731554" indent="0">
              <a:buNone/>
              <a:defRPr sz="1600" b="1"/>
            </a:lvl7pPr>
            <a:lvl8pPr marL="3186813" indent="0">
              <a:buNone/>
              <a:defRPr sz="1600" b="1"/>
            </a:lvl8pPr>
            <a:lvl9pPr marL="364206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9"/>
            <a:ext cx="4040188" cy="181588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18194"/>
            <a:ext cx="4041775" cy="755617"/>
          </a:xfrm>
        </p:spPr>
        <p:txBody>
          <a:bodyPr anchor="b"/>
          <a:lstStyle>
            <a:lvl1pPr marL="0" indent="0">
              <a:buNone/>
              <a:defRPr sz="2400" b="1"/>
            </a:lvl1pPr>
            <a:lvl2pPr marL="455261" indent="0">
              <a:buNone/>
              <a:defRPr sz="2000" b="1"/>
            </a:lvl2pPr>
            <a:lvl3pPr marL="910519" indent="0">
              <a:buNone/>
              <a:defRPr sz="1800" b="1"/>
            </a:lvl3pPr>
            <a:lvl4pPr marL="1365777" indent="0">
              <a:buNone/>
              <a:defRPr sz="1600" b="1"/>
            </a:lvl4pPr>
            <a:lvl5pPr marL="1821036" indent="0">
              <a:buNone/>
              <a:defRPr sz="1600" b="1"/>
            </a:lvl5pPr>
            <a:lvl6pPr marL="2276294" indent="0">
              <a:buNone/>
              <a:defRPr sz="1600" b="1"/>
            </a:lvl6pPr>
            <a:lvl7pPr marL="2731554" indent="0">
              <a:buNone/>
              <a:defRPr sz="1600" b="1"/>
            </a:lvl7pPr>
            <a:lvl8pPr marL="3186813" indent="0">
              <a:buNone/>
              <a:defRPr sz="1600" b="1"/>
            </a:lvl8pPr>
            <a:lvl9pPr marL="364206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9"/>
            <a:ext cx="4041775" cy="181588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oc id"/>
          <p:cNvSpPr>
            <a:spLocks noGrp="1" noChangeArrowheads="1"/>
          </p:cNvSpPr>
          <p:nvPr>
            <p:ph type="ftr" sz="quarter" idx="10"/>
            <p:custDataLst>
              <p:tags r:id="rId1"/>
            </p:custDataLst>
          </p:nvPr>
        </p:nvSpPr>
        <p:spPr>
          <a:ln/>
        </p:spPr>
        <p:txBody>
          <a:bodyPr/>
          <a:lstStyle>
            <a:lvl1pPr>
              <a:defRPr/>
            </a:lvl1pPr>
          </a:lstStyle>
          <a:p>
            <a:pPr>
              <a:defRPr/>
            </a:pPr>
            <a:endParaRPr lang="en-GB"/>
          </a:p>
        </p:txBody>
      </p:sp>
      <p:sp>
        <p:nvSpPr>
          <p:cNvPr id="8" name="Rectangle 5"/>
          <p:cNvSpPr>
            <a:spLocks noGrp="1" noChangeArrowheads="1"/>
          </p:cNvSpPr>
          <p:nvPr>
            <p:ph type="sldNum" sz="quarter" idx="11"/>
            <p:custDataLst>
              <p:tags r:id="rId2"/>
            </p:custDataLst>
          </p:nvPr>
        </p:nvSpPr>
        <p:spPr>
          <a:ln/>
        </p:spPr>
        <p:txBody>
          <a:bodyPr/>
          <a:lstStyle>
            <a:lvl1pPr>
              <a:defRPr/>
            </a:lvl1pPr>
          </a:lstStyle>
          <a:p>
            <a:pPr>
              <a:defRPr/>
            </a:pPr>
            <a:fld id="{0C0B6FE4-E165-4037-A9BA-A5F8D63987E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231707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oc id"/>
          <p:cNvSpPr>
            <a:spLocks noGrp="1" noChangeArrowheads="1"/>
          </p:cNvSpPr>
          <p:nvPr>
            <p:ph type="ftr" sz="quarter" idx="10"/>
            <p:custDataLst>
              <p:tags r:id="rId1"/>
            </p:custDataLst>
          </p:nvPr>
        </p:nvSpPr>
        <p:spPr>
          <a:ln/>
        </p:spPr>
        <p:txBody>
          <a:bodyPr/>
          <a:lstStyle>
            <a:lvl1pPr>
              <a:defRPr/>
            </a:lvl1pPr>
          </a:lstStyle>
          <a:p>
            <a:pPr>
              <a:defRPr/>
            </a:pPr>
            <a:endParaRPr lang="en-GB"/>
          </a:p>
        </p:txBody>
      </p:sp>
      <p:sp>
        <p:nvSpPr>
          <p:cNvPr id="4" name="Rectangle 5"/>
          <p:cNvSpPr>
            <a:spLocks noGrp="1" noChangeArrowheads="1"/>
          </p:cNvSpPr>
          <p:nvPr>
            <p:ph type="sldNum" sz="quarter" idx="11"/>
            <p:custDataLst>
              <p:tags r:id="rId2"/>
            </p:custDataLst>
          </p:nvPr>
        </p:nvSpPr>
        <p:spPr>
          <a:ln/>
        </p:spPr>
        <p:txBody>
          <a:bodyPr/>
          <a:lstStyle>
            <a:lvl1pPr>
              <a:defRPr/>
            </a:lvl1pPr>
          </a:lstStyle>
          <a:p>
            <a:pPr>
              <a:defRPr/>
            </a:pPr>
            <a:fld id="{546914F2-A823-43E1-8A75-B0B40E98880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85293331"/>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oc id"/>
          <p:cNvSpPr>
            <a:spLocks noGrp="1" noChangeArrowheads="1"/>
          </p:cNvSpPr>
          <p:nvPr>
            <p:ph type="ftr" sz="quarter" idx="10"/>
            <p:custDataLst>
              <p:tags r:id="rId1"/>
            </p:custDataLst>
          </p:nvPr>
        </p:nvSpPr>
        <p:spPr>
          <a:ln/>
        </p:spPr>
        <p:txBody>
          <a:bodyPr/>
          <a:lstStyle>
            <a:lvl1pPr>
              <a:defRPr/>
            </a:lvl1pPr>
          </a:lstStyle>
          <a:p>
            <a:pPr>
              <a:defRPr/>
            </a:pPr>
            <a:endParaRPr lang="en-GB"/>
          </a:p>
        </p:txBody>
      </p:sp>
      <p:sp>
        <p:nvSpPr>
          <p:cNvPr id="3" name="Rectangle 5"/>
          <p:cNvSpPr>
            <a:spLocks noGrp="1" noChangeArrowheads="1"/>
          </p:cNvSpPr>
          <p:nvPr>
            <p:ph type="sldNum" sz="quarter" idx="11"/>
            <p:custDataLst>
              <p:tags r:id="rId2"/>
            </p:custDataLst>
          </p:nvPr>
        </p:nvSpPr>
        <p:spPr>
          <a:ln/>
        </p:spPr>
        <p:txBody>
          <a:bodyPr/>
          <a:lstStyle>
            <a:lvl1pPr>
              <a:defRPr/>
            </a:lvl1pPr>
          </a:lstStyle>
          <a:p>
            <a:pPr>
              <a:defRPr/>
            </a:pPr>
            <a:fld id="{18F1CF5E-59FB-4349-879B-12348F19B42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2583893"/>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34" y="249399"/>
            <a:ext cx="3008313" cy="63936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63" y="273215"/>
            <a:ext cx="5111750" cy="248481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34" y="1435106"/>
            <a:ext cx="3008313" cy="217966"/>
          </a:xfrm>
        </p:spPr>
        <p:txBody>
          <a:bodyPr/>
          <a:lstStyle>
            <a:lvl1pPr marL="0" indent="0">
              <a:buNone/>
              <a:defRPr sz="1400"/>
            </a:lvl1pPr>
            <a:lvl2pPr marL="455261" indent="0">
              <a:buNone/>
              <a:defRPr sz="1200"/>
            </a:lvl2pPr>
            <a:lvl3pPr marL="910519" indent="0">
              <a:buNone/>
              <a:defRPr sz="1000"/>
            </a:lvl3pPr>
            <a:lvl4pPr marL="1365777" indent="0">
              <a:buNone/>
              <a:defRPr sz="900"/>
            </a:lvl4pPr>
            <a:lvl5pPr marL="1821036" indent="0">
              <a:buNone/>
              <a:defRPr sz="900"/>
            </a:lvl5pPr>
            <a:lvl6pPr marL="2276294" indent="0">
              <a:buNone/>
              <a:defRPr sz="900"/>
            </a:lvl6pPr>
            <a:lvl7pPr marL="2731554" indent="0">
              <a:buNone/>
              <a:defRPr sz="900"/>
            </a:lvl7pPr>
            <a:lvl8pPr marL="3186813" indent="0">
              <a:buNone/>
              <a:defRPr sz="900"/>
            </a:lvl8pPr>
            <a:lvl9pPr marL="3642069" indent="0">
              <a:buNone/>
              <a:defRPr sz="900"/>
            </a:lvl9pPr>
          </a:lstStyle>
          <a:p>
            <a:pPr lvl="0"/>
            <a:r>
              <a:rPr lang="en-US" smtClean="0"/>
              <a:t>Click to edit Master text styles</a:t>
            </a:r>
          </a:p>
        </p:txBody>
      </p:sp>
      <p:sp>
        <p:nvSpPr>
          <p:cNvPr id="5" name="doc id"/>
          <p:cNvSpPr>
            <a:spLocks noGrp="1" noChangeArrowheads="1"/>
          </p:cNvSpPr>
          <p:nvPr>
            <p:ph type="ftr" sz="quarter" idx="10"/>
            <p:custDataLst>
              <p:tags r:id="rId1"/>
            </p:custDataLst>
          </p:nvPr>
        </p:nvSpPr>
        <p:spPr>
          <a:ln/>
        </p:spPr>
        <p:txBody>
          <a:bodyPr/>
          <a:lstStyle>
            <a:lvl1pPr>
              <a:defRPr/>
            </a:lvl1pPr>
          </a:lstStyle>
          <a:p>
            <a:pPr>
              <a:defRPr/>
            </a:pPr>
            <a:endParaRPr lang="en-GB"/>
          </a:p>
        </p:txBody>
      </p:sp>
      <p:sp>
        <p:nvSpPr>
          <p:cNvPr id="6" name="Rectangle 5"/>
          <p:cNvSpPr>
            <a:spLocks noGrp="1" noChangeArrowheads="1"/>
          </p:cNvSpPr>
          <p:nvPr>
            <p:ph type="sldNum" sz="quarter" idx="11"/>
            <p:custDataLst>
              <p:tags r:id="rId2"/>
            </p:custDataLst>
          </p:nvPr>
        </p:nvSpPr>
        <p:spPr>
          <a:ln/>
        </p:spPr>
        <p:txBody>
          <a:bodyPr/>
          <a:lstStyle>
            <a:lvl1pPr>
              <a:defRPr/>
            </a:lvl1pPr>
          </a:lstStyle>
          <a:p>
            <a:pPr>
              <a:defRPr/>
            </a:pPr>
            <a:fld id="{6CCABF15-A961-4C0D-83D4-6EABAAE5C07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9920768"/>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788988"/>
            <a:ext cx="5486400" cy="31968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97"/>
            <a:ext cx="5486400" cy="508588"/>
          </a:xfrm>
        </p:spPr>
        <p:txBody>
          <a:bodyPr/>
          <a:lstStyle>
            <a:lvl1pPr marL="0" indent="0">
              <a:buNone/>
              <a:defRPr sz="3200"/>
            </a:lvl1pPr>
            <a:lvl2pPr marL="455261" indent="0">
              <a:buNone/>
              <a:defRPr sz="2800"/>
            </a:lvl2pPr>
            <a:lvl3pPr marL="910519" indent="0">
              <a:buNone/>
              <a:defRPr sz="2400"/>
            </a:lvl3pPr>
            <a:lvl4pPr marL="1365777" indent="0">
              <a:buNone/>
              <a:defRPr sz="2000"/>
            </a:lvl4pPr>
            <a:lvl5pPr marL="1821036" indent="0">
              <a:buNone/>
              <a:defRPr sz="2000"/>
            </a:lvl5pPr>
            <a:lvl6pPr marL="2276294" indent="0">
              <a:buNone/>
              <a:defRPr sz="2000"/>
            </a:lvl6pPr>
            <a:lvl7pPr marL="2731554" indent="0">
              <a:buNone/>
              <a:defRPr sz="2000"/>
            </a:lvl7pPr>
            <a:lvl8pPr marL="3186813" indent="0">
              <a:buNone/>
              <a:defRPr sz="2000"/>
            </a:lvl8pPr>
            <a:lvl9pPr marL="3642069" indent="0">
              <a:buNone/>
              <a:defRPr sz="2000"/>
            </a:lvl9pPr>
          </a:lstStyle>
          <a:p>
            <a:pPr lvl="0"/>
            <a:endParaRPr lang="en-US" noProof="0" smtClean="0"/>
          </a:p>
        </p:txBody>
      </p:sp>
      <p:sp>
        <p:nvSpPr>
          <p:cNvPr id="4" name="Text Placeholder 3"/>
          <p:cNvSpPr>
            <a:spLocks noGrp="1"/>
          </p:cNvSpPr>
          <p:nvPr>
            <p:ph type="body" sz="half" idx="2"/>
          </p:nvPr>
        </p:nvSpPr>
        <p:spPr>
          <a:xfrm>
            <a:off x="1792288" y="5367343"/>
            <a:ext cx="5486400" cy="217966"/>
          </a:xfrm>
        </p:spPr>
        <p:txBody>
          <a:bodyPr/>
          <a:lstStyle>
            <a:lvl1pPr marL="0" indent="0">
              <a:buNone/>
              <a:defRPr sz="1400"/>
            </a:lvl1pPr>
            <a:lvl2pPr marL="455261" indent="0">
              <a:buNone/>
              <a:defRPr sz="1200"/>
            </a:lvl2pPr>
            <a:lvl3pPr marL="910519" indent="0">
              <a:buNone/>
              <a:defRPr sz="1000"/>
            </a:lvl3pPr>
            <a:lvl4pPr marL="1365777" indent="0">
              <a:buNone/>
              <a:defRPr sz="900"/>
            </a:lvl4pPr>
            <a:lvl5pPr marL="1821036" indent="0">
              <a:buNone/>
              <a:defRPr sz="900"/>
            </a:lvl5pPr>
            <a:lvl6pPr marL="2276294" indent="0">
              <a:buNone/>
              <a:defRPr sz="900"/>
            </a:lvl6pPr>
            <a:lvl7pPr marL="2731554" indent="0">
              <a:buNone/>
              <a:defRPr sz="900"/>
            </a:lvl7pPr>
            <a:lvl8pPr marL="3186813" indent="0">
              <a:buNone/>
              <a:defRPr sz="900"/>
            </a:lvl8pPr>
            <a:lvl9pPr marL="3642069" indent="0">
              <a:buNone/>
              <a:defRPr sz="900"/>
            </a:lvl9pPr>
          </a:lstStyle>
          <a:p>
            <a:pPr lvl="0"/>
            <a:r>
              <a:rPr lang="en-US" smtClean="0"/>
              <a:t>Click to edit Master text styles</a:t>
            </a:r>
          </a:p>
        </p:txBody>
      </p:sp>
      <p:sp>
        <p:nvSpPr>
          <p:cNvPr id="5" name="doc id"/>
          <p:cNvSpPr>
            <a:spLocks noGrp="1" noChangeArrowheads="1"/>
          </p:cNvSpPr>
          <p:nvPr>
            <p:ph type="ftr" sz="quarter" idx="10"/>
            <p:custDataLst>
              <p:tags r:id="rId1"/>
            </p:custDataLst>
          </p:nvPr>
        </p:nvSpPr>
        <p:spPr>
          <a:ln/>
        </p:spPr>
        <p:txBody>
          <a:bodyPr/>
          <a:lstStyle>
            <a:lvl1pPr>
              <a:defRPr/>
            </a:lvl1pPr>
          </a:lstStyle>
          <a:p>
            <a:pPr>
              <a:defRPr/>
            </a:pPr>
            <a:endParaRPr lang="en-GB"/>
          </a:p>
        </p:txBody>
      </p:sp>
      <p:sp>
        <p:nvSpPr>
          <p:cNvPr id="6" name="Rectangle 5"/>
          <p:cNvSpPr>
            <a:spLocks noGrp="1" noChangeArrowheads="1"/>
          </p:cNvSpPr>
          <p:nvPr>
            <p:ph type="sldNum" sz="quarter" idx="11"/>
            <p:custDataLst>
              <p:tags r:id="rId2"/>
            </p:custDataLst>
          </p:nvPr>
        </p:nvSpPr>
        <p:spPr>
          <a:ln/>
        </p:spPr>
        <p:txBody>
          <a:bodyPr/>
          <a:lstStyle>
            <a:lvl1pPr>
              <a:defRPr/>
            </a:lvl1pPr>
          </a:lstStyle>
          <a:p>
            <a:pPr>
              <a:defRPr/>
            </a:pPr>
            <a:fld id="{F2659184-EB96-4597-B01B-CED71D1ECD8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18232939"/>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5717707" y="1298621"/>
            <a:ext cx="3200876" cy="12223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oc id"/>
          <p:cNvSpPr>
            <a:spLocks noGrp="1" noChangeArrowheads="1"/>
          </p:cNvSpPr>
          <p:nvPr>
            <p:ph type="ftr" sz="quarter" idx="10"/>
            <p:custDataLst>
              <p:tags r:id="rId1"/>
            </p:custDataLst>
          </p:nvPr>
        </p:nvSpPr>
        <p:spPr>
          <a:ln/>
        </p:spPr>
        <p:txBody>
          <a:bodyPr/>
          <a:lstStyle>
            <a:lvl1pPr>
              <a:defRPr/>
            </a:lvl1pPr>
          </a:lstStyle>
          <a:p>
            <a:pPr>
              <a:defRPr/>
            </a:pPr>
            <a:endParaRPr lang="en-GB"/>
          </a:p>
        </p:txBody>
      </p:sp>
      <p:sp>
        <p:nvSpPr>
          <p:cNvPr id="5" name="Rectangle 5"/>
          <p:cNvSpPr>
            <a:spLocks noGrp="1" noChangeArrowheads="1"/>
          </p:cNvSpPr>
          <p:nvPr>
            <p:ph type="sldNum" sz="quarter" idx="11"/>
            <p:custDataLst>
              <p:tags r:id="rId2"/>
            </p:custDataLst>
          </p:nvPr>
        </p:nvSpPr>
        <p:spPr>
          <a:ln/>
        </p:spPr>
        <p:txBody>
          <a:bodyPr/>
          <a:lstStyle>
            <a:lvl1pPr>
              <a:defRPr/>
            </a:lvl1pPr>
          </a:lstStyle>
          <a:p>
            <a:pPr>
              <a:defRPr/>
            </a:pPr>
            <a:fld id="{03CDEB39-C5BF-4BC7-ACED-8D61088B99B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30004239"/>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3188" y="234950"/>
            <a:ext cx="615553" cy="228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90347" y="234950"/>
            <a:ext cx="1477328" cy="228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oc id"/>
          <p:cNvSpPr>
            <a:spLocks noGrp="1" noChangeArrowheads="1"/>
          </p:cNvSpPr>
          <p:nvPr>
            <p:ph type="ftr" sz="quarter" idx="10"/>
            <p:custDataLst>
              <p:tags r:id="rId1"/>
            </p:custDataLst>
          </p:nvPr>
        </p:nvSpPr>
        <p:spPr>
          <a:ln/>
        </p:spPr>
        <p:txBody>
          <a:bodyPr/>
          <a:lstStyle>
            <a:lvl1pPr>
              <a:defRPr/>
            </a:lvl1pPr>
          </a:lstStyle>
          <a:p>
            <a:pPr>
              <a:defRPr/>
            </a:pPr>
            <a:endParaRPr lang="en-GB"/>
          </a:p>
        </p:txBody>
      </p:sp>
      <p:sp>
        <p:nvSpPr>
          <p:cNvPr id="5" name="Rectangle 5"/>
          <p:cNvSpPr>
            <a:spLocks noGrp="1" noChangeArrowheads="1"/>
          </p:cNvSpPr>
          <p:nvPr>
            <p:ph type="sldNum" sz="quarter" idx="11"/>
            <p:custDataLst>
              <p:tags r:id="rId2"/>
            </p:custDataLst>
          </p:nvPr>
        </p:nvSpPr>
        <p:spPr>
          <a:ln/>
        </p:spPr>
        <p:txBody>
          <a:bodyPr/>
          <a:lstStyle>
            <a:lvl1pPr>
              <a:defRPr/>
            </a:lvl1pPr>
          </a:lstStyle>
          <a:p>
            <a:pPr>
              <a:defRPr/>
            </a:pPr>
            <a:fld id="{BE6C7407-7499-40DB-A2C0-1A1F614728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93553555"/>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09939" y="230201"/>
            <a:ext cx="7958503" cy="123110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215"/>
          <p:cNvSpPr>
            <a:spLocks noGrp="1" noChangeArrowheads="1"/>
          </p:cNvSpPr>
          <p:nvPr>
            <p:ph type="ftr" sz="quarter" idx="10"/>
          </p:nvPr>
        </p:nvSpPr>
        <p:spPr/>
        <p:txBody>
          <a:bodyPr/>
          <a:lstStyle>
            <a:lvl1pPr>
              <a:defRPr/>
            </a:lvl1pPr>
          </a:lstStyle>
          <a:p>
            <a:pPr>
              <a:defRPr/>
            </a:pPr>
            <a:endParaRPr lang="en-US"/>
          </a:p>
        </p:txBody>
      </p:sp>
      <p:sp>
        <p:nvSpPr>
          <p:cNvPr id="4" name="Slide Number Placeholder 1"/>
          <p:cNvSpPr>
            <a:spLocks noGrp="1"/>
          </p:cNvSpPr>
          <p:nvPr userDrawn="1">
            <p:ph type="sldNum" sz="quarter" idx="11"/>
            <p:custDataLst>
              <p:tags r:id="rId1"/>
            </p:custDataLst>
          </p:nvPr>
        </p:nvSpPr>
        <p:spPr>
          <a:xfrm>
            <a:off x="4902202" y="6615118"/>
            <a:ext cx="1905000" cy="188904"/>
          </a:xfrm>
        </p:spPr>
        <p:txBody>
          <a:bodyPr/>
          <a:lstStyle>
            <a:lvl1pPr>
              <a:defRPr>
                <a:solidFill>
                  <a:schemeClr val="bg1"/>
                </a:solidFill>
              </a:defRPr>
            </a:lvl1pPr>
          </a:lstStyle>
          <a:p>
            <a:pPr>
              <a:defRPr/>
            </a:pPr>
            <a:fld id="{A3B73B68-B38A-4025-8782-AAB1C0AE7FF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108287116"/>
      </p:ext>
    </p:extLst>
  </p:cSld>
  <p:clrMapOvr>
    <a:masterClrMapping/>
  </p:clrMapOvr>
  <p:transition spd="slow"/>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3" descr="C:\Users\Toshiba\Pictures\pertaminadecor.png"/>
          <p:cNvPicPr>
            <a:picLocks noChangeAspect="1" noChangeArrowheads="1"/>
          </p:cNvPicPr>
          <p:nvPr/>
        </p:nvPicPr>
        <p:blipFill>
          <a:blip r:embed="rId2"/>
          <a:srcRect b="-3561"/>
          <a:stretch>
            <a:fillRect/>
          </a:stretch>
        </p:blipFill>
        <p:spPr bwMode="auto">
          <a:xfrm>
            <a:off x="0" y="0"/>
            <a:ext cx="9144000" cy="5486400"/>
          </a:xfrm>
          <a:prstGeom prst="rect">
            <a:avLst/>
          </a:prstGeom>
          <a:ln>
            <a:noFill/>
          </a:ln>
          <a:effectLst>
            <a:outerShdw blurRad="292100" dist="139700" dir="2700000" algn="tl" rotWithShape="0">
              <a:srgbClr val="333333">
                <a:alpha val="65000"/>
              </a:srgbClr>
            </a:outerShdw>
          </a:effectLst>
        </p:spPr>
      </p:pic>
      <p:pic>
        <p:nvPicPr>
          <p:cNvPr id="5"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5000" y="5486400"/>
            <a:ext cx="327660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5" name="Rectangle 3"/>
          <p:cNvSpPr>
            <a:spLocks noGrp="1" noChangeArrowheads="1"/>
          </p:cNvSpPr>
          <p:nvPr>
            <p:ph type="ctrTitle"/>
          </p:nvPr>
        </p:nvSpPr>
        <p:spPr>
          <a:xfrm>
            <a:off x="738191" y="381005"/>
            <a:ext cx="7772400" cy="838200"/>
          </a:xfrm>
        </p:spPr>
        <p:txBody>
          <a:bodyPr anchor="ctr"/>
          <a:lstStyle>
            <a:lvl1pPr>
              <a:defRPr>
                <a:solidFill>
                  <a:schemeClr val="bg1"/>
                </a:solidFill>
              </a:defRPr>
            </a:lvl1pPr>
          </a:lstStyle>
          <a:p>
            <a:r>
              <a:rPr lang="en-US" smtClean="0"/>
              <a:t>Click to edit Master title style</a:t>
            </a:r>
            <a:endParaRPr lang="en-US"/>
          </a:p>
        </p:txBody>
      </p:sp>
      <p:sp>
        <p:nvSpPr>
          <p:cNvPr id="95236" name="Rectangle 4"/>
          <p:cNvSpPr>
            <a:spLocks noGrp="1" noChangeArrowheads="1"/>
          </p:cNvSpPr>
          <p:nvPr>
            <p:ph type="subTitle" idx="1"/>
          </p:nvPr>
        </p:nvSpPr>
        <p:spPr>
          <a:xfrm>
            <a:off x="633482" y="5105400"/>
            <a:ext cx="5064125" cy="1524000"/>
          </a:xfrm>
        </p:spPr>
        <p:txBody>
          <a:bodyPr/>
          <a:lstStyle>
            <a:lvl1pPr marL="0" indent="0">
              <a:buFontTx/>
              <a:buNone/>
              <a:defRPr sz="2000"/>
            </a:lvl1pPr>
          </a:lstStyle>
          <a:p>
            <a:r>
              <a:rPr lang="en-US" smtClean="0"/>
              <a:t>Click to edit Master subtitle style</a:t>
            </a:r>
            <a:endParaRPr lang="en-US"/>
          </a:p>
        </p:txBody>
      </p:sp>
    </p:spTree>
    <p:extLst>
      <p:ext uri="{BB962C8B-B14F-4D97-AF65-F5344CB8AC3E}">
        <p14:creationId xmlns:p14="http://schemas.microsoft.com/office/powerpoint/2010/main" val="3520031568"/>
      </p:ext>
    </p:extLst>
  </p:cSld>
  <p:clrMapOvr>
    <a:masterClrMapping/>
  </p:clrMapOvr>
  <p:transition spd="med" advClick="0">
    <p:wipe dir="d"/>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graphicFrame>
        <p:nvGraphicFramePr>
          <p:cNvPr id="4" name="Object 1" hidden="1"/>
          <p:cNvGraphicFramePr>
            <a:graphicFrameLocks noChangeAspect="1"/>
          </p:cNvGraphicFramePr>
          <p:nvPr userDrawn="1">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379134" name="think-cell Slide" r:id="rId7" imgW="360" imgH="360" progId="TCLayout.ActiveDocument.1">
                  <p:embed/>
                </p:oleObj>
              </mc:Choice>
              <mc:Fallback>
                <p:oleObj name="think-cell Slide" r:id="rId7" imgW="360" imgH="360" progId="TCLayout.ActiveDocument.1">
                  <p:embed/>
                  <p:pic>
                    <p:nvPicPr>
                      <p:cNvPr id="0" name="Picture 10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5" descr="C:\Users\Toshiba\Pictures\pertaminakcl.png"/>
          <p:cNvPicPr>
            <a:picLocks noChangeAspect="1" noChangeArrowheads="1"/>
          </p:cNvPicPr>
          <p:nvPr>
            <p:custDataLst>
              <p:tags r:id="rId3"/>
            </p:custDataLst>
          </p:nvPr>
        </p:nvPicPr>
        <p:blipFill>
          <a:blip r:embed="rId9" cstate="print"/>
          <a:srcRect/>
          <a:stretch>
            <a:fillRect/>
          </a:stretch>
        </p:blipFill>
        <p:spPr bwMode="auto">
          <a:xfrm>
            <a:off x="0" y="6570174"/>
            <a:ext cx="4428644" cy="291554"/>
          </a:xfrm>
          <a:prstGeom prst="rect">
            <a:avLst/>
          </a:prstGeom>
          <a:ln>
            <a:noFill/>
          </a:ln>
          <a:effectLst>
            <a:innerShdw blurRad="63500" dist="50800" dir="8100000">
              <a:prstClr val="black">
                <a:alpha val="50000"/>
              </a:prstClr>
            </a:innerShdw>
          </a:effectLst>
        </p:spPr>
      </p:pic>
      <p:pic>
        <p:nvPicPr>
          <p:cNvPr id="6" name="Picture 6" descr="logo"/>
          <p:cNvPicPr>
            <a:picLocks noChangeAspect="1" noChangeArrowheads="1"/>
          </p:cNvPicPr>
          <p:nvPr>
            <p:custDataLst>
              <p:tags r:id="rId4"/>
            </p:custDataLst>
          </p:nvPr>
        </p:nvPicPr>
        <p:blipFill>
          <a:blip r:embed="rId10">
            <a:extLst>
              <a:ext uri="{28A0092B-C50C-407E-A947-70E740481C1C}">
                <a14:useLocalDpi xmlns:a14="http://schemas.microsoft.com/office/drawing/2010/main" val="0"/>
              </a:ext>
            </a:extLst>
          </a:blip>
          <a:srcRect/>
          <a:stretch>
            <a:fillRect/>
          </a:stretch>
        </p:blipFill>
        <p:spPr bwMode="auto">
          <a:xfrm>
            <a:off x="7162800" y="6165898"/>
            <a:ext cx="1804988"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pg num"/>
          <p:cNvSpPr>
            <a:spLocks noGrp="1" noChangeArrowheads="1"/>
          </p:cNvSpPr>
          <p:nvPr>
            <p:ph type="sldNum" sz="quarter" idx="10"/>
            <p:custDataLst>
              <p:tags r:id="rId5"/>
            </p:custDataLst>
          </p:nvPr>
        </p:nvSpPr>
        <p:spPr>
          <a:xfrm>
            <a:off x="2251133" y="6624638"/>
            <a:ext cx="1566863" cy="184150"/>
          </a:xfrm>
        </p:spPr>
        <p:txBody>
          <a:bodyPr/>
          <a:lstStyle>
            <a:lvl1pPr algn="r">
              <a:defRPr sz="1000">
                <a:solidFill>
                  <a:srgbClr val="FFFFFF"/>
                </a:solidFill>
              </a:defRPr>
            </a:lvl1pPr>
          </a:lstStyle>
          <a:p>
            <a:pPr>
              <a:defRPr/>
            </a:pPr>
            <a:fld id="{6A5D8C82-5E8E-480C-9ED6-3AFB39C68471}" type="slidenum">
              <a:rPr lang="en-US"/>
              <a:pPr>
                <a:defRPr/>
              </a:pPr>
              <a:t>‹#›</a:t>
            </a:fld>
            <a:endParaRPr lang="en-US"/>
          </a:p>
        </p:txBody>
      </p:sp>
    </p:spTree>
    <p:extLst>
      <p:ext uri="{BB962C8B-B14F-4D97-AF65-F5344CB8AC3E}">
        <p14:creationId xmlns:p14="http://schemas.microsoft.com/office/powerpoint/2010/main" val="2234094977"/>
      </p:ext>
    </p:extLst>
  </p:cSld>
  <p:clrMapOvr>
    <a:masterClrMapping/>
  </p:clrMapOvr>
  <p:transition spd="med" advClick="0">
    <p:wipe dir="d"/>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aphicFrame>
        <p:nvGraphicFramePr>
          <p:cNvPr id="4" name="Object 1" hidden="1"/>
          <p:cNvGraphicFramePr>
            <a:graphicFrameLocks noChangeAspect="1"/>
          </p:cNvGraphicFramePr>
          <p:nvPr userDrawn="1">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380158" name="think-cell Slide" r:id="rId6" imgW="360" imgH="360" progId="TCLayout.ActiveDocument.1">
                  <p:embed/>
                </p:oleObj>
              </mc:Choice>
              <mc:Fallback>
                <p:oleObj name="think-cell Slide" r:id="rId6" imgW="360" imgH="360" progId="TCLayout.ActiveDocument.1">
                  <p:embed/>
                  <p:pic>
                    <p:nvPicPr>
                      <p:cNvPr id="0" name="Picture 106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5" descr="C:\Users\Toshiba\Pictures\pertaminakcl.png"/>
          <p:cNvPicPr>
            <a:picLocks noChangeAspect="1" noChangeArrowheads="1"/>
          </p:cNvPicPr>
          <p:nvPr>
            <p:custDataLst>
              <p:tags r:id="rId3"/>
            </p:custDataLst>
          </p:nvPr>
        </p:nvPicPr>
        <p:blipFill>
          <a:blip r:embed="rId8" cstate="print"/>
          <a:srcRect/>
          <a:stretch>
            <a:fillRect/>
          </a:stretch>
        </p:blipFill>
        <p:spPr bwMode="auto">
          <a:xfrm>
            <a:off x="0" y="6570174"/>
            <a:ext cx="4428644" cy="291554"/>
          </a:xfrm>
          <a:prstGeom prst="rect">
            <a:avLst/>
          </a:prstGeom>
          <a:ln>
            <a:noFill/>
          </a:ln>
          <a:effectLst>
            <a:innerShdw blurRad="63500" dist="50800" dir="8100000">
              <a:prstClr val="black">
                <a:alpha val="50000"/>
              </a:prstClr>
            </a:innerShdw>
          </a:effectLst>
        </p:spPr>
      </p:pic>
      <p:pic>
        <p:nvPicPr>
          <p:cNvPr id="6" name="Picture 6" descr="logo"/>
          <p:cNvPicPr>
            <a:picLocks noChangeAspect="1" noChangeArrowheads="1"/>
          </p:cNvPicPr>
          <p:nvPr>
            <p:custDataLst>
              <p:tags r:id="rId4"/>
            </p:custDataLst>
          </p:nvPr>
        </p:nvPicPr>
        <p:blipFill>
          <a:blip r:embed="rId9">
            <a:extLst>
              <a:ext uri="{28A0092B-C50C-407E-A947-70E740481C1C}">
                <a14:useLocalDpi xmlns:a14="http://schemas.microsoft.com/office/drawing/2010/main" val="0"/>
              </a:ext>
            </a:extLst>
          </a:blip>
          <a:srcRect/>
          <a:stretch>
            <a:fillRect/>
          </a:stretch>
        </p:blipFill>
        <p:spPr bwMode="auto">
          <a:xfrm>
            <a:off x="7162800" y="6165898"/>
            <a:ext cx="1804988"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7004"/>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5361" indent="0">
              <a:buNone/>
              <a:defRPr sz="1800"/>
            </a:lvl2pPr>
            <a:lvl3pPr marL="910720" indent="0">
              <a:buNone/>
              <a:defRPr sz="1600"/>
            </a:lvl3pPr>
            <a:lvl4pPr marL="1366075" indent="0">
              <a:buNone/>
              <a:defRPr sz="1400"/>
            </a:lvl4pPr>
            <a:lvl5pPr marL="1821436" indent="0">
              <a:buNone/>
              <a:defRPr sz="1400"/>
            </a:lvl5pPr>
            <a:lvl6pPr marL="2276805" indent="0">
              <a:buNone/>
              <a:defRPr sz="1400"/>
            </a:lvl6pPr>
            <a:lvl7pPr marL="2732155" indent="0">
              <a:buNone/>
              <a:defRPr sz="1400"/>
            </a:lvl7pPr>
            <a:lvl8pPr marL="3187518" indent="0">
              <a:buNone/>
              <a:defRPr sz="1400"/>
            </a:lvl8pPr>
            <a:lvl9pPr marL="3642869" indent="0">
              <a:buNone/>
              <a:defRPr sz="1400"/>
            </a:lvl9pPr>
          </a:lstStyle>
          <a:p>
            <a:pPr lvl="0"/>
            <a:r>
              <a:rPr lang="en-US" smtClean="0"/>
              <a:t>Click to edit Master text styles</a:t>
            </a:r>
          </a:p>
        </p:txBody>
      </p:sp>
    </p:spTree>
    <p:extLst>
      <p:ext uri="{BB962C8B-B14F-4D97-AF65-F5344CB8AC3E}">
        <p14:creationId xmlns:p14="http://schemas.microsoft.com/office/powerpoint/2010/main" val="995843012"/>
      </p:ext>
    </p:extLst>
  </p:cSld>
  <p:clrMapOvr>
    <a:masterClrMapping/>
  </p:clrMapOvr>
  <p:transition spd="med" advClick="0">
    <p:wipe dir="d"/>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graphicFrame>
        <p:nvGraphicFramePr>
          <p:cNvPr id="5" name="Object 1" hidden="1"/>
          <p:cNvGraphicFramePr>
            <a:graphicFrameLocks noChangeAspect="1"/>
          </p:cNvGraphicFramePr>
          <p:nvPr userDrawn="1">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381182" name="think-cell Slide" r:id="rId7" imgW="360" imgH="360" progId="TCLayout.ActiveDocument.1">
                  <p:embed/>
                </p:oleObj>
              </mc:Choice>
              <mc:Fallback>
                <p:oleObj name="think-cell Slide" r:id="rId7" imgW="360" imgH="360" progId="TCLayout.ActiveDocument.1">
                  <p:embed/>
                  <p:pic>
                    <p:nvPicPr>
                      <p:cNvPr id="0" name="Picture 10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 name="Picture 5" descr="C:\Users\Toshiba\Pictures\pertaminakcl.png"/>
          <p:cNvPicPr>
            <a:picLocks noChangeAspect="1" noChangeArrowheads="1"/>
          </p:cNvPicPr>
          <p:nvPr>
            <p:custDataLst>
              <p:tags r:id="rId3"/>
            </p:custDataLst>
          </p:nvPr>
        </p:nvPicPr>
        <p:blipFill>
          <a:blip r:embed="rId9" cstate="print"/>
          <a:srcRect/>
          <a:stretch>
            <a:fillRect/>
          </a:stretch>
        </p:blipFill>
        <p:spPr bwMode="auto">
          <a:xfrm>
            <a:off x="0" y="6570174"/>
            <a:ext cx="4428644" cy="291554"/>
          </a:xfrm>
          <a:prstGeom prst="rect">
            <a:avLst/>
          </a:prstGeom>
          <a:ln>
            <a:noFill/>
          </a:ln>
          <a:effectLst>
            <a:innerShdw blurRad="63500" dist="50800" dir="8100000">
              <a:prstClr val="black">
                <a:alpha val="50000"/>
              </a:prstClr>
            </a:innerShdw>
          </a:effectLst>
        </p:spPr>
      </p:pic>
      <p:pic>
        <p:nvPicPr>
          <p:cNvPr id="7" name="Picture 9" descr="logo"/>
          <p:cNvPicPr>
            <a:picLocks noChangeAspect="1" noChangeArrowheads="1"/>
          </p:cNvPicPr>
          <p:nvPr>
            <p:custDataLst>
              <p:tags r:id="rId4"/>
            </p:custDataLst>
          </p:nvPr>
        </p:nvPicPr>
        <p:blipFill>
          <a:blip r:embed="rId10">
            <a:extLst>
              <a:ext uri="{28A0092B-C50C-407E-A947-70E740481C1C}">
                <a14:useLocalDpi xmlns:a14="http://schemas.microsoft.com/office/drawing/2010/main" val="0"/>
              </a:ext>
            </a:extLst>
          </a:blip>
          <a:srcRect/>
          <a:stretch>
            <a:fillRect/>
          </a:stretch>
        </p:blipFill>
        <p:spPr bwMode="auto">
          <a:xfrm>
            <a:off x="7162800" y="6165898"/>
            <a:ext cx="1804988"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05034"/>
            <a:ext cx="4038600" cy="4221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05034"/>
            <a:ext cx="4038600" cy="4221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pg num"/>
          <p:cNvSpPr>
            <a:spLocks noGrp="1" noChangeArrowheads="1"/>
          </p:cNvSpPr>
          <p:nvPr>
            <p:ph type="sldNum" sz="quarter" idx="10"/>
            <p:custDataLst>
              <p:tags r:id="rId5"/>
            </p:custDataLst>
          </p:nvPr>
        </p:nvSpPr>
        <p:spPr>
          <a:xfrm>
            <a:off x="2039996" y="6624638"/>
            <a:ext cx="1722437" cy="184150"/>
          </a:xfrm>
        </p:spPr>
        <p:txBody>
          <a:bodyPr/>
          <a:lstStyle>
            <a:lvl1pPr algn="r">
              <a:defRPr sz="1000">
                <a:solidFill>
                  <a:srgbClr val="FFFFFF"/>
                </a:solidFill>
              </a:defRPr>
            </a:lvl1pPr>
          </a:lstStyle>
          <a:p>
            <a:pPr>
              <a:defRPr/>
            </a:pPr>
            <a:fld id="{63595C98-9D22-4AAA-8706-1DBB5CA82874}" type="slidenum">
              <a:rPr lang="en-US"/>
              <a:pPr>
                <a:defRPr/>
              </a:pPr>
              <a:t>‹#›</a:t>
            </a:fld>
            <a:endParaRPr lang="en-US"/>
          </a:p>
        </p:txBody>
      </p:sp>
    </p:spTree>
    <p:extLst>
      <p:ext uri="{BB962C8B-B14F-4D97-AF65-F5344CB8AC3E}">
        <p14:creationId xmlns:p14="http://schemas.microsoft.com/office/powerpoint/2010/main" val="1910015051"/>
      </p:ext>
    </p:extLst>
  </p:cSld>
  <p:clrMapOvr>
    <a:masterClrMapping/>
  </p:clrMapOvr>
  <p:transition spd="med" advClick="0">
    <p:wipe dir="d"/>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graphicFrame>
        <p:nvGraphicFramePr>
          <p:cNvPr id="7" name="Object 1" hidden="1"/>
          <p:cNvGraphicFramePr>
            <a:graphicFrameLocks noChangeAspect="1"/>
          </p:cNvGraphicFramePr>
          <p:nvPr userDrawn="1">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382206" name="think-cell Slide" r:id="rId7" imgW="360" imgH="360" progId="TCLayout.ActiveDocument.1">
                  <p:embed/>
                </p:oleObj>
              </mc:Choice>
              <mc:Fallback>
                <p:oleObj name="think-cell Slide" r:id="rId7" imgW="360" imgH="360" progId="TCLayout.ActiveDocument.1">
                  <p:embed/>
                  <p:pic>
                    <p:nvPicPr>
                      <p:cNvPr id="0" name="Picture 10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8" name="Picture 5" descr="C:\Users\Toshiba\Pictures\pertaminakcl.png"/>
          <p:cNvPicPr>
            <a:picLocks noChangeAspect="1" noChangeArrowheads="1"/>
          </p:cNvPicPr>
          <p:nvPr>
            <p:custDataLst>
              <p:tags r:id="rId3"/>
            </p:custDataLst>
          </p:nvPr>
        </p:nvPicPr>
        <p:blipFill>
          <a:blip r:embed="rId9" cstate="print"/>
          <a:srcRect/>
          <a:stretch>
            <a:fillRect/>
          </a:stretch>
        </p:blipFill>
        <p:spPr bwMode="auto">
          <a:xfrm>
            <a:off x="0" y="6570174"/>
            <a:ext cx="4428644" cy="291554"/>
          </a:xfrm>
          <a:prstGeom prst="rect">
            <a:avLst/>
          </a:prstGeom>
          <a:ln>
            <a:noFill/>
          </a:ln>
          <a:effectLst>
            <a:innerShdw blurRad="63500" dist="50800" dir="8100000">
              <a:prstClr val="black">
                <a:alpha val="50000"/>
              </a:prstClr>
            </a:innerShdw>
          </a:effectLst>
        </p:spPr>
      </p:pic>
      <p:pic>
        <p:nvPicPr>
          <p:cNvPr id="9" name="Picture 6" descr="logo"/>
          <p:cNvPicPr>
            <a:picLocks noChangeAspect="1" noChangeArrowheads="1"/>
          </p:cNvPicPr>
          <p:nvPr>
            <p:custDataLst>
              <p:tags r:id="rId4"/>
            </p:custDataLst>
          </p:nvPr>
        </p:nvPicPr>
        <p:blipFill>
          <a:blip r:embed="rId10">
            <a:extLst>
              <a:ext uri="{28A0092B-C50C-407E-A947-70E740481C1C}">
                <a14:useLocalDpi xmlns:a14="http://schemas.microsoft.com/office/drawing/2010/main" val="0"/>
              </a:ext>
            </a:extLst>
          </a:blip>
          <a:srcRect/>
          <a:stretch>
            <a:fillRect/>
          </a:stretch>
        </p:blipFill>
        <p:spPr bwMode="auto">
          <a:xfrm>
            <a:off x="7162800" y="6165898"/>
            <a:ext cx="1804988"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5361" indent="0">
              <a:buNone/>
              <a:defRPr sz="2000" b="1"/>
            </a:lvl2pPr>
            <a:lvl3pPr marL="910720" indent="0">
              <a:buNone/>
              <a:defRPr sz="1800" b="1"/>
            </a:lvl3pPr>
            <a:lvl4pPr marL="1366075" indent="0">
              <a:buNone/>
              <a:defRPr sz="1600" b="1"/>
            </a:lvl4pPr>
            <a:lvl5pPr marL="1821436" indent="0">
              <a:buNone/>
              <a:defRPr sz="1600" b="1"/>
            </a:lvl5pPr>
            <a:lvl6pPr marL="2276805" indent="0">
              <a:buNone/>
              <a:defRPr sz="1600" b="1"/>
            </a:lvl6pPr>
            <a:lvl7pPr marL="2732155" indent="0">
              <a:buNone/>
              <a:defRPr sz="1600" b="1"/>
            </a:lvl7pPr>
            <a:lvl8pPr marL="3187518" indent="0">
              <a:buNone/>
              <a:defRPr sz="1600" b="1"/>
            </a:lvl8pPr>
            <a:lvl9pPr marL="364286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5361" indent="0">
              <a:buNone/>
              <a:defRPr sz="2000" b="1"/>
            </a:lvl2pPr>
            <a:lvl3pPr marL="910720" indent="0">
              <a:buNone/>
              <a:defRPr sz="1800" b="1"/>
            </a:lvl3pPr>
            <a:lvl4pPr marL="1366075" indent="0">
              <a:buNone/>
              <a:defRPr sz="1600" b="1"/>
            </a:lvl4pPr>
            <a:lvl5pPr marL="1821436" indent="0">
              <a:buNone/>
              <a:defRPr sz="1600" b="1"/>
            </a:lvl5pPr>
            <a:lvl6pPr marL="2276805" indent="0">
              <a:buNone/>
              <a:defRPr sz="1600" b="1"/>
            </a:lvl6pPr>
            <a:lvl7pPr marL="2732155" indent="0">
              <a:buNone/>
              <a:defRPr sz="1600" b="1"/>
            </a:lvl7pPr>
            <a:lvl8pPr marL="3187518" indent="0">
              <a:buNone/>
              <a:defRPr sz="1600" b="1"/>
            </a:lvl8pPr>
            <a:lvl9pPr marL="364286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pg num"/>
          <p:cNvSpPr>
            <a:spLocks noGrp="1" noChangeArrowheads="1"/>
          </p:cNvSpPr>
          <p:nvPr>
            <p:ph type="sldNum" sz="quarter" idx="10"/>
            <p:custDataLst>
              <p:tags r:id="rId5"/>
            </p:custDataLst>
          </p:nvPr>
        </p:nvSpPr>
        <p:spPr>
          <a:xfrm>
            <a:off x="1970146" y="6624638"/>
            <a:ext cx="1722437" cy="184150"/>
          </a:xfrm>
        </p:spPr>
        <p:txBody>
          <a:bodyPr/>
          <a:lstStyle>
            <a:lvl1pPr algn="r">
              <a:defRPr sz="1000">
                <a:solidFill>
                  <a:srgbClr val="FFFFFF"/>
                </a:solidFill>
              </a:defRPr>
            </a:lvl1pPr>
          </a:lstStyle>
          <a:p>
            <a:pPr>
              <a:defRPr/>
            </a:pPr>
            <a:fld id="{B3268A40-EC85-4F7A-A6CE-5B32961660D9}" type="slidenum">
              <a:rPr lang="en-US"/>
              <a:pPr>
                <a:defRPr/>
              </a:pPr>
              <a:t>‹#›</a:t>
            </a:fld>
            <a:endParaRPr lang="en-US"/>
          </a:p>
        </p:txBody>
      </p:sp>
    </p:spTree>
    <p:extLst>
      <p:ext uri="{BB962C8B-B14F-4D97-AF65-F5344CB8AC3E}">
        <p14:creationId xmlns:p14="http://schemas.microsoft.com/office/powerpoint/2010/main" val="1998649211"/>
      </p:ext>
    </p:extLst>
  </p:cSld>
  <p:clrMapOvr>
    <a:masterClrMapping/>
  </p:clrMapOvr>
  <p:transition spd="med" advClick="0">
    <p:wipe dir="d"/>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aphicFrame>
        <p:nvGraphicFramePr>
          <p:cNvPr id="3" name="Object 1" hidden="1"/>
          <p:cNvGraphicFramePr>
            <a:graphicFrameLocks noChangeAspect="1"/>
          </p:cNvGraphicFramePr>
          <p:nvPr userDrawn="1">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383230" name="think-cell Slide" r:id="rId6" imgW="360" imgH="360" progId="TCLayout.ActiveDocument.1">
                  <p:embed/>
                </p:oleObj>
              </mc:Choice>
              <mc:Fallback>
                <p:oleObj name="think-cell Slide" r:id="rId6" imgW="360" imgH="360" progId="TCLayout.ActiveDocument.1">
                  <p:embed/>
                  <p:pic>
                    <p:nvPicPr>
                      <p:cNvPr id="0" name="Picture 106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 name="Picture 5" descr="C:\Users\Toshiba\Pictures\pertaminakcl.png"/>
          <p:cNvPicPr>
            <a:picLocks noChangeAspect="1" noChangeArrowheads="1"/>
          </p:cNvPicPr>
          <p:nvPr>
            <p:custDataLst>
              <p:tags r:id="rId3"/>
            </p:custDataLst>
          </p:nvPr>
        </p:nvPicPr>
        <p:blipFill>
          <a:blip r:embed="rId8" cstate="print"/>
          <a:srcRect/>
          <a:stretch>
            <a:fillRect/>
          </a:stretch>
        </p:blipFill>
        <p:spPr bwMode="auto">
          <a:xfrm>
            <a:off x="0" y="6570174"/>
            <a:ext cx="4428644" cy="291554"/>
          </a:xfrm>
          <a:prstGeom prst="rect">
            <a:avLst/>
          </a:prstGeom>
          <a:ln>
            <a:noFill/>
          </a:ln>
          <a:effectLst>
            <a:innerShdw blurRad="63500" dist="50800" dir="8100000">
              <a:prstClr val="black">
                <a:alpha val="50000"/>
              </a:prstClr>
            </a:innerShdw>
          </a:effectLst>
        </p:spPr>
      </p:pic>
      <p:pic>
        <p:nvPicPr>
          <p:cNvPr id="5" name="Picture 6" descr="logo"/>
          <p:cNvPicPr>
            <a:picLocks noChangeAspect="1" noChangeArrowheads="1"/>
          </p:cNvPicPr>
          <p:nvPr>
            <p:custDataLst>
              <p:tags r:id="rId4"/>
            </p:custDataLst>
          </p:nvPr>
        </p:nvPicPr>
        <p:blipFill>
          <a:blip r:embed="rId9">
            <a:extLst>
              <a:ext uri="{28A0092B-C50C-407E-A947-70E740481C1C}">
                <a14:useLocalDpi xmlns:a14="http://schemas.microsoft.com/office/drawing/2010/main" val="0"/>
              </a:ext>
            </a:extLst>
          </a:blip>
          <a:srcRect/>
          <a:stretch>
            <a:fillRect/>
          </a:stretch>
        </p:blipFill>
        <p:spPr bwMode="auto">
          <a:xfrm>
            <a:off x="7162800" y="6165898"/>
            <a:ext cx="1804988"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3276600"/>
            <a:ext cx="8229600" cy="639762"/>
          </a:xfrm>
        </p:spPr>
        <p:txBody>
          <a:bodyPr/>
          <a:lstStyle>
            <a:lvl1pPr algn="r">
              <a:defRPr/>
            </a:lvl1pPr>
          </a:lstStyle>
          <a:p>
            <a:r>
              <a:rPr lang="en-US" smtClean="0"/>
              <a:t>Click to edit Master title style</a:t>
            </a:r>
            <a:endParaRPr lang="en-US"/>
          </a:p>
        </p:txBody>
      </p:sp>
    </p:spTree>
    <p:extLst>
      <p:ext uri="{BB962C8B-B14F-4D97-AF65-F5344CB8AC3E}">
        <p14:creationId xmlns:p14="http://schemas.microsoft.com/office/powerpoint/2010/main" val="1167744546"/>
      </p:ext>
    </p:extLst>
  </p:cSld>
  <p:clrMapOvr>
    <a:masterClrMapping/>
  </p:clrMapOvr>
  <p:transition spd="med" advClick="0">
    <p:wipe dir="d"/>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aphicFrame>
        <p:nvGraphicFramePr>
          <p:cNvPr id="2" name="Object 7" hidden="1"/>
          <p:cNvGraphicFramePr>
            <a:graphicFrameLocks noChangeAspect="1"/>
          </p:cNvGraphicFramePr>
          <p:nvPr userDrawn="1">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384254" name="think-cell Slide" r:id="rId7" imgW="360" imgH="360" progId="TCLayout.ActiveDocument.1">
                  <p:embed/>
                </p:oleObj>
              </mc:Choice>
              <mc:Fallback>
                <p:oleObj name="think-cell Slide" r:id="rId7" imgW="360" imgH="360" progId="TCLayout.ActiveDocument.1">
                  <p:embed/>
                  <p:pic>
                    <p:nvPicPr>
                      <p:cNvPr id="0" name="Picture 10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 name="Picture 5" descr="C:\Users\Toshiba\Pictures\pertaminakcl.png"/>
          <p:cNvPicPr>
            <a:picLocks noChangeAspect="1" noChangeArrowheads="1"/>
          </p:cNvPicPr>
          <p:nvPr>
            <p:custDataLst>
              <p:tags r:id="rId3"/>
            </p:custDataLst>
          </p:nvPr>
        </p:nvPicPr>
        <p:blipFill>
          <a:blip r:embed="rId9" cstate="print"/>
          <a:srcRect/>
          <a:stretch>
            <a:fillRect/>
          </a:stretch>
        </p:blipFill>
        <p:spPr bwMode="auto">
          <a:xfrm>
            <a:off x="0" y="6570174"/>
            <a:ext cx="4428644" cy="291554"/>
          </a:xfrm>
          <a:prstGeom prst="rect">
            <a:avLst/>
          </a:prstGeom>
          <a:ln>
            <a:noFill/>
          </a:ln>
          <a:effectLst>
            <a:innerShdw blurRad="63500" dist="50800" dir="8100000">
              <a:prstClr val="black">
                <a:alpha val="50000"/>
              </a:prstClr>
            </a:innerShdw>
          </a:effectLst>
        </p:spPr>
      </p:pic>
      <p:pic>
        <p:nvPicPr>
          <p:cNvPr id="4" name="Picture 6" descr="logo"/>
          <p:cNvPicPr>
            <a:picLocks noChangeAspect="1" noChangeArrowheads="1"/>
          </p:cNvPicPr>
          <p:nvPr>
            <p:custDataLst>
              <p:tags r:id="rId4"/>
            </p:custDataLst>
          </p:nvPr>
        </p:nvPicPr>
        <p:blipFill>
          <a:blip r:embed="rId10">
            <a:extLst>
              <a:ext uri="{28A0092B-C50C-407E-A947-70E740481C1C}">
                <a14:useLocalDpi xmlns:a14="http://schemas.microsoft.com/office/drawing/2010/main" val="0"/>
              </a:ext>
            </a:extLst>
          </a:blip>
          <a:srcRect/>
          <a:stretch>
            <a:fillRect/>
          </a:stretch>
        </p:blipFill>
        <p:spPr bwMode="auto">
          <a:xfrm>
            <a:off x="7162800" y="6165898"/>
            <a:ext cx="1804988"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g num"/>
          <p:cNvSpPr>
            <a:spLocks noGrp="1" noChangeArrowheads="1"/>
          </p:cNvSpPr>
          <p:nvPr>
            <p:ph type="sldNum" sz="quarter" idx="10"/>
            <p:custDataLst>
              <p:tags r:id="rId5"/>
            </p:custDataLst>
          </p:nvPr>
        </p:nvSpPr>
        <p:spPr>
          <a:xfrm>
            <a:off x="1908175" y="6599238"/>
            <a:ext cx="1722438" cy="184150"/>
          </a:xfrm>
        </p:spPr>
        <p:txBody>
          <a:bodyPr/>
          <a:lstStyle>
            <a:lvl1pPr algn="r">
              <a:defRPr sz="1000">
                <a:solidFill>
                  <a:srgbClr val="FFFFFF"/>
                </a:solidFill>
              </a:defRPr>
            </a:lvl1pPr>
          </a:lstStyle>
          <a:p>
            <a:pPr>
              <a:defRPr/>
            </a:pPr>
            <a:fld id="{E10D306A-0798-4636-8B9A-4390674823EB}" type="slidenum">
              <a:rPr lang="en-US"/>
              <a:pPr>
                <a:defRPr/>
              </a:pPr>
              <a:t>‹#›</a:t>
            </a:fld>
            <a:endParaRPr lang="en-US"/>
          </a:p>
        </p:txBody>
      </p:sp>
    </p:spTree>
    <p:extLst>
      <p:ext uri="{BB962C8B-B14F-4D97-AF65-F5344CB8AC3E}">
        <p14:creationId xmlns:p14="http://schemas.microsoft.com/office/powerpoint/2010/main" val="1073238253"/>
      </p:ext>
    </p:extLst>
  </p:cSld>
  <p:clrMapOvr>
    <a:masterClrMapping/>
  </p:clrMapOvr>
  <p:transition spd="med" advClick="0">
    <p:wipe dir="d"/>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aphicFrame>
        <p:nvGraphicFramePr>
          <p:cNvPr id="5" name="Object 1" hidden="1"/>
          <p:cNvGraphicFramePr>
            <a:graphicFrameLocks noChangeAspect="1"/>
          </p:cNvGraphicFramePr>
          <p:nvPr userDrawn="1">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385278" name="think-cell Slide" r:id="rId7" imgW="360" imgH="360" progId="TCLayout.ActiveDocument.1">
                  <p:embed/>
                </p:oleObj>
              </mc:Choice>
              <mc:Fallback>
                <p:oleObj name="think-cell Slide" r:id="rId7" imgW="360" imgH="360" progId="TCLayout.ActiveDocument.1">
                  <p:embed/>
                  <p:pic>
                    <p:nvPicPr>
                      <p:cNvPr id="0" name="Picture 10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 name="Picture 5" descr="C:\Users\Toshiba\Pictures\pertaminakcl.png"/>
          <p:cNvPicPr>
            <a:picLocks noChangeAspect="1" noChangeArrowheads="1"/>
          </p:cNvPicPr>
          <p:nvPr>
            <p:custDataLst>
              <p:tags r:id="rId3"/>
            </p:custDataLst>
          </p:nvPr>
        </p:nvPicPr>
        <p:blipFill>
          <a:blip r:embed="rId9" cstate="print"/>
          <a:srcRect/>
          <a:stretch>
            <a:fillRect/>
          </a:stretch>
        </p:blipFill>
        <p:spPr bwMode="auto">
          <a:xfrm>
            <a:off x="0" y="6570174"/>
            <a:ext cx="4428644" cy="291554"/>
          </a:xfrm>
          <a:prstGeom prst="rect">
            <a:avLst/>
          </a:prstGeom>
          <a:ln>
            <a:noFill/>
          </a:ln>
          <a:effectLst>
            <a:innerShdw blurRad="63500" dist="50800" dir="8100000">
              <a:prstClr val="black">
                <a:alpha val="50000"/>
              </a:prstClr>
            </a:innerShdw>
          </a:effectLst>
        </p:spPr>
      </p:pic>
      <p:pic>
        <p:nvPicPr>
          <p:cNvPr id="7" name="Picture 9" descr="logo"/>
          <p:cNvPicPr>
            <a:picLocks noChangeAspect="1" noChangeArrowheads="1"/>
          </p:cNvPicPr>
          <p:nvPr>
            <p:custDataLst>
              <p:tags r:id="rId4"/>
            </p:custDataLst>
          </p:nvPr>
        </p:nvPicPr>
        <p:blipFill>
          <a:blip r:embed="rId10">
            <a:extLst>
              <a:ext uri="{28A0092B-C50C-407E-A947-70E740481C1C}">
                <a14:useLocalDpi xmlns:a14="http://schemas.microsoft.com/office/drawing/2010/main" val="0"/>
              </a:ext>
            </a:extLst>
          </a:blip>
          <a:srcRect/>
          <a:stretch>
            <a:fillRect/>
          </a:stretch>
        </p:blipFill>
        <p:spPr bwMode="auto">
          <a:xfrm>
            <a:off x="7162800" y="6165898"/>
            <a:ext cx="1804988"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34" y="273055"/>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10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34" y="1435108"/>
            <a:ext cx="3008313" cy="4691063"/>
          </a:xfrm>
        </p:spPr>
        <p:txBody>
          <a:bodyPr/>
          <a:lstStyle>
            <a:lvl1pPr marL="0" indent="0">
              <a:buNone/>
              <a:defRPr sz="1400"/>
            </a:lvl1pPr>
            <a:lvl2pPr marL="455361" indent="0">
              <a:buNone/>
              <a:defRPr sz="1200"/>
            </a:lvl2pPr>
            <a:lvl3pPr marL="910720" indent="0">
              <a:buNone/>
              <a:defRPr sz="1000"/>
            </a:lvl3pPr>
            <a:lvl4pPr marL="1366075" indent="0">
              <a:buNone/>
              <a:defRPr sz="900"/>
            </a:lvl4pPr>
            <a:lvl5pPr marL="1821436" indent="0">
              <a:buNone/>
              <a:defRPr sz="900"/>
            </a:lvl5pPr>
            <a:lvl6pPr marL="2276805" indent="0">
              <a:buNone/>
              <a:defRPr sz="900"/>
            </a:lvl6pPr>
            <a:lvl7pPr marL="2732155" indent="0">
              <a:buNone/>
              <a:defRPr sz="900"/>
            </a:lvl7pPr>
            <a:lvl8pPr marL="3187518" indent="0">
              <a:buNone/>
              <a:defRPr sz="900"/>
            </a:lvl8pPr>
            <a:lvl9pPr marL="3642869" indent="0">
              <a:buNone/>
              <a:defRPr sz="900"/>
            </a:lvl9pPr>
          </a:lstStyle>
          <a:p>
            <a:pPr lvl="0"/>
            <a:r>
              <a:rPr lang="en-US" smtClean="0"/>
              <a:t>Click to edit Master text styles</a:t>
            </a:r>
          </a:p>
        </p:txBody>
      </p:sp>
      <p:sp>
        <p:nvSpPr>
          <p:cNvPr id="8" name="pg num"/>
          <p:cNvSpPr>
            <a:spLocks noGrp="1" noChangeArrowheads="1"/>
          </p:cNvSpPr>
          <p:nvPr>
            <p:ph type="sldNum" sz="quarter" idx="10"/>
            <p:custDataLst>
              <p:tags r:id="rId5"/>
            </p:custDataLst>
          </p:nvPr>
        </p:nvSpPr>
        <p:spPr>
          <a:xfrm>
            <a:off x="1908175" y="6599238"/>
            <a:ext cx="1722438" cy="184150"/>
          </a:xfrm>
        </p:spPr>
        <p:txBody>
          <a:bodyPr/>
          <a:lstStyle>
            <a:lvl1pPr algn="r">
              <a:defRPr sz="1000">
                <a:solidFill>
                  <a:srgbClr val="FFFFFF"/>
                </a:solidFill>
              </a:defRPr>
            </a:lvl1pPr>
          </a:lstStyle>
          <a:p>
            <a:pPr>
              <a:defRPr/>
            </a:pPr>
            <a:fld id="{A4DDB98B-7BD7-4AE2-A977-360271799270}" type="slidenum">
              <a:rPr lang="en-US"/>
              <a:pPr>
                <a:defRPr/>
              </a:pPr>
              <a:t>‹#›</a:t>
            </a:fld>
            <a:endParaRPr lang="en-US"/>
          </a:p>
        </p:txBody>
      </p:sp>
    </p:spTree>
    <p:extLst>
      <p:ext uri="{BB962C8B-B14F-4D97-AF65-F5344CB8AC3E}">
        <p14:creationId xmlns:p14="http://schemas.microsoft.com/office/powerpoint/2010/main" val="224776332"/>
      </p:ext>
    </p:extLst>
  </p:cSld>
  <p:clrMapOvr>
    <a:masterClrMapping/>
  </p:clrMapOvr>
  <p:transition spd="med" advClick="0">
    <p:wipe dir="d"/>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aphicFrame>
        <p:nvGraphicFramePr>
          <p:cNvPr id="5" name="Object 1" hidden="1"/>
          <p:cNvGraphicFramePr>
            <a:graphicFrameLocks noChangeAspect="1"/>
          </p:cNvGraphicFramePr>
          <p:nvPr userDrawn="1">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386302" name="think-cell Slide" r:id="rId7" imgW="360" imgH="360" progId="TCLayout.ActiveDocument.1">
                  <p:embed/>
                </p:oleObj>
              </mc:Choice>
              <mc:Fallback>
                <p:oleObj name="think-cell Slide" r:id="rId7" imgW="360" imgH="360" progId="TCLayout.ActiveDocument.1">
                  <p:embed/>
                  <p:pic>
                    <p:nvPicPr>
                      <p:cNvPr id="0" name="Picture 10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 name="Picture 5" descr="C:\Users\Toshiba\Pictures\pertaminakcl.png"/>
          <p:cNvPicPr>
            <a:picLocks noChangeAspect="1" noChangeArrowheads="1"/>
          </p:cNvPicPr>
          <p:nvPr>
            <p:custDataLst>
              <p:tags r:id="rId3"/>
            </p:custDataLst>
          </p:nvPr>
        </p:nvPicPr>
        <p:blipFill>
          <a:blip r:embed="rId9" cstate="print"/>
          <a:srcRect/>
          <a:stretch>
            <a:fillRect/>
          </a:stretch>
        </p:blipFill>
        <p:spPr bwMode="auto">
          <a:xfrm>
            <a:off x="0" y="6570174"/>
            <a:ext cx="4428644" cy="291554"/>
          </a:xfrm>
          <a:prstGeom prst="rect">
            <a:avLst/>
          </a:prstGeom>
          <a:ln>
            <a:noFill/>
          </a:ln>
          <a:effectLst>
            <a:innerShdw blurRad="63500" dist="50800" dir="8100000">
              <a:prstClr val="black">
                <a:alpha val="50000"/>
              </a:prstClr>
            </a:innerShdw>
          </a:effectLst>
        </p:spPr>
      </p:pic>
      <p:pic>
        <p:nvPicPr>
          <p:cNvPr id="7" name="Picture 9" descr="logo"/>
          <p:cNvPicPr>
            <a:picLocks noChangeAspect="1" noChangeArrowheads="1"/>
          </p:cNvPicPr>
          <p:nvPr>
            <p:custDataLst>
              <p:tags r:id="rId4"/>
            </p:custDataLst>
          </p:nvPr>
        </p:nvPicPr>
        <p:blipFill>
          <a:blip r:embed="rId10">
            <a:extLst>
              <a:ext uri="{28A0092B-C50C-407E-A947-70E740481C1C}">
                <a14:useLocalDpi xmlns:a14="http://schemas.microsoft.com/office/drawing/2010/main" val="0"/>
              </a:ext>
            </a:extLst>
          </a:blip>
          <a:srcRect/>
          <a:stretch>
            <a:fillRect/>
          </a:stretch>
        </p:blipFill>
        <p:spPr bwMode="auto">
          <a:xfrm>
            <a:off x="7162800" y="6165898"/>
            <a:ext cx="1804988"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361" indent="0">
              <a:buNone/>
              <a:defRPr sz="2800"/>
            </a:lvl2pPr>
            <a:lvl3pPr marL="910720" indent="0">
              <a:buNone/>
              <a:defRPr sz="2400"/>
            </a:lvl3pPr>
            <a:lvl4pPr marL="1366075" indent="0">
              <a:buNone/>
              <a:defRPr sz="2000"/>
            </a:lvl4pPr>
            <a:lvl5pPr marL="1821436" indent="0">
              <a:buNone/>
              <a:defRPr sz="2000"/>
            </a:lvl5pPr>
            <a:lvl6pPr marL="2276805" indent="0">
              <a:buNone/>
              <a:defRPr sz="2000"/>
            </a:lvl6pPr>
            <a:lvl7pPr marL="2732155" indent="0">
              <a:buNone/>
              <a:defRPr sz="2000"/>
            </a:lvl7pPr>
            <a:lvl8pPr marL="3187518" indent="0">
              <a:buNone/>
              <a:defRPr sz="2000"/>
            </a:lvl8pPr>
            <a:lvl9pPr marL="3642869"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45"/>
            <a:ext cx="5486400" cy="804862"/>
          </a:xfrm>
        </p:spPr>
        <p:txBody>
          <a:bodyPr/>
          <a:lstStyle>
            <a:lvl1pPr marL="0" indent="0">
              <a:buNone/>
              <a:defRPr sz="1400"/>
            </a:lvl1pPr>
            <a:lvl2pPr marL="455361" indent="0">
              <a:buNone/>
              <a:defRPr sz="1200"/>
            </a:lvl2pPr>
            <a:lvl3pPr marL="910720" indent="0">
              <a:buNone/>
              <a:defRPr sz="1000"/>
            </a:lvl3pPr>
            <a:lvl4pPr marL="1366075" indent="0">
              <a:buNone/>
              <a:defRPr sz="900"/>
            </a:lvl4pPr>
            <a:lvl5pPr marL="1821436" indent="0">
              <a:buNone/>
              <a:defRPr sz="900"/>
            </a:lvl5pPr>
            <a:lvl6pPr marL="2276805" indent="0">
              <a:buNone/>
              <a:defRPr sz="900"/>
            </a:lvl6pPr>
            <a:lvl7pPr marL="2732155" indent="0">
              <a:buNone/>
              <a:defRPr sz="900"/>
            </a:lvl7pPr>
            <a:lvl8pPr marL="3187518" indent="0">
              <a:buNone/>
              <a:defRPr sz="900"/>
            </a:lvl8pPr>
            <a:lvl9pPr marL="3642869" indent="0">
              <a:buNone/>
              <a:defRPr sz="900"/>
            </a:lvl9pPr>
          </a:lstStyle>
          <a:p>
            <a:pPr lvl="0"/>
            <a:r>
              <a:rPr lang="en-US" smtClean="0"/>
              <a:t>Click to edit Master text styles</a:t>
            </a:r>
          </a:p>
        </p:txBody>
      </p:sp>
      <p:sp>
        <p:nvSpPr>
          <p:cNvPr id="8" name="pg num"/>
          <p:cNvSpPr>
            <a:spLocks noGrp="1" noChangeArrowheads="1"/>
          </p:cNvSpPr>
          <p:nvPr>
            <p:ph type="sldNum" sz="quarter" idx="10"/>
            <p:custDataLst>
              <p:tags r:id="rId5"/>
            </p:custDataLst>
          </p:nvPr>
        </p:nvSpPr>
        <p:spPr>
          <a:xfrm>
            <a:off x="1908175" y="6599238"/>
            <a:ext cx="1722438" cy="184150"/>
          </a:xfrm>
        </p:spPr>
        <p:txBody>
          <a:bodyPr/>
          <a:lstStyle>
            <a:lvl1pPr algn="r">
              <a:defRPr sz="1000">
                <a:solidFill>
                  <a:srgbClr val="FFFFFF"/>
                </a:solidFill>
              </a:defRPr>
            </a:lvl1pPr>
          </a:lstStyle>
          <a:p>
            <a:pPr>
              <a:defRPr/>
            </a:pPr>
            <a:fld id="{B2E73D0A-C437-4AF8-9648-09E6EE39A729}" type="slidenum">
              <a:rPr lang="en-US"/>
              <a:pPr>
                <a:defRPr/>
              </a:pPr>
              <a:t>‹#›</a:t>
            </a:fld>
            <a:endParaRPr lang="en-US"/>
          </a:p>
        </p:txBody>
      </p:sp>
    </p:spTree>
    <p:extLst>
      <p:ext uri="{BB962C8B-B14F-4D97-AF65-F5344CB8AC3E}">
        <p14:creationId xmlns:p14="http://schemas.microsoft.com/office/powerpoint/2010/main" val="1908519343"/>
      </p:ext>
    </p:extLst>
  </p:cSld>
  <p:clrMapOvr>
    <a:masterClrMapping/>
  </p:clrMapOvr>
  <p:transition spd="med" advClick="0">
    <p:wipe dir="d"/>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graphicFrame>
        <p:nvGraphicFramePr>
          <p:cNvPr id="4" name="Object 1" hidden="1"/>
          <p:cNvGraphicFramePr>
            <a:graphicFrameLocks noChangeAspect="1"/>
          </p:cNvGraphicFramePr>
          <p:nvPr userDrawn="1">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387326" name="think-cell Slide" r:id="rId7" imgW="360" imgH="360" progId="TCLayout.ActiveDocument.1">
                  <p:embed/>
                </p:oleObj>
              </mc:Choice>
              <mc:Fallback>
                <p:oleObj name="think-cell Slide" r:id="rId7" imgW="360" imgH="360" progId="TCLayout.ActiveDocument.1">
                  <p:embed/>
                  <p:pic>
                    <p:nvPicPr>
                      <p:cNvPr id="0" name="Picture 10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5" descr="C:\Users\Toshiba\Pictures\pertaminakcl.png"/>
          <p:cNvPicPr>
            <a:picLocks noChangeAspect="1" noChangeArrowheads="1"/>
          </p:cNvPicPr>
          <p:nvPr>
            <p:custDataLst>
              <p:tags r:id="rId3"/>
            </p:custDataLst>
          </p:nvPr>
        </p:nvPicPr>
        <p:blipFill>
          <a:blip r:embed="rId9" cstate="print"/>
          <a:srcRect/>
          <a:stretch>
            <a:fillRect/>
          </a:stretch>
        </p:blipFill>
        <p:spPr bwMode="auto">
          <a:xfrm>
            <a:off x="0" y="6570174"/>
            <a:ext cx="4428644" cy="291554"/>
          </a:xfrm>
          <a:prstGeom prst="rect">
            <a:avLst/>
          </a:prstGeom>
          <a:ln>
            <a:noFill/>
          </a:ln>
          <a:effectLst>
            <a:innerShdw blurRad="63500" dist="50800" dir="8100000">
              <a:prstClr val="black">
                <a:alpha val="50000"/>
              </a:prstClr>
            </a:innerShdw>
          </a:effectLst>
        </p:spPr>
      </p:pic>
      <p:pic>
        <p:nvPicPr>
          <p:cNvPr id="6" name="Picture 6" descr="logo"/>
          <p:cNvPicPr>
            <a:picLocks noChangeAspect="1" noChangeArrowheads="1"/>
          </p:cNvPicPr>
          <p:nvPr>
            <p:custDataLst>
              <p:tags r:id="rId4"/>
            </p:custDataLst>
          </p:nvPr>
        </p:nvPicPr>
        <p:blipFill>
          <a:blip r:embed="rId10">
            <a:extLst>
              <a:ext uri="{28A0092B-C50C-407E-A947-70E740481C1C}">
                <a14:useLocalDpi xmlns:a14="http://schemas.microsoft.com/office/drawing/2010/main" val="0"/>
              </a:ext>
            </a:extLst>
          </a:blip>
          <a:srcRect/>
          <a:stretch>
            <a:fillRect/>
          </a:stretch>
        </p:blipFill>
        <p:spPr bwMode="auto">
          <a:xfrm>
            <a:off x="7162800" y="6165898"/>
            <a:ext cx="1804988"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pg num"/>
          <p:cNvSpPr>
            <a:spLocks noGrp="1" noChangeArrowheads="1"/>
          </p:cNvSpPr>
          <p:nvPr>
            <p:ph type="sldNum" sz="quarter" idx="10"/>
            <p:custDataLst>
              <p:tags r:id="rId5"/>
            </p:custDataLst>
          </p:nvPr>
        </p:nvSpPr>
        <p:spPr>
          <a:xfrm>
            <a:off x="1908175" y="6599238"/>
            <a:ext cx="1722438" cy="184150"/>
          </a:xfrm>
        </p:spPr>
        <p:txBody>
          <a:bodyPr/>
          <a:lstStyle>
            <a:lvl1pPr algn="r">
              <a:defRPr sz="1000">
                <a:solidFill>
                  <a:srgbClr val="FFFFFF"/>
                </a:solidFill>
              </a:defRPr>
            </a:lvl1pPr>
          </a:lstStyle>
          <a:p>
            <a:pPr>
              <a:defRPr/>
            </a:pPr>
            <a:fld id="{F4ADDDD0-C5E0-464C-AA24-AFB74F6CF887}" type="slidenum">
              <a:rPr lang="en-US"/>
              <a:pPr>
                <a:defRPr/>
              </a:pPr>
              <a:t>‹#›</a:t>
            </a:fld>
            <a:endParaRPr lang="en-US"/>
          </a:p>
        </p:txBody>
      </p:sp>
    </p:spTree>
    <p:extLst>
      <p:ext uri="{BB962C8B-B14F-4D97-AF65-F5344CB8AC3E}">
        <p14:creationId xmlns:p14="http://schemas.microsoft.com/office/powerpoint/2010/main" val="4099277784"/>
      </p:ext>
    </p:extLst>
  </p:cSld>
  <p:clrMapOvr>
    <a:masterClrMapping/>
  </p:clrMapOvr>
  <p:transition spd="med" advClick="0">
    <p:wipe dir="d"/>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aphicFrame>
        <p:nvGraphicFramePr>
          <p:cNvPr id="4" name="Object 1" hidden="1"/>
          <p:cNvGraphicFramePr>
            <a:graphicFrameLocks noChangeAspect="1"/>
          </p:cNvGraphicFramePr>
          <p:nvPr userDrawn="1">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388350" name="think-cell Slide" r:id="rId7" imgW="360" imgH="360" progId="TCLayout.ActiveDocument.1">
                  <p:embed/>
                </p:oleObj>
              </mc:Choice>
              <mc:Fallback>
                <p:oleObj name="think-cell Slide" r:id="rId7" imgW="360" imgH="360" progId="TCLayout.ActiveDocument.1">
                  <p:embed/>
                  <p:pic>
                    <p:nvPicPr>
                      <p:cNvPr id="0" name="Picture 10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5" descr="C:\Users\Toshiba\Pictures\pertaminakcl.png"/>
          <p:cNvPicPr>
            <a:picLocks noChangeAspect="1" noChangeArrowheads="1"/>
          </p:cNvPicPr>
          <p:nvPr>
            <p:custDataLst>
              <p:tags r:id="rId3"/>
            </p:custDataLst>
          </p:nvPr>
        </p:nvPicPr>
        <p:blipFill>
          <a:blip r:embed="rId9" cstate="print"/>
          <a:srcRect/>
          <a:stretch>
            <a:fillRect/>
          </a:stretch>
        </p:blipFill>
        <p:spPr bwMode="auto">
          <a:xfrm>
            <a:off x="0" y="6570174"/>
            <a:ext cx="4428644" cy="291554"/>
          </a:xfrm>
          <a:prstGeom prst="rect">
            <a:avLst/>
          </a:prstGeom>
          <a:ln>
            <a:noFill/>
          </a:ln>
          <a:effectLst>
            <a:innerShdw blurRad="63500" dist="50800" dir="8100000">
              <a:prstClr val="black">
                <a:alpha val="50000"/>
              </a:prstClr>
            </a:innerShdw>
          </a:effectLst>
        </p:spPr>
      </p:pic>
      <p:pic>
        <p:nvPicPr>
          <p:cNvPr id="6" name="Picture 6" descr="logo"/>
          <p:cNvPicPr>
            <a:picLocks noChangeAspect="1" noChangeArrowheads="1"/>
          </p:cNvPicPr>
          <p:nvPr>
            <p:custDataLst>
              <p:tags r:id="rId4"/>
            </p:custDataLst>
          </p:nvPr>
        </p:nvPicPr>
        <p:blipFill>
          <a:blip r:embed="rId10">
            <a:extLst>
              <a:ext uri="{28A0092B-C50C-407E-A947-70E740481C1C}">
                <a14:useLocalDpi xmlns:a14="http://schemas.microsoft.com/office/drawing/2010/main" val="0"/>
              </a:ext>
            </a:extLst>
          </a:blip>
          <a:srcRect/>
          <a:stretch>
            <a:fillRect/>
          </a:stretch>
        </p:blipFill>
        <p:spPr bwMode="auto">
          <a:xfrm>
            <a:off x="7162800" y="6165898"/>
            <a:ext cx="1804988"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629400" y="274693"/>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93"/>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pg num"/>
          <p:cNvSpPr>
            <a:spLocks noGrp="1" noChangeArrowheads="1"/>
          </p:cNvSpPr>
          <p:nvPr>
            <p:ph type="sldNum" sz="quarter" idx="10"/>
            <p:custDataLst>
              <p:tags r:id="rId5"/>
            </p:custDataLst>
          </p:nvPr>
        </p:nvSpPr>
        <p:spPr>
          <a:xfrm>
            <a:off x="1908175" y="6599238"/>
            <a:ext cx="1722438" cy="184150"/>
          </a:xfrm>
        </p:spPr>
        <p:txBody>
          <a:bodyPr/>
          <a:lstStyle>
            <a:lvl1pPr algn="r">
              <a:defRPr sz="1000">
                <a:solidFill>
                  <a:srgbClr val="FFFFFF"/>
                </a:solidFill>
              </a:defRPr>
            </a:lvl1pPr>
          </a:lstStyle>
          <a:p>
            <a:pPr>
              <a:defRPr/>
            </a:pPr>
            <a:fld id="{B8055A9A-86BF-414C-BE60-E910F412C07A}" type="slidenum">
              <a:rPr lang="en-US"/>
              <a:pPr>
                <a:defRPr/>
              </a:pPr>
              <a:t>‹#›</a:t>
            </a:fld>
            <a:endParaRPr lang="en-US"/>
          </a:p>
        </p:txBody>
      </p:sp>
    </p:spTree>
    <p:extLst>
      <p:ext uri="{BB962C8B-B14F-4D97-AF65-F5344CB8AC3E}">
        <p14:creationId xmlns:p14="http://schemas.microsoft.com/office/powerpoint/2010/main" val="1525660430"/>
      </p:ext>
    </p:extLst>
  </p:cSld>
  <p:clrMapOvr>
    <a:masterClrMapping/>
  </p:clrMapOvr>
  <p:transition spd="med" advClick="0">
    <p:wipe dir="d"/>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dgm" preserve="1">
  <p:cSld name="Title and Diagram or Organization Chart">
    <p:spTree>
      <p:nvGrpSpPr>
        <p:cNvPr id="1" name=""/>
        <p:cNvGrpSpPr/>
        <p:nvPr/>
      </p:nvGrpSpPr>
      <p:grpSpPr>
        <a:xfrm>
          <a:off x="0" y="0"/>
          <a:ext cx="0" cy="0"/>
          <a:chOff x="0" y="0"/>
          <a:chExt cx="0" cy="0"/>
        </a:xfrm>
      </p:grpSpPr>
      <p:graphicFrame>
        <p:nvGraphicFramePr>
          <p:cNvPr id="4" name="Object 1" hidden="1"/>
          <p:cNvGraphicFramePr>
            <a:graphicFrameLocks noChangeAspect="1"/>
          </p:cNvGraphicFramePr>
          <p:nvPr userDrawn="1">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389374" name="think-cell Slide" r:id="rId7" imgW="360" imgH="360" progId="TCLayout.ActiveDocument.1">
                  <p:embed/>
                </p:oleObj>
              </mc:Choice>
              <mc:Fallback>
                <p:oleObj name="think-cell Slide" r:id="rId7" imgW="360" imgH="360" progId="TCLayout.ActiveDocument.1">
                  <p:embed/>
                  <p:pic>
                    <p:nvPicPr>
                      <p:cNvPr id="0" name="Picture 10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5" descr="C:\Users\Toshiba\Pictures\pertaminakcl.png"/>
          <p:cNvPicPr>
            <a:picLocks noChangeAspect="1" noChangeArrowheads="1"/>
          </p:cNvPicPr>
          <p:nvPr>
            <p:custDataLst>
              <p:tags r:id="rId3"/>
            </p:custDataLst>
          </p:nvPr>
        </p:nvPicPr>
        <p:blipFill>
          <a:blip r:embed="rId9" cstate="print"/>
          <a:srcRect/>
          <a:stretch>
            <a:fillRect/>
          </a:stretch>
        </p:blipFill>
        <p:spPr bwMode="auto">
          <a:xfrm>
            <a:off x="0" y="6570174"/>
            <a:ext cx="4428644" cy="291554"/>
          </a:xfrm>
          <a:prstGeom prst="rect">
            <a:avLst/>
          </a:prstGeom>
          <a:ln>
            <a:noFill/>
          </a:ln>
          <a:effectLst>
            <a:innerShdw blurRad="63500" dist="50800" dir="8100000">
              <a:prstClr val="black">
                <a:alpha val="50000"/>
              </a:prstClr>
            </a:innerShdw>
          </a:effectLst>
        </p:spPr>
      </p:pic>
      <p:pic>
        <p:nvPicPr>
          <p:cNvPr id="6" name="Picture 6" descr="logo"/>
          <p:cNvPicPr>
            <a:picLocks noChangeAspect="1" noChangeArrowheads="1"/>
          </p:cNvPicPr>
          <p:nvPr>
            <p:custDataLst>
              <p:tags r:id="rId4"/>
            </p:custDataLst>
          </p:nvPr>
        </p:nvPicPr>
        <p:blipFill>
          <a:blip r:embed="rId10">
            <a:extLst>
              <a:ext uri="{28A0092B-C50C-407E-A947-70E740481C1C}">
                <a14:useLocalDpi xmlns:a14="http://schemas.microsoft.com/office/drawing/2010/main" val="0"/>
              </a:ext>
            </a:extLst>
          </a:blip>
          <a:srcRect/>
          <a:stretch>
            <a:fillRect/>
          </a:stretch>
        </p:blipFill>
        <p:spPr bwMode="auto">
          <a:xfrm>
            <a:off x="7162800" y="6165898"/>
            <a:ext cx="1804988"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4638"/>
            <a:ext cx="8229600" cy="14779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905034"/>
            <a:ext cx="8229600" cy="4221163"/>
          </a:xfrm>
        </p:spPr>
        <p:txBody>
          <a:bodyPr/>
          <a:lstStyle/>
          <a:p>
            <a:pPr lvl="0"/>
            <a:r>
              <a:rPr lang="en-US" noProof="0" dirty="0" smtClean="0"/>
              <a:t>Click icon to add SmartArt graphic</a:t>
            </a:r>
          </a:p>
        </p:txBody>
      </p:sp>
      <p:sp>
        <p:nvSpPr>
          <p:cNvPr id="7" name="pg num"/>
          <p:cNvSpPr>
            <a:spLocks noGrp="1" noChangeArrowheads="1"/>
          </p:cNvSpPr>
          <p:nvPr>
            <p:ph type="sldNum" sz="quarter" idx="10"/>
            <p:custDataLst>
              <p:tags r:id="rId5"/>
            </p:custDataLst>
          </p:nvPr>
        </p:nvSpPr>
        <p:spPr>
          <a:xfrm>
            <a:off x="1908175" y="6599238"/>
            <a:ext cx="1722438" cy="184150"/>
          </a:xfrm>
        </p:spPr>
        <p:txBody>
          <a:bodyPr/>
          <a:lstStyle>
            <a:lvl1pPr algn="r">
              <a:defRPr sz="1000">
                <a:solidFill>
                  <a:srgbClr val="FFFFFF"/>
                </a:solidFill>
              </a:defRPr>
            </a:lvl1pPr>
          </a:lstStyle>
          <a:p>
            <a:pPr>
              <a:defRPr/>
            </a:pPr>
            <a:fld id="{B3AAFEDB-8C6B-4CE5-8BE8-F0C28C1E4D39}" type="slidenum">
              <a:rPr lang="en-US"/>
              <a:pPr>
                <a:defRPr/>
              </a:pPr>
              <a:t>‹#›</a:t>
            </a:fld>
            <a:endParaRPr lang="en-US"/>
          </a:p>
        </p:txBody>
      </p:sp>
    </p:spTree>
    <p:extLst>
      <p:ext uri="{BB962C8B-B14F-4D97-AF65-F5344CB8AC3E}">
        <p14:creationId xmlns:p14="http://schemas.microsoft.com/office/powerpoint/2010/main" val="57215495"/>
      </p:ext>
    </p:extLst>
  </p:cSld>
  <p:clrMapOvr>
    <a:masterClrMapping/>
  </p:clrMapOvr>
  <p:transition spd="med" advClick="0">
    <p:wipe dir="d"/>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graphicFrame>
        <p:nvGraphicFramePr>
          <p:cNvPr id="4" name="Object 1" hidden="1"/>
          <p:cNvGraphicFramePr>
            <a:graphicFrameLocks noChangeAspect="1"/>
          </p:cNvGraphicFramePr>
          <p:nvPr userDrawn="1">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390398" name="think-cell Slide" r:id="rId7" imgW="360" imgH="360" progId="TCLayout.ActiveDocument.1">
                  <p:embed/>
                </p:oleObj>
              </mc:Choice>
              <mc:Fallback>
                <p:oleObj name="think-cell Slide" r:id="rId7" imgW="360" imgH="360" progId="TCLayout.ActiveDocument.1">
                  <p:embed/>
                  <p:pic>
                    <p:nvPicPr>
                      <p:cNvPr id="0" name="Picture 10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5" descr="C:\Users\Toshiba\Pictures\pertaminakcl.png"/>
          <p:cNvPicPr>
            <a:picLocks noChangeAspect="1" noChangeArrowheads="1"/>
          </p:cNvPicPr>
          <p:nvPr>
            <p:custDataLst>
              <p:tags r:id="rId3"/>
            </p:custDataLst>
          </p:nvPr>
        </p:nvPicPr>
        <p:blipFill>
          <a:blip r:embed="rId9" cstate="print"/>
          <a:srcRect/>
          <a:stretch>
            <a:fillRect/>
          </a:stretch>
        </p:blipFill>
        <p:spPr bwMode="auto">
          <a:xfrm>
            <a:off x="0" y="6570174"/>
            <a:ext cx="4428644" cy="291554"/>
          </a:xfrm>
          <a:prstGeom prst="rect">
            <a:avLst/>
          </a:prstGeom>
          <a:ln>
            <a:noFill/>
          </a:ln>
          <a:effectLst>
            <a:innerShdw blurRad="63500" dist="50800" dir="8100000">
              <a:prstClr val="black">
                <a:alpha val="50000"/>
              </a:prstClr>
            </a:innerShdw>
          </a:effectLst>
        </p:spPr>
      </p:pic>
      <p:pic>
        <p:nvPicPr>
          <p:cNvPr id="6" name="Picture 6" descr="logo"/>
          <p:cNvPicPr>
            <a:picLocks noChangeAspect="1" noChangeArrowheads="1"/>
          </p:cNvPicPr>
          <p:nvPr>
            <p:custDataLst>
              <p:tags r:id="rId4"/>
            </p:custDataLst>
          </p:nvPr>
        </p:nvPicPr>
        <p:blipFill>
          <a:blip r:embed="rId10">
            <a:extLst>
              <a:ext uri="{28A0092B-C50C-407E-A947-70E740481C1C}">
                <a14:useLocalDpi xmlns:a14="http://schemas.microsoft.com/office/drawing/2010/main" val="0"/>
              </a:ext>
            </a:extLst>
          </a:blip>
          <a:srcRect/>
          <a:stretch>
            <a:fillRect/>
          </a:stretch>
        </p:blipFill>
        <p:spPr bwMode="auto">
          <a:xfrm>
            <a:off x="7162800" y="6165898"/>
            <a:ext cx="1804988"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4638"/>
            <a:ext cx="8229600" cy="14779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905034"/>
            <a:ext cx="8229600" cy="4221163"/>
          </a:xfrm>
        </p:spPr>
        <p:txBody>
          <a:bodyPr/>
          <a:lstStyle/>
          <a:p>
            <a:pPr lvl="0"/>
            <a:r>
              <a:rPr lang="en-US" noProof="0" dirty="0" smtClean="0"/>
              <a:t>Click icon to add table</a:t>
            </a:r>
          </a:p>
        </p:txBody>
      </p:sp>
      <p:sp>
        <p:nvSpPr>
          <p:cNvPr id="7" name="pg num"/>
          <p:cNvSpPr>
            <a:spLocks noGrp="1" noChangeArrowheads="1"/>
          </p:cNvSpPr>
          <p:nvPr>
            <p:ph type="sldNum" sz="quarter" idx="10"/>
            <p:custDataLst>
              <p:tags r:id="rId5"/>
            </p:custDataLst>
          </p:nvPr>
        </p:nvSpPr>
        <p:spPr>
          <a:xfrm>
            <a:off x="1908175" y="6599238"/>
            <a:ext cx="1722438" cy="184150"/>
          </a:xfrm>
        </p:spPr>
        <p:txBody>
          <a:bodyPr/>
          <a:lstStyle>
            <a:lvl1pPr algn="r">
              <a:defRPr sz="1000">
                <a:solidFill>
                  <a:srgbClr val="FFFFFF"/>
                </a:solidFill>
              </a:defRPr>
            </a:lvl1pPr>
          </a:lstStyle>
          <a:p>
            <a:pPr>
              <a:defRPr/>
            </a:pPr>
            <a:fld id="{CBAB9240-1BC8-4550-B2EE-8231BD9FA82B}" type="slidenum">
              <a:rPr lang="en-US"/>
              <a:pPr>
                <a:defRPr/>
              </a:pPr>
              <a:t>‹#›</a:t>
            </a:fld>
            <a:endParaRPr lang="en-US"/>
          </a:p>
        </p:txBody>
      </p:sp>
    </p:spTree>
    <p:extLst>
      <p:ext uri="{BB962C8B-B14F-4D97-AF65-F5344CB8AC3E}">
        <p14:creationId xmlns:p14="http://schemas.microsoft.com/office/powerpoint/2010/main" val="1397955313"/>
      </p:ext>
    </p:extLst>
  </p:cSld>
  <p:clrMapOvr>
    <a:masterClrMapping/>
  </p:clrMapOvr>
  <p:transition spd="med" advClick="0">
    <p:wipe dir="d"/>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graphicFrame>
        <p:nvGraphicFramePr>
          <p:cNvPr id="3" name="Object 1" hidden="1"/>
          <p:cNvGraphicFramePr>
            <a:graphicFrameLocks noChangeAspect="1"/>
          </p:cNvGraphicFramePr>
          <p:nvPr userDrawn="1">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391422" name="think-cell Slide" r:id="rId7" imgW="360" imgH="360" progId="TCLayout.ActiveDocument.1">
                  <p:embed/>
                </p:oleObj>
              </mc:Choice>
              <mc:Fallback>
                <p:oleObj name="think-cell Slide" r:id="rId7" imgW="360" imgH="360" progId="TCLayout.ActiveDocument.1">
                  <p:embed/>
                  <p:pic>
                    <p:nvPicPr>
                      <p:cNvPr id="0" name="Picture 10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 name="Picture 5" descr="C:\Users\Toshiba\Pictures\pertaminakcl.png"/>
          <p:cNvPicPr>
            <a:picLocks noChangeAspect="1" noChangeArrowheads="1"/>
          </p:cNvPicPr>
          <p:nvPr>
            <p:custDataLst>
              <p:tags r:id="rId3"/>
            </p:custDataLst>
          </p:nvPr>
        </p:nvPicPr>
        <p:blipFill>
          <a:blip r:embed="rId9" cstate="print"/>
          <a:srcRect/>
          <a:stretch>
            <a:fillRect/>
          </a:stretch>
        </p:blipFill>
        <p:spPr bwMode="auto">
          <a:xfrm>
            <a:off x="0" y="6570174"/>
            <a:ext cx="4428644" cy="291554"/>
          </a:xfrm>
          <a:prstGeom prst="rect">
            <a:avLst/>
          </a:prstGeom>
          <a:ln>
            <a:noFill/>
          </a:ln>
          <a:effectLst>
            <a:innerShdw blurRad="63500" dist="50800" dir="8100000">
              <a:prstClr val="black">
                <a:alpha val="50000"/>
              </a:prstClr>
            </a:innerShdw>
          </a:effectLst>
        </p:spPr>
      </p:pic>
      <p:pic>
        <p:nvPicPr>
          <p:cNvPr id="5" name="Picture 6" descr="logo"/>
          <p:cNvPicPr>
            <a:picLocks noChangeAspect="1" noChangeArrowheads="1"/>
          </p:cNvPicPr>
          <p:nvPr>
            <p:custDataLst>
              <p:tags r:id="rId4"/>
            </p:custDataLst>
          </p:nvPr>
        </p:nvPicPr>
        <p:blipFill>
          <a:blip r:embed="rId10">
            <a:extLst>
              <a:ext uri="{28A0092B-C50C-407E-A947-70E740481C1C}">
                <a14:useLocalDpi xmlns:a14="http://schemas.microsoft.com/office/drawing/2010/main" val="0"/>
              </a:ext>
            </a:extLst>
          </a:blip>
          <a:srcRect/>
          <a:stretch>
            <a:fillRect/>
          </a:stretch>
        </p:blipFill>
        <p:spPr bwMode="auto">
          <a:xfrm>
            <a:off x="7162800" y="6165898"/>
            <a:ext cx="1804988"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p:cNvSpPr>
            <a:spLocks noGrp="1"/>
          </p:cNvSpPr>
          <p:nvPr>
            <p:ph/>
          </p:nvPr>
        </p:nvSpPr>
        <p:spPr>
          <a:xfrm>
            <a:off x="457200" y="274693"/>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pg num"/>
          <p:cNvSpPr>
            <a:spLocks noGrp="1" noChangeArrowheads="1"/>
          </p:cNvSpPr>
          <p:nvPr>
            <p:ph type="sldNum" sz="quarter" idx="10"/>
            <p:custDataLst>
              <p:tags r:id="rId5"/>
            </p:custDataLst>
          </p:nvPr>
        </p:nvSpPr>
        <p:spPr>
          <a:xfrm>
            <a:off x="1908175" y="6599238"/>
            <a:ext cx="1722438" cy="184150"/>
          </a:xfrm>
        </p:spPr>
        <p:txBody>
          <a:bodyPr/>
          <a:lstStyle>
            <a:lvl1pPr algn="r">
              <a:defRPr sz="1000">
                <a:solidFill>
                  <a:srgbClr val="FFFFFF"/>
                </a:solidFill>
              </a:defRPr>
            </a:lvl1pPr>
          </a:lstStyle>
          <a:p>
            <a:pPr>
              <a:defRPr/>
            </a:pPr>
            <a:fld id="{C8F08337-99BF-48B1-8D2A-CF5E0016C612}" type="slidenum">
              <a:rPr lang="en-US"/>
              <a:pPr>
                <a:defRPr/>
              </a:pPr>
              <a:t>‹#›</a:t>
            </a:fld>
            <a:endParaRPr lang="en-US"/>
          </a:p>
        </p:txBody>
      </p:sp>
    </p:spTree>
    <p:extLst>
      <p:ext uri="{BB962C8B-B14F-4D97-AF65-F5344CB8AC3E}">
        <p14:creationId xmlns:p14="http://schemas.microsoft.com/office/powerpoint/2010/main" val="916245513"/>
      </p:ext>
    </p:extLst>
  </p:cSld>
  <p:clrMapOvr>
    <a:masterClrMapping/>
  </p:clrMapOvr>
  <p:transition spd="med" advClick="0">
    <p:wipe dir="d"/>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xAndTwoObj" preserve="1">
  <p:cSld name="Title, Text, and 2 Content">
    <p:spTree>
      <p:nvGrpSpPr>
        <p:cNvPr id="1" name=""/>
        <p:cNvGrpSpPr/>
        <p:nvPr/>
      </p:nvGrpSpPr>
      <p:grpSpPr>
        <a:xfrm>
          <a:off x="0" y="0"/>
          <a:ext cx="0" cy="0"/>
          <a:chOff x="0" y="0"/>
          <a:chExt cx="0" cy="0"/>
        </a:xfrm>
      </p:grpSpPr>
      <p:graphicFrame>
        <p:nvGraphicFramePr>
          <p:cNvPr id="6" name="Object 1" hidden="1"/>
          <p:cNvGraphicFramePr>
            <a:graphicFrameLocks noChangeAspect="1"/>
          </p:cNvGraphicFramePr>
          <p:nvPr userDrawn="1">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392446" name="think-cell Slide" r:id="rId7" imgW="360" imgH="360" progId="TCLayout.ActiveDocument.1">
                  <p:embed/>
                </p:oleObj>
              </mc:Choice>
              <mc:Fallback>
                <p:oleObj name="think-cell Slide" r:id="rId7" imgW="360" imgH="360" progId="TCLayout.ActiveDocument.1">
                  <p:embed/>
                  <p:pic>
                    <p:nvPicPr>
                      <p:cNvPr id="0" name="Picture 10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7" name="Picture 5" descr="C:\Users\Toshiba\Pictures\pertaminakcl.png"/>
          <p:cNvPicPr>
            <a:picLocks noChangeAspect="1" noChangeArrowheads="1"/>
          </p:cNvPicPr>
          <p:nvPr>
            <p:custDataLst>
              <p:tags r:id="rId3"/>
            </p:custDataLst>
          </p:nvPr>
        </p:nvPicPr>
        <p:blipFill>
          <a:blip r:embed="rId9" cstate="print"/>
          <a:srcRect/>
          <a:stretch>
            <a:fillRect/>
          </a:stretch>
        </p:blipFill>
        <p:spPr bwMode="auto">
          <a:xfrm>
            <a:off x="0" y="6570174"/>
            <a:ext cx="4428644" cy="291554"/>
          </a:xfrm>
          <a:prstGeom prst="rect">
            <a:avLst/>
          </a:prstGeom>
          <a:ln>
            <a:noFill/>
          </a:ln>
          <a:effectLst>
            <a:innerShdw blurRad="63500" dist="50800" dir="8100000">
              <a:prstClr val="black">
                <a:alpha val="50000"/>
              </a:prstClr>
            </a:innerShdw>
          </a:effectLst>
        </p:spPr>
      </p:pic>
      <p:pic>
        <p:nvPicPr>
          <p:cNvPr id="8" name="Picture 6" descr="logo"/>
          <p:cNvPicPr>
            <a:picLocks noChangeAspect="1" noChangeArrowheads="1"/>
          </p:cNvPicPr>
          <p:nvPr>
            <p:custDataLst>
              <p:tags r:id="rId4"/>
            </p:custDataLst>
          </p:nvPr>
        </p:nvPicPr>
        <p:blipFill>
          <a:blip r:embed="rId10">
            <a:extLst>
              <a:ext uri="{28A0092B-C50C-407E-A947-70E740481C1C}">
                <a14:useLocalDpi xmlns:a14="http://schemas.microsoft.com/office/drawing/2010/main" val="0"/>
              </a:ext>
            </a:extLst>
          </a:blip>
          <a:srcRect/>
          <a:stretch>
            <a:fillRect/>
          </a:stretch>
        </p:blipFill>
        <p:spPr bwMode="auto">
          <a:xfrm>
            <a:off x="7162800" y="6165898"/>
            <a:ext cx="1804988"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4638"/>
            <a:ext cx="8229600" cy="14779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34"/>
            <a:ext cx="4038600" cy="4221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05000"/>
            <a:ext cx="4038600" cy="2033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91078"/>
            <a:ext cx="4038600" cy="2035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pg num"/>
          <p:cNvSpPr>
            <a:spLocks noGrp="1" noChangeArrowheads="1"/>
          </p:cNvSpPr>
          <p:nvPr>
            <p:ph type="sldNum" sz="quarter" idx="10"/>
            <p:custDataLst>
              <p:tags r:id="rId5"/>
            </p:custDataLst>
          </p:nvPr>
        </p:nvSpPr>
        <p:spPr>
          <a:xfrm>
            <a:off x="1908175" y="6599238"/>
            <a:ext cx="1722438" cy="184150"/>
          </a:xfrm>
        </p:spPr>
        <p:txBody>
          <a:bodyPr/>
          <a:lstStyle>
            <a:lvl1pPr algn="r">
              <a:defRPr sz="1000">
                <a:solidFill>
                  <a:srgbClr val="FFFFFF"/>
                </a:solidFill>
              </a:defRPr>
            </a:lvl1pPr>
          </a:lstStyle>
          <a:p>
            <a:pPr>
              <a:defRPr/>
            </a:pPr>
            <a:fld id="{8923B633-A6E7-47FA-ADBD-CF9D5F76167F}" type="slidenum">
              <a:rPr lang="en-US"/>
              <a:pPr>
                <a:defRPr/>
              </a:pPr>
              <a:t>‹#›</a:t>
            </a:fld>
            <a:endParaRPr lang="en-US"/>
          </a:p>
        </p:txBody>
      </p:sp>
    </p:spTree>
    <p:extLst>
      <p:ext uri="{BB962C8B-B14F-4D97-AF65-F5344CB8AC3E}">
        <p14:creationId xmlns:p14="http://schemas.microsoft.com/office/powerpoint/2010/main" val="4053526849"/>
      </p:ext>
    </p:extLst>
  </p:cSld>
  <p:clrMapOvr>
    <a:masterClrMapping/>
  </p:clrMapOvr>
  <p:transition spd="med" advClick="0">
    <p:wipe dir="d"/>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C:\Users\Toshiba\Pictures\pertaminatheme.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McK Title Elements" hidden="1"/>
          <p:cNvGrpSpPr>
            <a:grpSpLocks/>
          </p:cNvGrpSpPr>
          <p:nvPr/>
        </p:nvGrpSpPr>
        <p:grpSpPr bwMode="auto">
          <a:xfrm>
            <a:off x="428629" y="1435100"/>
            <a:ext cx="8356600" cy="5378450"/>
            <a:chOff x="264" y="886"/>
            <a:chExt cx="5159" cy="3321"/>
          </a:xfrm>
        </p:grpSpPr>
        <p:sp>
          <p:nvSpPr>
            <p:cNvPr id="6" name="McK Confidential" hidden="1"/>
            <p:cNvSpPr txBox="1">
              <a:spLocks noChangeArrowheads="1"/>
            </p:cNvSpPr>
            <p:nvPr userDrawn="1"/>
          </p:nvSpPr>
          <p:spPr bwMode="gray">
            <a:xfrm>
              <a:off x="264" y="886"/>
              <a:ext cx="936" cy="143"/>
            </a:xfrm>
            <a:prstGeom prst="rect">
              <a:avLst/>
            </a:prstGeom>
            <a:noFill/>
            <a:ln>
              <a:noFill/>
            </a:ln>
            <a:extLst/>
          </p:spPr>
          <p:txBody>
            <a:bodyPr lIns="0" tIns="0" rIns="0" bIns="0">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altLang="ja-JP" sz="1500" smtClean="0">
                  <a:solidFill>
                    <a:srgbClr val="FFFFFF"/>
                  </a:solidFill>
                  <a:latin typeface="Arial" pitchFamily="34" charset="0"/>
                  <a:ea typeface="MS PGothic" pitchFamily="34" charset="-128"/>
                </a:rPr>
                <a:t>CONFIDENTIAL</a:t>
              </a:r>
            </a:p>
          </p:txBody>
        </p:sp>
        <p:sp>
          <p:nvSpPr>
            <p:cNvPr id="7" name="McK Document" hidden="1"/>
            <p:cNvSpPr txBox="1">
              <a:spLocks noChangeArrowheads="1"/>
            </p:cNvSpPr>
            <p:nvPr userDrawn="1"/>
          </p:nvSpPr>
          <p:spPr bwMode="gray">
            <a:xfrm>
              <a:off x="264" y="3170"/>
              <a:ext cx="3167" cy="143"/>
            </a:xfrm>
            <a:prstGeom prst="rect">
              <a:avLst/>
            </a:prstGeom>
            <a:noFill/>
            <a:ln>
              <a:noFill/>
            </a:ln>
            <a:extLst/>
          </p:spPr>
          <p:txBody>
            <a:bodyPr lIns="0" tIns="0" rIns="0" bIns="0" anchor="b">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altLang="ja-JP" sz="1500" smtClean="0">
                  <a:solidFill>
                    <a:srgbClr val="000000"/>
                  </a:solidFill>
                  <a:latin typeface="Arial" pitchFamily="34" charset="0"/>
                  <a:ea typeface="MS PGothic" pitchFamily="34" charset="-128"/>
                </a:rPr>
                <a:t>Document</a:t>
              </a:r>
            </a:p>
          </p:txBody>
        </p:sp>
        <p:sp>
          <p:nvSpPr>
            <p:cNvPr id="8" name="McK Date" hidden="1"/>
            <p:cNvSpPr txBox="1">
              <a:spLocks noChangeArrowheads="1"/>
            </p:cNvSpPr>
            <p:nvPr userDrawn="1"/>
          </p:nvSpPr>
          <p:spPr bwMode="gray">
            <a:xfrm>
              <a:off x="264" y="3337"/>
              <a:ext cx="3167" cy="143"/>
            </a:xfrm>
            <a:prstGeom prst="rect">
              <a:avLst/>
            </a:prstGeom>
            <a:noFill/>
            <a:ln>
              <a:noFill/>
            </a:ln>
            <a:extLst/>
          </p:spPr>
          <p:txBody>
            <a:bodyPr lIns="0" tIns="0" rIns="0" bIns="0">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altLang="ja-JP" sz="1500" smtClean="0">
                  <a:solidFill>
                    <a:srgbClr val="000000"/>
                  </a:solidFill>
                  <a:latin typeface="Arial" pitchFamily="34" charset="0"/>
                  <a:ea typeface="MS PGothic" pitchFamily="34" charset="-128"/>
                </a:rPr>
                <a:t>Date</a:t>
              </a:r>
            </a:p>
          </p:txBody>
        </p:sp>
        <p:sp>
          <p:nvSpPr>
            <p:cNvPr id="9" name="McK Disclaimer" hidden="1"/>
            <p:cNvSpPr>
              <a:spLocks noChangeArrowheads="1"/>
            </p:cNvSpPr>
            <p:nvPr userDrawn="1">
              <p:custDataLst>
                <p:tags r:id="rId1"/>
              </p:custDataLst>
            </p:nvPr>
          </p:nvSpPr>
          <p:spPr bwMode="gray">
            <a:xfrm>
              <a:off x="264" y="4010"/>
              <a:ext cx="5159"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p>
              <a:pPr defTabSz="855381" eaLnBrk="0" fontAlgn="base" hangingPunct="0">
                <a:spcBef>
                  <a:spcPct val="0"/>
                </a:spcBef>
                <a:spcAft>
                  <a:spcPct val="0"/>
                </a:spcAft>
              </a:pPr>
              <a:r>
                <a:rPr lang="en-GB" sz="1000">
                  <a:solidFill>
                    <a:srgbClr val="002960"/>
                  </a:solidFill>
                </a:rPr>
                <a:t>This report is solely for the use of client personnel.  No part of it may be circulated, quoted, or reproduced for distribution outside the client organization without prior written approval from McKinsey &amp; Company.</a:t>
              </a:r>
              <a:endParaRPr lang="en-US" altLang="ja-JP" sz="1000">
                <a:solidFill>
                  <a:srgbClr val="002960"/>
                </a:solidFill>
                <a:ea typeface="MS PGothic" pitchFamily="34" charset="-128"/>
              </a:endParaRPr>
            </a:p>
          </p:txBody>
        </p:sp>
      </p:grpSp>
      <p:sp>
        <p:nvSpPr>
          <p:cNvPr id="10" name="Working Draft Text" hidden="1"/>
          <p:cNvSpPr>
            <a:spLocks noChangeArrowheads="1"/>
          </p:cNvSpPr>
          <p:nvPr/>
        </p:nvSpPr>
        <p:spPr bwMode="gray">
          <a:xfrm>
            <a:off x="428659" y="349247"/>
            <a:ext cx="31083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base">
              <a:spcBef>
                <a:spcPct val="0"/>
              </a:spcBef>
              <a:spcAft>
                <a:spcPct val="0"/>
              </a:spcAft>
            </a:pPr>
            <a:r>
              <a:rPr lang="en-US" altLang="ja-JP" sz="2600">
                <a:solidFill>
                  <a:srgbClr val="000000"/>
                </a:solidFill>
                <a:latin typeface="Times New Roman" pitchFamily="18" charset="0"/>
                <a:ea typeface="MS PGothic" pitchFamily="34" charset="-128"/>
              </a:rPr>
              <a:t>Working Draft    </a:t>
            </a:r>
          </a:p>
        </p:txBody>
      </p:sp>
      <p:sp>
        <p:nvSpPr>
          <p:cNvPr id="11" name="Working Draft" hidden="1"/>
          <p:cNvSpPr txBox="1">
            <a:spLocks noChangeArrowheads="1"/>
          </p:cNvSpPr>
          <p:nvPr/>
        </p:nvSpPr>
        <p:spPr bwMode="gray">
          <a:xfrm>
            <a:off x="428651" y="593776"/>
            <a:ext cx="5089983" cy="200055"/>
          </a:xfrm>
          <a:prstGeom prst="rect">
            <a:avLst/>
          </a:prstGeom>
          <a:noFill/>
          <a:ln>
            <a:noFill/>
          </a:ln>
          <a:extLst/>
        </p:spPr>
        <p:txBody>
          <a:bodyPr wrap="none" lIns="0" tIns="0" rIns="0" bIns="0">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GB" sz="1300" smtClean="0">
                <a:solidFill>
                  <a:srgbClr val="FFFFFF"/>
                </a:solidFill>
                <a:latin typeface="Arial" pitchFamily="34" charset="0"/>
              </a:rPr>
              <a:t>Last Modified 12/2/2008 1:21:19 PM Malay Peninsula Standard Time</a:t>
            </a:r>
            <a:endParaRPr lang="en-US" altLang="ja-JP" sz="1300" smtClean="0">
              <a:solidFill>
                <a:srgbClr val="FFFFFF"/>
              </a:solidFill>
              <a:latin typeface="Arial" pitchFamily="34" charset="0"/>
              <a:ea typeface="MS PGothic" pitchFamily="34" charset="-128"/>
            </a:endParaRPr>
          </a:p>
        </p:txBody>
      </p:sp>
      <p:sp>
        <p:nvSpPr>
          <p:cNvPr id="12" name="Printed" hidden="1"/>
          <p:cNvSpPr txBox="1">
            <a:spLocks noChangeArrowheads="1"/>
          </p:cNvSpPr>
          <p:nvPr/>
        </p:nvSpPr>
        <p:spPr bwMode="gray">
          <a:xfrm>
            <a:off x="428624" y="815979"/>
            <a:ext cx="4705712" cy="200055"/>
          </a:xfrm>
          <a:prstGeom prst="rect">
            <a:avLst/>
          </a:prstGeom>
          <a:noFill/>
          <a:ln>
            <a:noFill/>
          </a:ln>
          <a:extLst/>
        </p:spPr>
        <p:txBody>
          <a:bodyPr wrap="none" lIns="0" tIns="0" rIns="0" bIns="0">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GB" altLang="ja-JP" sz="1300" smtClean="0">
                <a:solidFill>
                  <a:srgbClr val="FFFFFF"/>
                </a:solidFill>
                <a:latin typeface="Arial" pitchFamily="34" charset="0"/>
                <a:ea typeface="MS PGothic" pitchFamily="34" charset="-128"/>
              </a:rPr>
              <a:t>Printed 11/26/2008 1:08:17 PM Malay Peninsula Standard Time</a:t>
            </a:r>
            <a:endParaRPr lang="en-US" altLang="ja-JP" sz="1300" smtClean="0">
              <a:solidFill>
                <a:srgbClr val="FFFFFF"/>
              </a:solidFill>
              <a:latin typeface="Arial" pitchFamily="34" charset="0"/>
              <a:ea typeface="MS PGothic" pitchFamily="34" charset="-128"/>
            </a:endParaRPr>
          </a:p>
        </p:txBody>
      </p:sp>
      <p:sp>
        <p:nvSpPr>
          <p:cNvPr id="3747844" name="Rectangle 4"/>
          <p:cNvSpPr>
            <a:spLocks noGrp="1" noChangeArrowheads="1"/>
          </p:cNvSpPr>
          <p:nvPr>
            <p:ph type="ctrTitle"/>
          </p:nvPr>
        </p:nvSpPr>
        <p:spPr bwMode="gray">
          <a:xfrm>
            <a:off x="427673" y="1807636"/>
            <a:ext cx="5130035" cy="400110"/>
          </a:xfrm>
        </p:spPr>
        <p:txBody>
          <a:bodyPr/>
          <a:lstStyle>
            <a:lvl1pPr>
              <a:defRPr sz="2600">
                <a:solidFill>
                  <a:schemeClr val="bg1"/>
                </a:solidFill>
              </a:defRPr>
            </a:lvl1pPr>
          </a:lstStyle>
          <a:p>
            <a:r>
              <a:rPr lang="en-US" altLang="ja-JP"/>
              <a:t>Click to edit Master title style</a:t>
            </a:r>
          </a:p>
        </p:txBody>
      </p:sp>
      <p:sp>
        <p:nvSpPr>
          <p:cNvPr id="3747845" name="Rectangle 5"/>
          <p:cNvSpPr>
            <a:spLocks noGrp="1" noChangeArrowheads="1"/>
          </p:cNvSpPr>
          <p:nvPr>
            <p:ph type="subTitle" idx="1"/>
          </p:nvPr>
        </p:nvSpPr>
        <p:spPr bwMode="gray">
          <a:xfrm>
            <a:off x="427673" y="2560818"/>
            <a:ext cx="5130035" cy="230832"/>
          </a:xfrm>
        </p:spPr>
        <p:txBody>
          <a:bodyPr/>
          <a:lstStyle>
            <a:lvl1pPr>
              <a:defRPr sz="1500">
                <a:solidFill>
                  <a:schemeClr val="bg1"/>
                </a:solidFill>
              </a:defRPr>
            </a:lvl1pPr>
          </a:lstStyle>
          <a:p>
            <a:r>
              <a:rPr lang="en-US" altLang="ja-JP"/>
              <a:t>Click to edit Master subtitle style</a:t>
            </a:r>
          </a:p>
        </p:txBody>
      </p:sp>
    </p:spTree>
    <p:extLst>
      <p:ext uri="{BB962C8B-B14F-4D97-AF65-F5344CB8AC3E}">
        <p14:creationId xmlns:p14="http://schemas.microsoft.com/office/powerpoint/2010/main" val="881316027"/>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graphicFrame>
        <p:nvGraphicFramePr>
          <p:cNvPr id="4" name="Rectangle 2" hidden="1"/>
          <p:cNvGraphicFramePr>
            <a:graphicFrameLocks/>
          </p:cNvGraphicFramePr>
          <p:nvPr>
            <p:custDataLst>
              <p:tags r:id="rId2"/>
            </p:custDataLst>
          </p:nvPr>
        </p:nvGraphicFramePr>
        <p:xfrm>
          <a:off x="58" y="82"/>
          <a:ext cx="161925" cy="161925"/>
        </p:xfrm>
        <a:graphic>
          <a:graphicData uri="http://schemas.openxmlformats.org/presentationml/2006/ole">
            <mc:AlternateContent xmlns:mc="http://schemas.openxmlformats.org/markup-compatibility/2006">
              <mc:Choice xmlns:v="urn:schemas-microsoft-com:vml" Requires="v">
                <p:oleObj spid="_x0000_s394494" name="think-cell Slide" r:id="rId7" imgW="0" imgH="0" progId="TCLayout.ActiveDocument.1">
                  <p:embed/>
                </p:oleObj>
              </mc:Choice>
              <mc:Fallback>
                <p:oleObj name="think-cell Slide" r:id="rId7" imgW="0" imgH="0" progId="TCLayout.ActiveDocument.1">
                  <p:embed/>
                  <p:pic>
                    <p:nvPicPr>
                      <p:cNvPr id="0" name="AutoShape 1064"/>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58" y="82"/>
                        <a:ext cx="161925" cy="161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3" descr="Presentation"/>
          <p:cNvPicPr>
            <a:picLocks noChangeAspect="1" noChangeArrowheads="1"/>
          </p:cNvPicPr>
          <p:nvPr>
            <p:custDataLst>
              <p:tags r:id="rId3"/>
            </p:custDataLst>
          </p:nvPr>
        </p:nvPicPr>
        <p:blipFill>
          <a:blip r:embed="rId8">
            <a:extLst>
              <a:ext uri="{28A0092B-C50C-407E-A947-70E740481C1C}">
                <a14:useLocalDpi xmlns:a14="http://schemas.microsoft.com/office/drawing/2010/main" val="0"/>
              </a:ext>
            </a:extLst>
          </a:blip>
          <a:srcRect/>
          <a:stretch>
            <a:fillRect/>
          </a:stretch>
        </p:blipFill>
        <p:spPr bwMode="auto">
          <a:xfrm>
            <a:off x="0" y="582613"/>
            <a:ext cx="9144000" cy="633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McK Slide Elements"/>
          <p:cNvGrpSpPr>
            <a:grpSpLocks/>
          </p:cNvGrpSpPr>
          <p:nvPr/>
        </p:nvGrpSpPr>
        <p:grpSpPr bwMode="auto">
          <a:xfrm>
            <a:off x="125413" y="542925"/>
            <a:ext cx="8793162" cy="6288088"/>
            <a:chOff x="77" y="335"/>
            <a:chExt cx="5429" cy="3882"/>
          </a:xfrm>
        </p:grpSpPr>
        <p:sp>
          <p:nvSpPr>
            <p:cNvPr id="7" name="McK Measure" hidden="1"/>
            <p:cNvSpPr txBox="1">
              <a:spLocks noChangeArrowheads="1"/>
            </p:cNvSpPr>
            <p:nvPr userDrawn="1"/>
          </p:nvSpPr>
          <p:spPr bwMode="auto">
            <a:xfrm>
              <a:off x="77" y="335"/>
              <a:ext cx="5429" cy="152"/>
            </a:xfrm>
            <a:prstGeom prst="rect">
              <a:avLst/>
            </a:prstGeom>
            <a:noFill/>
            <a:ln>
              <a:noFill/>
            </a:ln>
            <a:extLst/>
          </p:spPr>
          <p:txBody>
            <a:bodyPr lIns="0" tIns="0" rIns="0" bIns="0">
              <a:spAutoFit/>
            </a:bodyPr>
            <a:lstStyle>
              <a:lvl1pPr defTabSz="911225" eaLnBrk="0" hangingPunct="0">
                <a:defRPr>
                  <a:solidFill>
                    <a:schemeClr val="tx1"/>
                  </a:solidFill>
                  <a:latin typeface="Calibri" pitchFamily="34" charset="0"/>
                  <a:cs typeface="Arial" pitchFamily="34" charset="0"/>
                </a:defRPr>
              </a:lvl1pPr>
              <a:lvl2pPr marL="742950" indent="-285750" defTabSz="911225" eaLnBrk="0" hangingPunct="0">
                <a:defRPr>
                  <a:solidFill>
                    <a:schemeClr val="tx1"/>
                  </a:solidFill>
                  <a:latin typeface="Calibri" pitchFamily="34" charset="0"/>
                  <a:cs typeface="Arial" pitchFamily="34" charset="0"/>
                </a:defRPr>
              </a:lvl2pPr>
              <a:lvl3pPr marL="1143000" indent="-228600" defTabSz="911225" eaLnBrk="0" hangingPunct="0">
                <a:defRPr>
                  <a:solidFill>
                    <a:schemeClr val="tx1"/>
                  </a:solidFill>
                  <a:latin typeface="Calibri" pitchFamily="34" charset="0"/>
                  <a:cs typeface="Arial" pitchFamily="34" charset="0"/>
                </a:defRPr>
              </a:lvl3pPr>
              <a:lvl4pPr marL="1600200" indent="-228600" defTabSz="911225" eaLnBrk="0" hangingPunct="0">
                <a:defRPr>
                  <a:solidFill>
                    <a:schemeClr val="tx1"/>
                  </a:solidFill>
                  <a:latin typeface="Calibri" pitchFamily="34" charset="0"/>
                  <a:cs typeface="Arial" pitchFamily="34" charset="0"/>
                </a:defRPr>
              </a:lvl4pPr>
              <a:lvl5pPr marL="2057400" indent="-228600" defTabSz="911225" eaLnBrk="0" hangingPunct="0">
                <a:defRPr>
                  <a:solidFill>
                    <a:schemeClr val="tx1"/>
                  </a:solidFill>
                  <a:latin typeface="Calibri" pitchFamily="34" charset="0"/>
                  <a:cs typeface="Arial" pitchFamily="34" charset="0"/>
                </a:defRPr>
              </a:lvl5pPr>
              <a:lvl6pPr marL="2514600" indent="-228600" defTabSz="9112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12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12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1225"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sz="1600" smtClean="0">
                  <a:solidFill>
                    <a:srgbClr val="000000"/>
                  </a:solidFill>
                  <a:latin typeface="Arial" pitchFamily="34" charset="0"/>
                </a:rPr>
                <a:t>Unit of measure</a:t>
              </a:r>
            </a:p>
          </p:txBody>
        </p:sp>
        <p:sp>
          <p:nvSpPr>
            <p:cNvPr id="8" name="McK Footnote" hidden="1"/>
            <p:cNvSpPr txBox="1">
              <a:spLocks noChangeArrowheads="1"/>
            </p:cNvSpPr>
            <p:nvPr userDrawn="1"/>
          </p:nvSpPr>
          <p:spPr bwMode="auto">
            <a:xfrm>
              <a:off x="79" y="3960"/>
              <a:ext cx="5145" cy="257"/>
            </a:xfrm>
            <a:prstGeom prst="rect">
              <a:avLst/>
            </a:prstGeom>
            <a:noFill/>
            <a:ln>
              <a:noFill/>
            </a:ln>
            <a:extLst/>
          </p:spPr>
          <p:txBody>
            <a:bodyPr lIns="0" tIns="0" rIns="0" bIns="0" anchor="b">
              <a:spAutoFit/>
            </a:bodyPr>
            <a:lstStyle>
              <a:lvl1pPr marL="584200" indent="-584200" defTabSz="911225" eaLnBrk="0" hangingPunct="0">
                <a:tabLst>
                  <a:tab pos="542925" algn="r"/>
                </a:tabLst>
                <a:defRPr>
                  <a:solidFill>
                    <a:schemeClr val="tx1"/>
                  </a:solidFill>
                  <a:latin typeface="Calibri" pitchFamily="34" charset="0"/>
                  <a:cs typeface="Arial" pitchFamily="34" charset="0"/>
                </a:defRPr>
              </a:lvl1pPr>
              <a:lvl2pPr marL="742950" indent="-285750" defTabSz="911225" eaLnBrk="0" hangingPunct="0">
                <a:tabLst>
                  <a:tab pos="542925" algn="r"/>
                </a:tabLst>
                <a:defRPr>
                  <a:solidFill>
                    <a:schemeClr val="tx1"/>
                  </a:solidFill>
                  <a:latin typeface="Calibri" pitchFamily="34" charset="0"/>
                  <a:cs typeface="Arial" pitchFamily="34" charset="0"/>
                </a:defRPr>
              </a:lvl2pPr>
              <a:lvl3pPr marL="1143000" indent="-228600" defTabSz="911225" eaLnBrk="0" hangingPunct="0">
                <a:tabLst>
                  <a:tab pos="542925" algn="r"/>
                </a:tabLst>
                <a:defRPr>
                  <a:solidFill>
                    <a:schemeClr val="tx1"/>
                  </a:solidFill>
                  <a:latin typeface="Calibri" pitchFamily="34" charset="0"/>
                  <a:cs typeface="Arial" pitchFamily="34" charset="0"/>
                </a:defRPr>
              </a:lvl3pPr>
              <a:lvl4pPr marL="1600200" indent="-228600" defTabSz="911225" eaLnBrk="0" hangingPunct="0">
                <a:tabLst>
                  <a:tab pos="542925" algn="r"/>
                </a:tabLst>
                <a:defRPr>
                  <a:solidFill>
                    <a:schemeClr val="tx1"/>
                  </a:solidFill>
                  <a:latin typeface="Calibri" pitchFamily="34" charset="0"/>
                  <a:cs typeface="Arial" pitchFamily="34" charset="0"/>
                </a:defRPr>
              </a:lvl4pPr>
              <a:lvl5pPr marL="2057400" indent="-228600" defTabSz="911225" eaLnBrk="0" hangingPunct="0">
                <a:tabLst>
                  <a:tab pos="542925" algn="r"/>
                </a:tabLst>
                <a:defRPr>
                  <a:solidFill>
                    <a:schemeClr val="tx1"/>
                  </a:solidFill>
                  <a:latin typeface="Calibri" pitchFamily="34" charset="0"/>
                  <a:cs typeface="Arial" pitchFamily="34" charset="0"/>
                </a:defRPr>
              </a:lvl5pPr>
              <a:lvl6pPr marL="25146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6pPr>
              <a:lvl7pPr marL="29718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7pPr>
              <a:lvl8pPr marL="34290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8pPr>
              <a:lvl9pPr marL="38862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sz="1200" smtClean="0">
                  <a:solidFill>
                    <a:srgbClr val="000000"/>
                  </a:solidFill>
                  <a:latin typeface="Arial" pitchFamily="34" charset="0"/>
                </a:rPr>
                <a:t>	*	Footnote</a:t>
              </a:r>
            </a:p>
            <a:p>
              <a:pPr eaLnBrk="1" fontAlgn="base" hangingPunct="1">
                <a:spcBef>
                  <a:spcPct val="20000"/>
                </a:spcBef>
                <a:spcAft>
                  <a:spcPct val="0"/>
                </a:spcAft>
                <a:defRPr/>
              </a:pPr>
              <a:r>
                <a:rPr lang="en-US" sz="1200" smtClean="0">
                  <a:solidFill>
                    <a:srgbClr val="000000"/>
                  </a:solidFill>
                  <a:latin typeface="Arial" pitchFamily="34" charset="0"/>
                </a:rPr>
                <a:t>Source:		Source</a:t>
              </a:r>
            </a:p>
          </p:txBody>
        </p:sp>
      </p:gr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doc id"/>
          <p:cNvSpPr>
            <a:spLocks noGrp="1" noChangeArrowheads="1"/>
          </p:cNvSpPr>
          <p:nvPr>
            <p:ph type="ftr" sz="quarter" idx="10"/>
            <p:custDataLst>
              <p:tags r:id="rId4"/>
            </p:custDataLst>
          </p:nvPr>
        </p:nvSpPr>
        <p:spPr/>
        <p:txBody>
          <a:bodyPr/>
          <a:lstStyle>
            <a:lvl1pPr defTabSz="902978" fontAlgn="auto">
              <a:spcBef>
                <a:spcPts val="0"/>
              </a:spcBef>
              <a:spcAft>
                <a:spcPts val="0"/>
              </a:spcAft>
              <a:defRPr/>
            </a:lvl1pPr>
          </a:lstStyle>
          <a:p>
            <a:pPr>
              <a:defRPr/>
            </a:pPr>
            <a:endParaRPr lang="en-GB"/>
          </a:p>
        </p:txBody>
      </p:sp>
      <p:sp>
        <p:nvSpPr>
          <p:cNvPr id="10" name="Rectangle 5"/>
          <p:cNvSpPr>
            <a:spLocks noGrp="1" noChangeArrowheads="1"/>
          </p:cNvSpPr>
          <p:nvPr>
            <p:ph type="sldNum" sz="quarter" idx="11"/>
            <p:custDataLst>
              <p:tags r:id="rId5"/>
            </p:custDataLst>
          </p:nvPr>
        </p:nvSpPr>
        <p:spPr/>
        <p:txBody>
          <a:bodyPr/>
          <a:lstStyle>
            <a:lvl1pPr defTabSz="902978" fontAlgn="auto">
              <a:spcBef>
                <a:spcPts val="0"/>
              </a:spcBef>
              <a:spcAft>
                <a:spcPts val="0"/>
              </a:spcAft>
              <a:defRPr/>
            </a:lvl1pPr>
          </a:lstStyle>
          <a:p>
            <a:pPr>
              <a:defRPr/>
            </a:pPr>
            <a:fld id="{2D49B144-3A19-491A-B7E7-9B898DF9F349}" type="slidenum">
              <a:rPr lang="en-US"/>
              <a:pPr>
                <a:defRPr/>
              </a:pPr>
              <a:t>‹#›</a:t>
            </a:fld>
            <a:endParaRPr lang="en-US"/>
          </a:p>
        </p:txBody>
      </p:sp>
    </p:spTree>
    <p:extLst>
      <p:ext uri="{BB962C8B-B14F-4D97-AF65-F5344CB8AC3E}">
        <p14:creationId xmlns:p14="http://schemas.microsoft.com/office/powerpoint/2010/main" val="2599713199"/>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aphicFrame>
        <p:nvGraphicFramePr>
          <p:cNvPr id="4" name="Rectangle 2" hidden="1"/>
          <p:cNvGraphicFramePr>
            <a:graphicFrameLocks/>
          </p:cNvGraphicFramePr>
          <p:nvPr>
            <p:custDataLst>
              <p:tags r:id="rId2"/>
            </p:custDataLst>
          </p:nvPr>
        </p:nvGraphicFramePr>
        <p:xfrm>
          <a:off x="58" y="82"/>
          <a:ext cx="161925" cy="161925"/>
        </p:xfrm>
        <a:graphic>
          <a:graphicData uri="http://schemas.openxmlformats.org/presentationml/2006/ole">
            <mc:AlternateContent xmlns:mc="http://schemas.openxmlformats.org/markup-compatibility/2006">
              <mc:Choice xmlns:v="urn:schemas-microsoft-com:vml" Requires="v">
                <p:oleObj spid="_x0000_s395518" name="think-cell Slide" r:id="rId7" imgW="0" imgH="0" progId="TCLayout.ActiveDocument.1">
                  <p:embed/>
                </p:oleObj>
              </mc:Choice>
              <mc:Fallback>
                <p:oleObj name="think-cell Slide" r:id="rId7" imgW="0" imgH="0" progId="TCLayout.ActiveDocument.1">
                  <p:embed/>
                  <p:pic>
                    <p:nvPicPr>
                      <p:cNvPr id="0" name="AutoShape 1064"/>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58" y="82"/>
                        <a:ext cx="161925" cy="161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3" descr="Presentation"/>
          <p:cNvPicPr>
            <a:picLocks noChangeAspect="1" noChangeArrowheads="1"/>
          </p:cNvPicPr>
          <p:nvPr>
            <p:custDataLst>
              <p:tags r:id="rId3"/>
            </p:custDataLst>
          </p:nvPr>
        </p:nvPicPr>
        <p:blipFill>
          <a:blip r:embed="rId8">
            <a:extLst>
              <a:ext uri="{28A0092B-C50C-407E-A947-70E740481C1C}">
                <a14:useLocalDpi xmlns:a14="http://schemas.microsoft.com/office/drawing/2010/main" val="0"/>
              </a:ext>
            </a:extLst>
          </a:blip>
          <a:srcRect/>
          <a:stretch>
            <a:fillRect/>
          </a:stretch>
        </p:blipFill>
        <p:spPr bwMode="auto">
          <a:xfrm>
            <a:off x="0" y="582613"/>
            <a:ext cx="9144000" cy="633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McK Slide Elements"/>
          <p:cNvGrpSpPr>
            <a:grpSpLocks/>
          </p:cNvGrpSpPr>
          <p:nvPr/>
        </p:nvGrpSpPr>
        <p:grpSpPr bwMode="auto">
          <a:xfrm>
            <a:off x="125413" y="542925"/>
            <a:ext cx="8793162" cy="6288088"/>
            <a:chOff x="77" y="335"/>
            <a:chExt cx="5429" cy="3882"/>
          </a:xfrm>
        </p:grpSpPr>
        <p:sp>
          <p:nvSpPr>
            <p:cNvPr id="7" name="McK Measure" hidden="1"/>
            <p:cNvSpPr txBox="1">
              <a:spLocks noChangeArrowheads="1"/>
            </p:cNvSpPr>
            <p:nvPr userDrawn="1"/>
          </p:nvSpPr>
          <p:spPr bwMode="auto">
            <a:xfrm>
              <a:off x="77" y="335"/>
              <a:ext cx="5429" cy="152"/>
            </a:xfrm>
            <a:prstGeom prst="rect">
              <a:avLst/>
            </a:prstGeom>
            <a:noFill/>
            <a:ln>
              <a:noFill/>
            </a:ln>
            <a:extLst/>
          </p:spPr>
          <p:txBody>
            <a:bodyPr lIns="0" tIns="0" rIns="0" bIns="0">
              <a:spAutoFit/>
            </a:bodyPr>
            <a:lstStyle>
              <a:lvl1pPr defTabSz="911225" eaLnBrk="0" hangingPunct="0">
                <a:defRPr>
                  <a:solidFill>
                    <a:schemeClr val="tx1"/>
                  </a:solidFill>
                  <a:latin typeface="Calibri" pitchFamily="34" charset="0"/>
                  <a:cs typeface="Arial" pitchFamily="34" charset="0"/>
                </a:defRPr>
              </a:lvl1pPr>
              <a:lvl2pPr marL="742950" indent="-285750" defTabSz="911225" eaLnBrk="0" hangingPunct="0">
                <a:defRPr>
                  <a:solidFill>
                    <a:schemeClr val="tx1"/>
                  </a:solidFill>
                  <a:latin typeface="Calibri" pitchFamily="34" charset="0"/>
                  <a:cs typeface="Arial" pitchFamily="34" charset="0"/>
                </a:defRPr>
              </a:lvl2pPr>
              <a:lvl3pPr marL="1143000" indent="-228600" defTabSz="911225" eaLnBrk="0" hangingPunct="0">
                <a:defRPr>
                  <a:solidFill>
                    <a:schemeClr val="tx1"/>
                  </a:solidFill>
                  <a:latin typeface="Calibri" pitchFamily="34" charset="0"/>
                  <a:cs typeface="Arial" pitchFamily="34" charset="0"/>
                </a:defRPr>
              </a:lvl3pPr>
              <a:lvl4pPr marL="1600200" indent="-228600" defTabSz="911225" eaLnBrk="0" hangingPunct="0">
                <a:defRPr>
                  <a:solidFill>
                    <a:schemeClr val="tx1"/>
                  </a:solidFill>
                  <a:latin typeface="Calibri" pitchFamily="34" charset="0"/>
                  <a:cs typeface="Arial" pitchFamily="34" charset="0"/>
                </a:defRPr>
              </a:lvl4pPr>
              <a:lvl5pPr marL="2057400" indent="-228600" defTabSz="911225" eaLnBrk="0" hangingPunct="0">
                <a:defRPr>
                  <a:solidFill>
                    <a:schemeClr val="tx1"/>
                  </a:solidFill>
                  <a:latin typeface="Calibri" pitchFamily="34" charset="0"/>
                  <a:cs typeface="Arial" pitchFamily="34" charset="0"/>
                </a:defRPr>
              </a:lvl5pPr>
              <a:lvl6pPr marL="2514600" indent="-228600" defTabSz="9112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12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12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1225"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sz="1600" smtClean="0">
                  <a:solidFill>
                    <a:srgbClr val="000000"/>
                  </a:solidFill>
                  <a:latin typeface="Arial" pitchFamily="34" charset="0"/>
                </a:rPr>
                <a:t>Unit of measure</a:t>
              </a:r>
            </a:p>
          </p:txBody>
        </p:sp>
        <p:sp>
          <p:nvSpPr>
            <p:cNvPr id="8" name="McK Footnote" hidden="1"/>
            <p:cNvSpPr txBox="1">
              <a:spLocks noChangeArrowheads="1"/>
            </p:cNvSpPr>
            <p:nvPr userDrawn="1"/>
          </p:nvSpPr>
          <p:spPr bwMode="auto">
            <a:xfrm>
              <a:off x="79" y="3960"/>
              <a:ext cx="5145" cy="257"/>
            </a:xfrm>
            <a:prstGeom prst="rect">
              <a:avLst/>
            </a:prstGeom>
            <a:noFill/>
            <a:ln>
              <a:noFill/>
            </a:ln>
            <a:extLst/>
          </p:spPr>
          <p:txBody>
            <a:bodyPr lIns="0" tIns="0" rIns="0" bIns="0" anchor="b">
              <a:spAutoFit/>
            </a:bodyPr>
            <a:lstStyle>
              <a:lvl1pPr marL="584200" indent="-584200" defTabSz="911225" eaLnBrk="0" hangingPunct="0">
                <a:tabLst>
                  <a:tab pos="542925" algn="r"/>
                </a:tabLst>
                <a:defRPr>
                  <a:solidFill>
                    <a:schemeClr val="tx1"/>
                  </a:solidFill>
                  <a:latin typeface="Calibri" pitchFamily="34" charset="0"/>
                  <a:cs typeface="Arial" pitchFamily="34" charset="0"/>
                </a:defRPr>
              </a:lvl1pPr>
              <a:lvl2pPr marL="742950" indent="-285750" defTabSz="911225" eaLnBrk="0" hangingPunct="0">
                <a:tabLst>
                  <a:tab pos="542925" algn="r"/>
                </a:tabLst>
                <a:defRPr>
                  <a:solidFill>
                    <a:schemeClr val="tx1"/>
                  </a:solidFill>
                  <a:latin typeface="Calibri" pitchFamily="34" charset="0"/>
                  <a:cs typeface="Arial" pitchFamily="34" charset="0"/>
                </a:defRPr>
              </a:lvl2pPr>
              <a:lvl3pPr marL="1143000" indent="-228600" defTabSz="911225" eaLnBrk="0" hangingPunct="0">
                <a:tabLst>
                  <a:tab pos="542925" algn="r"/>
                </a:tabLst>
                <a:defRPr>
                  <a:solidFill>
                    <a:schemeClr val="tx1"/>
                  </a:solidFill>
                  <a:latin typeface="Calibri" pitchFamily="34" charset="0"/>
                  <a:cs typeface="Arial" pitchFamily="34" charset="0"/>
                </a:defRPr>
              </a:lvl3pPr>
              <a:lvl4pPr marL="1600200" indent="-228600" defTabSz="911225" eaLnBrk="0" hangingPunct="0">
                <a:tabLst>
                  <a:tab pos="542925" algn="r"/>
                </a:tabLst>
                <a:defRPr>
                  <a:solidFill>
                    <a:schemeClr val="tx1"/>
                  </a:solidFill>
                  <a:latin typeface="Calibri" pitchFamily="34" charset="0"/>
                  <a:cs typeface="Arial" pitchFamily="34" charset="0"/>
                </a:defRPr>
              </a:lvl4pPr>
              <a:lvl5pPr marL="2057400" indent="-228600" defTabSz="911225" eaLnBrk="0" hangingPunct="0">
                <a:tabLst>
                  <a:tab pos="542925" algn="r"/>
                </a:tabLst>
                <a:defRPr>
                  <a:solidFill>
                    <a:schemeClr val="tx1"/>
                  </a:solidFill>
                  <a:latin typeface="Calibri" pitchFamily="34" charset="0"/>
                  <a:cs typeface="Arial" pitchFamily="34" charset="0"/>
                </a:defRPr>
              </a:lvl5pPr>
              <a:lvl6pPr marL="25146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6pPr>
              <a:lvl7pPr marL="29718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7pPr>
              <a:lvl8pPr marL="34290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8pPr>
              <a:lvl9pPr marL="38862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sz="1200" smtClean="0">
                  <a:solidFill>
                    <a:srgbClr val="000000"/>
                  </a:solidFill>
                  <a:latin typeface="Arial" pitchFamily="34" charset="0"/>
                </a:rPr>
                <a:t>	*	Footnote</a:t>
              </a:r>
            </a:p>
            <a:p>
              <a:pPr eaLnBrk="1" fontAlgn="base" hangingPunct="1">
                <a:spcBef>
                  <a:spcPct val="20000"/>
                </a:spcBef>
                <a:spcAft>
                  <a:spcPct val="0"/>
                </a:spcAft>
                <a:defRPr/>
              </a:pPr>
              <a:r>
                <a:rPr lang="en-US" sz="1200" smtClean="0">
                  <a:solidFill>
                    <a:srgbClr val="000000"/>
                  </a:solidFill>
                  <a:latin typeface="Arial" pitchFamily="34" charset="0"/>
                </a:rPr>
                <a:t>Source:		Source</a:t>
              </a:r>
            </a:p>
          </p:txBody>
        </p:sp>
      </p:grpSp>
      <p:sp>
        <p:nvSpPr>
          <p:cNvPr id="2" name="Title 1"/>
          <p:cNvSpPr>
            <a:spLocks noGrp="1"/>
          </p:cNvSpPr>
          <p:nvPr>
            <p:ph type="title"/>
          </p:nvPr>
        </p:nvSpPr>
        <p:spPr>
          <a:xfrm>
            <a:off x="722313" y="4406906"/>
            <a:ext cx="7772400" cy="1278736"/>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895200"/>
            <a:ext cx="7772400" cy="319684"/>
          </a:xfrm>
        </p:spPr>
        <p:txBody>
          <a:bodyPr anchor="b"/>
          <a:lstStyle>
            <a:lvl1pPr marL="0" indent="0">
              <a:buNone/>
              <a:defRPr sz="2000"/>
            </a:lvl1pPr>
            <a:lvl2pPr marL="455261" indent="0">
              <a:buNone/>
              <a:defRPr sz="1800"/>
            </a:lvl2pPr>
            <a:lvl3pPr marL="910519" indent="0">
              <a:buNone/>
              <a:defRPr sz="1600"/>
            </a:lvl3pPr>
            <a:lvl4pPr marL="1365777" indent="0">
              <a:buNone/>
              <a:defRPr sz="1400"/>
            </a:lvl4pPr>
            <a:lvl5pPr marL="1821036" indent="0">
              <a:buNone/>
              <a:defRPr sz="1400"/>
            </a:lvl5pPr>
            <a:lvl6pPr marL="2276294" indent="0">
              <a:buNone/>
              <a:defRPr sz="1400"/>
            </a:lvl6pPr>
            <a:lvl7pPr marL="2731554" indent="0">
              <a:buNone/>
              <a:defRPr sz="1400"/>
            </a:lvl7pPr>
            <a:lvl8pPr marL="3186813" indent="0">
              <a:buNone/>
              <a:defRPr sz="1400"/>
            </a:lvl8pPr>
            <a:lvl9pPr marL="3642069" indent="0">
              <a:buNone/>
              <a:defRPr sz="1400"/>
            </a:lvl9pPr>
          </a:lstStyle>
          <a:p>
            <a:pPr lvl="0"/>
            <a:r>
              <a:rPr lang="en-US" smtClean="0"/>
              <a:t>Click to edit Master text styles</a:t>
            </a:r>
          </a:p>
        </p:txBody>
      </p:sp>
      <p:sp>
        <p:nvSpPr>
          <p:cNvPr id="9" name="doc id"/>
          <p:cNvSpPr>
            <a:spLocks noGrp="1" noChangeArrowheads="1"/>
          </p:cNvSpPr>
          <p:nvPr>
            <p:ph type="ftr" sz="quarter" idx="10"/>
            <p:custDataLst>
              <p:tags r:id="rId4"/>
            </p:custDataLst>
          </p:nvPr>
        </p:nvSpPr>
        <p:spPr/>
        <p:txBody>
          <a:bodyPr/>
          <a:lstStyle>
            <a:lvl1pPr defTabSz="902978" fontAlgn="auto">
              <a:spcBef>
                <a:spcPts val="0"/>
              </a:spcBef>
              <a:spcAft>
                <a:spcPts val="0"/>
              </a:spcAft>
              <a:defRPr/>
            </a:lvl1pPr>
          </a:lstStyle>
          <a:p>
            <a:pPr>
              <a:defRPr/>
            </a:pPr>
            <a:endParaRPr lang="en-GB"/>
          </a:p>
        </p:txBody>
      </p:sp>
      <p:sp>
        <p:nvSpPr>
          <p:cNvPr id="10" name="Rectangle 5"/>
          <p:cNvSpPr>
            <a:spLocks noGrp="1" noChangeArrowheads="1"/>
          </p:cNvSpPr>
          <p:nvPr>
            <p:ph type="sldNum" sz="quarter" idx="11"/>
            <p:custDataLst>
              <p:tags r:id="rId5"/>
            </p:custDataLst>
          </p:nvPr>
        </p:nvSpPr>
        <p:spPr/>
        <p:txBody>
          <a:bodyPr/>
          <a:lstStyle>
            <a:lvl1pPr defTabSz="902978" fontAlgn="auto">
              <a:spcBef>
                <a:spcPts val="0"/>
              </a:spcBef>
              <a:spcAft>
                <a:spcPts val="0"/>
              </a:spcAft>
              <a:defRPr/>
            </a:lvl1pPr>
          </a:lstStyle>
          <a:p>
            <a:pPr>
              <a:defRPr/>
            </a:pPr>
            <a:fld id="{B72329BE-D144-47D5-AAF5-0BB7F623CFF4}" type="slidenum">
              <a:rPr lang="en-US"/>
              <a:pPr>
                <a:defRPr/>
              </a:pPr>
              <a:t>‹#›</a:t>
            </a:fld>
            <a:endParaRPr lang="en-US"/>
          </a:p>
        </p:txBody>
      </p:sp>
    </p:spTree>
    <p:extLst>
      <p:ext uri="{BB962C8B-B14F-4D97-AF65-F5344CB8AC3E}">
        <p14:creationId xmlns:p14="http://schemas.microsoft.com/office/powerpoint/2010/main" val="2547434881"/>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graphicFrame>
        <p:nvGraphicFramePr>
          <p:cNvPr id="5" name="Rectangle 2" hidden="1"/>
          <p:cNvGraphicFramePr>
            <a:graphicFrameLocks/>
          </p:cNvGraphicFramePr>
          <p:nvPr>
            <p:custDataLst>
              <p:tags r:id="rId2"/>
            </p:custDataLst>
          </p:nvPr>
        </p:nvGraphicFramePr>
        <p:xfrm>
          <a:off x="58" y="82"/>
          <a:ext cx="161925" cy="161925"/>
        </p:xfrm>
        <a:graphic>
          <a:graphicData uri="http://schemas.openxmlformats.org/presentationml/2006/ole">
            <mc:AlternateContent xmlns:mc="http://schemas.openxmlformats.org/markup-compatibility/2006">
              <mc:Choice xmlns:v="urn:schemas-microsoft-com:vml" Requires="v">
                <p:oleObj spid="_x0000_s396542" name="think-cell Slide" r:id="rId7" imgW="0" imgH="0" progId="TCLayout.ActiveDocument.1">
                  <p:embed/>
                </p:oleObj>
              </mc:Choice>
              <mc:Fallback>
                <p:oleObj name="think-cell Slide" r:id="rId7" imgW="0" imgH="0" progId="TCLayout.ActiveDocument.1">
                  <p:embed/>
                  <p:pic>
                    <p:nvPicPr>
                      <p:cNvPr id="0" name="AutoShape 1064"/>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58" y="82"/>
                        <a:ext cx="161925" cy="161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 name="Picture 3" descr="Presentation"/>
          <p:cNvPicPr>
            <a:picLocks noChangeAspect="1" noChangeArrowheads="1"/>
          </p:cNvPicPr>
          <p:nvPr>
            <p:custDataLst>
              <p:tags r:id="rId3"/>
            </p:custDataLst>
          </p:nvPr>
        </p:nvPicPr>
        <p:blipFill>
          <a:blip r:embed="rId8">
            <a:extLst>
              <a:ext uri="{28A0092B-C50C-407E-A947-70E740481C1C}">
                <a14:useLocalDpi xmlns:a14="http://schemas.microsoft.com/office/drawing/2010/main" val="0"/>
              </a:ext>
            </a:extLst>
          </a:blip>
          <a:srcRect/>
          <a:stretch>
            <a:fillRect/>
          </a:stretch>
        </p:blipFill>
        <p:spPr bwMode="auto">
          <a:xfrm>
            <a:off x="0" y="582613"/>
            <a:ext cx="9144000" cy="633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McK Slide Elements"/>
          <p:cNvGrpSpPr>
            <a:grpSpLocks/>
          </p:cNvGrpSpPr>
          <p:nvPr/>
        </p:nvGrpSpPr>
        <p:grpSpPr bwMode="auto">
          <a:xfrm>
            <a:off x="125413" y="542925"/>
            <a:ext cx="8793162" cy="6288088"/>
            <a:chOff x="77" y="335"/>
            <a:chExt cx="5429" cy="3882"/>
          </a:xfrm>
        </p:grpSpPr>
        <p:sp>
          <p:nvSpPr>
            <p:cNvPr id="8" name="McK Measure" hidden="1"/>
            <p:cNvSpPr txBox="1">
              <a:spLocks noChangeArrowheads="1"/>
            </p:cNvSpPr>
            <p:nvPr userDrawn="1"/>
          </p:nvSpPr>
          <p:spPr bwMode="auto">
            <a:xfrm>
              <a:off x="77" y="335"/>
              <a:ext cx="5429" cy="152"/>
            </a:xfrm>
            <a:prstGeom prst="rect">
              <a:avLst/>
            </a:prstGeom>
            <a:noFill/>
            <a:ln>
              <a:noFill/>
            </a:ln>
            <a:extLst/>
          </p:spPr>
          <p:txBody>
            <a:bodyPr lIns="0" tIns="0" rIns="0" bIns="0">
              <a:spAutoFit/>
            </a:bodyPr>
            <a:lstStyle>
              <a:lvl1pPr defTabSz="911225" eaLnBrk="0" hangingPunct="0">
                <a:defRPr>
                  <a:solidFill>
                    <a:schemeClr val="tx1"/>
                  </a:solidFill>
                  <a:latin typeface="Calibri" pitchFamily="34" charset="0"/>
                  <a:cs typeface="Arial" pitchFamily="34" charset="0"/>
                </a:defRPr>
              </a:lvl1pPr>
              <a:lvl2pPr marL="742950" indent="-285750" defTabSz="911225" eaLnBrk="0" hangingPunct="0">
                <a:defRPr>
                  <a:solidFill>
                    <a:schemeClr val="tx1"/>
                  </a:solidFill>
                  <a:latin typeface="Calibri" pitchFamily="34" charset="0"/>
                  <a:cs typeface="Arial" pitchFamily="34" charset="0"/>
                </a:defRPr>
              </a:lvl2pPr>
              <a:lvl3pPr marL="1143000" indent="-228600" defTabSz="911225" eaLnBrk="0" hangingPunct="0">
                <a:defRPr>
                  <a:solidFill>
                    <a:schemeClr val="tx1"/>
                  </a:solidFill>
                  <a:latin typeface="Calibri" pitchFamily="34" charset="0"/>
                  <a:cs typeface="Arial" pitchFamily="34" charset="0"/>
                </a:defRPr>
              </a:lvl3pPr>
              <a:lvl4pPr marL="1600200" indent="-228600" defTabSz="911225" eaLnBrk="0" hangingPunct="0">
                <a:defRPr>
                  <a:solidFill>
                    <a:schemeClr val="tx1"/>
                  </a:solidFill>
                  <a:latin typeface="Calibri" pitchFamily="34" charset="0"/>
                  <a:cs typeface="Arial" pitchFamily="34" charset="0"/>
                </a:defRPr>
              </a:lvl4pPr>
              <a:lvl5pPr marL="2057400" indent="-228600" defTabSz="911225" eaLnBrk="0" hangingPunct="0">
                <a:defRPr>
                  <a:solidFill>
                    <a:schemeClr val="tx1"/>
                  </a:solidFill>
                  <a:latin typeface="Calibri" pitchFamily="34" charset="0"/>
                  <a:cs typeface="Arial" pitchFamily="34" charset="0"/>
                </a:defRPr>
              </a:lvl5pPr>
              <a:lvl6pPr marL="2514600" indent="-228600" defTabSz="9112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12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12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1225"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sz="1600" smtClean="0">
                  <a:solidFill>
                    <a:srgbClr val="000000"/>
                  </a:solidFill>
                  <a:latin typeface="Arial" pitchFamily="34" charset="0"/>
                </a:rPr>
                <a:t>Unit of measure</a:t>
              </a:r>
            </a:p>
          </p:txBody>
        </p:sp>
        <p:sp>
          <p:nvSpPr>
            <p:cNvPr id="9" name="McK Footnote" hidden="1"/>
            <p:cNvSpPr txBox="1">
              <a:spLocks noChangeArrowheads="1"/>
            </p:cNvSpPr>
            <p:nvPr userDrawn="1"/>
          </p:nvSpPr>
          <p:spPr bwMode="auto">
            <a:xfrm>
              <a:off x="79" y="3960"/>
              <a:ext cx="5145" cy="257"/>
            </a:xfrm>
            <a:prstGeom prst="rect">
              <a:avLst/>
            </a:prstGeom>
            <a:noFill/>
            <a:ln>
              <a:noFill/>
            </a:ln>
            <a:extLst/>
          </p:spPr>
          <p:txBody>
            <a:bodyPr lIns="0" tIns="0" rIns="0" bIns="0" anchor="b">
              <a:spAutoFit/>
            </a:bodyPr>
            <a:lstStyle>
              <a:lvl1pPr marL="584200" indent="-584200" defTabSz="911225" eaLnBrk="0" hangingPunct="0">
                <a:tabLst>
                  <a:tab pos="542925" algn="r"/>
                </a:tabLst>
                <a:defRPr>
                  <a:solidFill>
                    <a:schemeClr val="tx1"/>
                  </a:solidFill>
                  <a:latin typeface="Calibri" pitchFamily="34" charset="0"/>
                  <a:cs typeface="Arial" pitchFamily="34" charset="0"/>
                </a:defRPr>
              </a:lvl1pPr>
              <a:lvl2pPr marL="742950" indent="-285750" defTabSz="911225" eaLnBrk="0" hangingPunct="0">
                <a:tabLst>
                  <a:tab pos="542925" algn="r"/>
                </a:tabLst>
                <a:defRPr>
                  <a:solidFill>
                    <a:schemeClr val="tx1"/>
                  </a:solidFill>
                  <a:latin typeface="Calibri" pitchFamily="34" charset="0"/>
                  <a:cs typeface="Arial" pitchFamily="34" charset="0"/>
                </a:defRPr>
              </a:lvl2pPr>
              <a:lvl3pPr marL="1143000" indent="-228600" defTabSz="911225" eaLnBrk="0" hangingPunct="0">
                <a:tabLst>
                  <a:tab pos="542925" algn="r"/>
                </a:tabLst>
                <a:defRPr>
                  <a:solidFill>
                    <a:schemeClr val="tx1"/>
                  </a:solidFill>
                  <a:latin typeface="Calibri" pitchFamily="34" charset="0"/>
                  <a:cs typeface="Arial" pitchFamily="34" charset="0"/>
                </a:defRPr>
              </a:lvl3pPr>
              <a:lvl4pPr marL="1600200" indent="-228600" defTabSz="911225" eaLnBrk="0" hangingPunct="0">
                <a:tabLst>
                  <a:tab pos="542925" algn="r"/>
                </a:tabLst>
                <a:defRPr>
                  <a:solidFill>
                    <a:schemeClr val="tx1"/>
                  </a:solidFill>
                  <a:latin typeface="Calibri" pitchFamily="34" charset="0"/>
                  <a:cs typeface="Arial" pitchFamily="34" charset="0"/>
                </a:defRPr>
              </a:lvl4pPr>
              <a:lvl5pPr marL="2057400" indent="-228600" defTabSz="911225" eaLnBrk="0" hangingPunct="0">
                <a:tabLst>
                  <a:tab pos="542925" algn="r"/>
                </a:tabLst>
                <a:defRPr>
                  <a:solidFill>
                    <a:schemeClr val="tx1"/>
                  </a:solidFill>
                  <a:latin typeface="Calibri" pitchFamily="34" charset="0"/>
                  <a:cs typeface="Arial" pitchFamily="34" charset="0"/>
                </a:defRPr>
              </a:lvl5pPr>
              <a:lvl6pPr marL="25146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6pPr>
              <a:lvl7pPr marL="29718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7pPr>
              <a:lvl8pPr marL="34290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8pPr>
              <a:lvl9pPr marL="38862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sz="1200" smtClean="0">
                  <a:solidFill>
                    <a:srgbClr val="000000"/>
                  </a:solidFill>
                  <a:latin typeface="Arial" pitchFamily="34" charset="0"/>
                </a:rPr>
                <a:t>	*	Footnote</a:t>
              </a:r>
            </a:p>
            <a:p>
              <a:pPr eaLnBrk="1" fontAlgn="base" hangingPunct="1">
                <a:spcBef>
                  <a:spcPct val="20000"/>
                </a:spcBef>
                <a:spcAft>
                  <a:spcPct val="0"/>
                </a:spcAft>
                <a:defRPr/>
              </a:pPr>
              <a:r>
                <a:rPr lang="en-US" sz="1200" smtClean="0">
                  <a:solidFill>
                    <a:srgbClr val="000000"/>
                  </a:solidFill>
                  <a:latin typeface="Arial" pitchFamily="34" charset="0"/>
                </a:rPr>
                <a:t>Source:		Source</a:t>
              </a:r>
            </a:p>
          </p:txBody>
        </p:sp>
      </p:gr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5616" y="1298787"/>
            <a:ext cx="4319587" cy="20928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7476" y="1298787"/>
            <a:ext cx="4321175" cy="20928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oc id"/>
          <p:cNvSpPr>
            <a:spLocks noGrp="1" noChangeArrowheads="1"/>
          </p:cNvSpPr>
          <p:nvPr>
            <p:ph type="ftr" sz="quarter" idx="10"/>
            <p:custDataLst>
              <p:tags r:id="rId4"/>
            </p:custDataLst>
          </p:nvPr>
        </p:nvSpPr>
        <p:spPr/>
        <p:txBody>
          <a:bodyPr/>
          <a:lstStyle>
            <a:lvl1pPr defTabSz="902978" fontAlgn="auto">
              <a:spcBef>
                <a:spcPts val="0"/>
              </a:spcBef>
              <a:spcAft>
                <a:spcPts val="0"/>
              </a:spcAft>
              <a:defRPr/>
            </a:lvl1pPr>
          </a:lstStyle>
          <a:p>
            <a:pPr>
              <a:defRPr/>
            </a:pPr>
            <a:endParaRPr lang="en-GB"/>
          </a:p>
        </p:txBody>
      </p:sp>
      <p:sp>
        <p:nvSpPr>
          <p:cNvPr id="11" name="Rectangle 10"/>
          <p:cNvSpPr>
            <a:spLocks noGrp="1" noChangeArrowheads="1"/>
          </p:cNvSpPr>
          <p:nvPr>
            <p:ph type="sldNum" sz="quarter" idx="11"/>
            <p:custDataLst>
              <p:tags r:id="rId5"/>
            </p:custDataLst>
          </p:nvPr>
        </p:nvSpPr>
        <p:spPr/>
        <p:txBody>
          <a:bodyPr/>
          <a:lstStyle>
            <a:lvl1pPr defTabSz="902978" fontAlgn="auto">
              <a:spcBef>
                <a:spcPts val="0"/>
              </a:spcBef>
              <a:spcAft>
                <a:spcPts val="0"/>
              </a:spcAft>
              <a:defRPr/>
            </a:lvl1pPr>
          </a:lstStyle>
          <a:p>
            <a:pPr>
              <a:defRPr/>
            </a:pPr>
            <a:fld id="{78D226BE-A181-4BBE-8BFA-CE1232B471C9}" type="slidenum">
              <a:rPr lang="en-US"/>
              <a:pPr>
                <a:defRPr/>
              </a:pPr>
              <a:t>‹#›</a:t>
            </a:fld>
            <a:endParaRPr lang="en-US"/>
          </a:p>
        </p:txBody>
      </p:sp>
    </p:spTree>
    <p:extLst>
      <p:ext uri="{BB962C8B-B14F-4D97-AF65-F5344CB8AC3E}">
        <p14:creationId xmlns:p14="http://schemas.microsoft.com/office/powerpoint/2010/main" val="2775661157"/>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graphicFrame>
        <p:nvGraphicFramePr>
          <p:cNvPr id="7" name="Rectangle 2" hidden="1"/>
          <p:cNvGraphicFramePr>
            <a:graphicFrameLocks/>
          </p:cNvGraphicFramePr>
          <p:nvPr>
            <p:custDataLst>
              <p:tags r:id="rId2"/>
            </p:custDataLst>
          </p:nvPr>
        </p:nvGraphicFramePr>
        <p:xfrm>
          <a:off x="58" y="82"/>
          <a:ext cx="161925" cy="161925"/>
        </p:xfrm>
        <a:graphic>
          <a:graphicData uri="http://schemas.openxmlformats.org/presentationml/2006/ole">
            <mc:AlternateContent xmlns:mc="http://schemas.openxmlformats.org/markup-compatibility/2006">
              <mc:Choice xmlns:v="urn:schemas-microsoft-com:vml" Requires="v">
                <p:oleObj spid="_x0000_s397566" name="think-cell Slide" r:id="rId7" imgW="0" imgH="0" progId="TCLayout.ActiveDocument.1">
                  <p:embed/>
                </p:oleObj>
              </mc:Choice>
              <mc:Fallback>
                <p:oleObj name="think-cell Slide" r:id="rId7" imgW="0" imgH="0" progId="TCLayout.ActiveDocument.1">
                  <p:embed/>
                  <p:pic>
                    <p:nvPicPr>
                      <p:cNvPr id="0" name="AutoShape 1064"/>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58" y="82"/>
                        <a:ext cx="161925" cy="161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8" name="Picture 3" descr="Presentation"/>
          <p:cNvPicPr>
            <a:picLocks noChangeAspect="1" noChangeArrowheads="1"/>
          </p:cNvPicPr>
          <p:nvPr>
            <p:custDataLst>
              <p:tags r:id="rId3"/>
            </p:custDataLst>
          </p:nvPr>
        </p:nvPicPr>
        <p:blipFill>
          <a:blip r:embed="rId8">
            <a:extLst>
              <a:ext uri="{28A0092B-C50C-407E-A947-70E740481C1C}">
                <a14:useLocalDpi xmlns:a14="http://schemas.microsoft.com/office/drawing/2010/main" val="0"/>
              </a:ext>
            </a:extLst>
          </a:blip>
          <a:srcRect/>
          <a:stretch>
            <a:fillRect/>
          </a:stretch>
        </p:blipFill>
        <p:spPr bwMode="auto">
          <a:xfrm>
            <a:off x="0" y="582613"/>
            <a:ext cx="9144000" cy="633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McK Slide Elements"/>
          <p:cNvGrpSpPr>
            <a:grpSpLocks/>
          </p:cNvGrpSpPr>
          <p:nvPr/>
        </p:nvGrpSpPr>
        <p:grpSpPr bwMode="auto">
          <a:xfrm>
            <a:off x="125413" y="542925"/>
            <a:ext cx="8793162" cy="6288088"/>
            <a:chOff x="77" y="335"/>
            <a:chExt cx="5429" cy="3882"/>
          </a:xfrm>
        </p:grpSpPr>
        <p:sp>
          <p:nvSpPr>
            <p:cNvPr id="10" name="McK Measure" hidden="1"/>
            <p:cNvSpPr txBox="1">
              <a:spLocks noChangeArrowheads="1"/>
            </p:cNvSpPr>
            <p:nvPr userDrawn="1"/>
          </p:nvSpPr>
          <p:spPr bwMode="auto">
            <a:xfrm>
              <a:off x="77" y="335"/>
              <a:ext cx="5429" cy="152"/>
            </a:xfrm>
            <a:prstGeom prst="rect">
              <a:avLst/>
            </a:prstGeom>
            <a:noFill/>
            <a:ln>
              <a:noFill/>
            </a:ln>
            <a:extLst/>
          </p:spPr>
          <p:txBody>
            <a:bodyPr lIns="0" tIns="0" rIns="0" bIns="0">
              <a:spAutoFit/>
            </a:bodyPr>
            <a:lstStyle>
              <a:lvl1pPr defTabSz="911225" eaLnBrk="0" hangingPunct="0">
                <a:defRPr>
                  <a:solidFill>
                    <a:schemeClr val="tx1"/>
                  </a:solidFill>
                  <a:latin typeface="Calibri" pitchFamily="34" charset="0"/>
                  <a:cs typeface="Arial" pitchFamily="34" charset="0"/>
                </a:defRPr>
              </a:lvl1pPr>
              <a:lvl2pPr marL="742950" indent="-285750" defTabSz="911225" eaLnBrk="0" hangingPunct="0">
                <a:defRPr>
                  <a:solidFill>
                    <a:schemeClr val="tx1"/>
                  </a:solidFill>
                  <a:latin typeface="Calibri" pitchFamily="34" charset="0"/>
                  <a:cs typeface="Arial" pitchFamily="34" charset="0"/>
                </a:defRPr>
              </a:lvl2pPr>
              <a:lvl3pPr marL="1143000" indent="-228600" defTabSz="911225" eaLnBrk="0" hangingPunct="0">
                <a:defRPr>
                  <a:solidFill>
                    <a:schemeClr val="tx1"/>
                  </a:solidFill>
                  <a:latin typeface="Calibri" pitchFamily="34" charset="0"/>
                  <a:cs typeface="Arial" pitchFamily="34" charset="0"/>
                </a:defRPr>
              </a:lvl3pPr>
              <a:lvl4pPr marL="1600200" indent="-228600" defTabSz="911225" eaLnBrk="0" hangingPunct="0">
                <a:defRPr>
                  <a:solidFill>
                    <a:schemeClr val="tx1"/>
                  </a:solidFill>
                  <a:latin typeface="Calibri" pitchFamily="34" charset="0"/>
                  <a:cs typeface="Arial" pitchFamily="34" charset="0"/>
                </a:defRPr>
              </a:lvl4pPr>
              <a:lvl5pPr marL="2057400" indent="-228600" defTabSz="911225" eaLnBrk="0" hangingPunct="0">
                <a:defRPr>
                  <a:solidFill>
                    <a:schemeClr val="tx1"/>
                  </a:solidFill>
                  <a:latin typeface="Calibri" pitchFamily="34" charset="0"/>
                  <a:cs typeface="Arial" pitchFamily="34" charset="0"/>
                </a:defRPr>
              </a:lvl5pPr>
              <a:lvl6pPr marL="2514600" indent="-228600" defTabSz="9112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12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12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1225"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sz="1600" smtClean="0">
                  <a:solidFill>
                    <a:srgbClr val="000000"/>
                  </a:solidFill>
                  <a:latin typeface="Arial" pitchFamily="34" charset="0"/>
                </a:rPr>
                <a:t>Unit of measure</a:t>
              </a:r>
            </a:p>
          </p:txBody>
        </p:sp>
        <p:sp>
          <p:nvSpPr>
            <p:cNvPr id="11" name="McK Footnote" hidden="1"/>
            <p:cNvSpPr txBox="1">
              <a:spLocks noChangeArrowheads="1"/>
            </p:cNvSpPr>
            <p:nvPr userDrawn="1"/>
          </p:nvSpPr>
          <p:spPr bwMode="auto">
            <a:xfrm>
              <a:off x="79" y="3960"/>
              <a:ext cx="5145" cy="257"/>
            </a:xfrm>
            <a:prstGeom prst="rect">
              <a:avLst/>
            </a:prstGeom>
            <a:noFill/>
            <a:ln>
              <a:noFill/>
            </a:ln>
            <a:extLst/>
          </p:spPr>
          <p:txBody>
            <a:bodyPr lIns="0" tIns="0" rIns="0" bIns="0" anchor="b">
              <a:spAutoFit/>
            </a:bodyPr>
            <a:lstStyle>
              <a:lvl1pPr marL="584200" indent="-584200" defTabSz="911225" eaLnBrk="0" hangingPunct="0">
                <a:tabLst>
                  <a:tab pos="542925" algn="r"/>
                </a:tabLst>
                <a:defRPr>
                  <a:solidFill>
                    <a:schemeClr val="tx1"/>
                  </a:solidFill>
                  <a:latin typeface="Calibri" pitchFamily="34" charset="0"/>
                  <a:cs typeface="Arial" pitchFamily="34" charset="0"/>
                </a:defRPr>
              </a:lvl1pPr>
              <a:lvl2pPr marL="742950" indent="-285750" defTabSz="911225" eaLnBrk="0" hangingPunct="0">
                <a:tabLst>
                  <a:tab pos="542925" algn="r"/>
                </a:tabLst>
                <a:defRPr>
                  <a:solidFill>
                    <a:schemeClr val="tx1"/>
                  </a:solidFill>
                  <a:latin typeface="Calibri" pitchFamily="34" charset="0"/>
                  <a:cs typeface="Arial" pitchFamily="34" charset="0"/>
                </a:defRPr>
              </a:lvl2pPr>
              <a:lvl3pPr marL="1143000" indent="-228600" defTabSz="911225" eaLnBrk="0" hangingPunct="0">
                <a:tabLst>
                  <a:tab pos="542925" algn="r"/>
                </a:tabLst>
                <a:defRPr>
                  <a:solidFill>
                    <a:schemeClr val="tx1"/>
                  </a:solidFill>
                  <a:latin typeface="Calibri" pitchFamily="34" charset="0"/>
                  <a:cs typeface="Arial" pitchFamily="34" charset="0"/>
                </a:defRPr>
              </a:lvl3pPr>
              <a:lvl4pPr marL="1600200" indent="-228600" defTabSz="911225" eaLnBrk="0" hangingPunct="0">
                <a:tabLst>
                  <a:tab pos="542925" algn="r"/>
                </a:tabLst>
                <a:defRPr>
                  <a:solidFill>
                    <a:schemeClr val="tx1"/>
                  </a:solidFill>
                  <a:latin typeface="Calibri" pitchFamily="34" charset="0"/>
                  <a:cs typeface="Arial" pitchFamily="34" charset="0"/>
                </a:defRPr>
              </a:lvl4pPr>
              <a:lvl5pPr marL="2057400" indent="-228600" defTabSz="911225" eaLnBrk="0" hangingPunct="0">
                <a:tabLst>
                  <a:tab pos="542925" algn="r"/>
                </a:tabLst>
                <a:defRPr>
                  <a:solidFill>
                    <a:schemeClr val="tx1"/>
                  </a:solidFill>
                  <a:latin typeface="Calibri" pitchFamily="34" charset="0"/>
                  <a:cs typeface="Arial" pitchFamily="34" charset="0"/>
                </a:defRPr>
              </a:lvl5pPr>
              <a:lvl6pPr marL="25146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6pPr>
              <a:lvl7pPr marL="29718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7pPr>
              <a:lvl8pPr marL="34290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8pPr>
              <a:lvl9pPr marL="38862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sz="1200" smtClean="0">
                  <a:solidFill>
                    <a:srgbClr val="000000"/>
                  </a:solidFill>
                  <a:latin typeface="Arial" pitchFamily="34" charset="0"/>
                </a:rPr>
                <a:t>	*	Footnote</a:t>
              </a:r>
            </a:p>
            <a:p>
              <a:pPr eaLnBrk="1" fontAlgn="base" hangingPunct="1">
                <a:spcBef>
                  <a:spcPct val="20000"/>
                </a:spcBef>
                <a:spcAft>
                  <a:spcPct val="0"/>
                </a:spcAft>
                <a:defRPr/>
              </a:pPr>
              <a:r>
                <a:rPr lang="en-US" sz="1200" smtClean="0">
                  <a:solidFill>
                    <a:srgbClr val="000000"/>
                  </a:solidFill>
                  <a:latin typeface="Arial" pitchFamily="34" charset="0"/>
                </a:rPr>
                <a:t>Source:		Source</a:t>
              </a:r>
            </a:p>
          </p:txBody>
        </p:sp>
      </p:grpSp>
      <p:sp>
        <p:nvSpPr>
          <p:cNvPr id="2" name="Title 1"/>
          <p:cNvSpPr>
            <a:spLocks noGrp="1"/>
          </p:cNvSpPr>
          <p:nvPr>
            <p:ph type="title"/>
          </p:nvPr>
        </p:nvSpPr>
        <p:spPr>
          <a:xfrm>
            <a:off x="457200" y="274740"/>
            <a:ext cx="8229600" cy="319684"/>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18194"/>
            <a:ext cx="4040188" cy="755617"/>
          </a:xfrm>
        </p:spPr>
        <p:txBody>
          <a:bodyPr anchor="b"/>
          <a:lstStyle>
            <a:lvl1pPr marL="0" indent="0">
              <a:buNone/>
              <a:defRPr sz="2400" b="1"/>
            </a:lvl1pPr>
            <a:lvl2pPr marL="455261" indent="0">
              <a:buNone/>
              <a:defRPr sz="2000" b="1"/>
            </a:lvl2pPr>
            <a:lvl3pPr marL="910519" indent="0">
              <a:buNone/>
              <a:defRPr sz="1800" b="1"/>
            </a:lvl3pPr>
            <a:lvl4pPr marL="1365777" indent="0">
              <a:buNone/>
              <a:defRPr sz="1600" b="1"/>
            </a:lvl4pPr>
            <a:lvl5pPr marL="1821036" indent="0">
              <a:buNone/>
              <a:defRPr sz="1600" b="1"/>
            </a:lvl5pPr>
            <a:lvl6pPr marL="2276294" indent="0">
              <a:buNone/>
              <a:defRPr sz="1600" b="1"/>
            </a:lvl6pPr>
            <a:lvl7pPr marL="2731554" indent="0">
              <a:buNone/>
              <a:defRPr sz="1600" b="1"/>
            </a:lvl7pPr>
            <a:lvl8pPr marL="3186813" indent="0">
              <a:buNone/>
              <a:defRPr sz="1600" b="1"/>
            </a:lvl8pPr>
            <a:lvl9pPr marL="364206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9"/>
            <a:ext cx="4040188" cy="181588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18194"/>
            <a:ext cx="4041775" cy="755617"/>
          </a:xfrm>
        </p:spPr>
        <p:txBody>
          <a:bodyPr anchor="b"/>
          <a:lstStyle>
            <a:lvl1pPr marL="0" indent="0">
              <a:buNone/>
              <a:defRPr sz="2400" b="1"/>
            </a:lvl1pPr>
            <a:lvl2pPr marL="455261" indent="0">
              <a:buNone/>
              <a:defRPr sz="2000" b="1"/>
            </a:lvl2pPr>
            <a:lvl3pPr marL="910519" indent="0">
              <a:buNone/>
              <a:defRPr sz="1800" b="1"/>
            </a:lvl3pPr>
            <a:lvl4pPr marL="1365777" indent="0">
              <a:buNone/>
              <a:defRPr sz="1600" b="1"/>
            </a:lvl4pPr>
            <a:lvl5pPr marL="1821036" indent="0">
              <a:buNone/>
              <a:defRPr sz="1600" b="1"/>
            </a:lvl5pPr>
            <a:lvl6pPr marL="2276294" indent="0">
              <a:buNone/>
              <a:defRPr sz="1600" b="1"/>
            </a:lvl6pPr>
            <a:lvl7pPr marL="2731554" indent="0">
              <a:buNone/>
              <a:defRPr sz="1600" b="1"/>
            </a:lvl7pPr>
            <a:lvl8pPr marL="3186813" indent="0">
              <a:buNone/>
              <a:defRPr sz="1600" b="1"/>
            </a:lvl8pPr>
            <a:lvl9pPr marL="364206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9"/>
            <a:ext cx="4041775" cy="181588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doc id"/>
          <p:cNvSpPr>
            <a:spLocks noGrp="1" noChangeArrowheads="1"/>
          </p:cNvSpPr>
          <p:nvPr>
            <p:ph type="ftr" sz="quarter" idx="10"/>
            <p:custDataLst>
              <p:tags r:id="rId4"/>
            </p:custDataLst>
          </p:nvPr>
        </p:nvSpPr>
        <p:spPr/>
        <p:txBody>
          <a:bodyPr/>
          <a:lstStyle>
            <a:lvl1pPr defTabSz="902978" fontAlgn="auto">
              <a:spcBef>
                <a:spcPts val="0"/>
              </a:spcBef>
              <a:spcAft>
                <a:spcPts val="0"/>
              </a:spcAft>
              <a:defRPr/>
            </a:lvl1pPr>
          </a:lstStyle>
          <a:p>
            <a:pPr>
              <a:defRPr/>
            </a:pPr>
            <a:endParaRPr lang="en-GB"/>
          </a:p>
        </p:txBody>
      </p:sp>
      <p:sp>
        <p:nvSpPr>
          <p:cNvPr id="13" name="Rectangle 5"/>
          <p:cNvSpPr>
            <a:spLocks noGrp="1" noChangeArrowheads="1"/>
          </p:cNvSpPr>
          <p:nvPr>
            <p:ph type="sldNum" sz="quarter" idx="11"/>
            <p:custDataLst>
              <p:tags r:id="rId5"/>
            </p:custDataLst>
          </p:nvPr>
        </p:nvSpPr>
        <p:spPr/>
        <p:txBody>
          <a:bodyPr/>
          <a:lstStyle>
            <a:lvl1pPr defTabSz="902978" fontAlgn="auto">
              <a:spcBef>
                <a:spcPts val="0"/>
              </a:spcBef>
              <a:spcAft>
                <a:spcPts val="0"/>
              </a:spcAft>
              <a:defRPr/>
            </a:lvl1pPr>
          </a:lstStyle>
          <a:p>
            <a:pPr>
              <a:defRPr/>
            </a:pPr>
            <a:fld id="{2B12DEB7-5B3B-4EA9-AAB8-9889BC3F253C}" type="slidenum">
              <a:rPr lang="en-US"/>
              <a:pPr>
                <a:defRPr/>
              </a:pPr>
              <a:t>‹#›</a:t>
            </a:fld>
            <a:endParaRPr lang="en-US"/>
          </a:p>
        </p:txBody>
      </p:sp>
    </p:spTree>
    <p:extLst>
      <p:ext uri="{BB962C8B-B14F-4D97-AF65-F5344CB8AC3E}">
        <p14:creationId xmlns:p14="http://schemas.microsoft.com/office/powerpoint/2010/main" val="82619404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aphicFrame>
        <p:nvGraphicFramePr>
          <p:cNvPr id="3" name="Rectangle 2" hidden="1"/>
          <p:cNvGraphicFramePr>
            <a:graphicFrameLocks/>
          </p:cNvGraphicFramePr>
          <p:nvPr>
            <p:custDataLst>
              <p:tags r:id="rId2"/>
            </p:custDataLst>
          </p:nvPr>
        </p:nvGraphicFramePr>
        <p:xfrm>
          <a:off x="58" y="82"/>
          <a:ext cx="161925" cy="161925"/>
        </p:xfrm>
        <a:graphic>
          <a:graphicData uri="http://schemas.openxmlformats.org/presentationml/2006/ole">
            <mc:AlternateContent xmlns:mc="http://schemas.openxmlformats.org/markup-compatibility/2006">
              <mc:Choice xmlns:v="urn:schemas-microsoft-com:vml" Requires="v">
                <p:oleObj spid="_x0000_s398590" name="think-cell Slide" r:id="rId7" imgW="0" imgH="0" progId="TCLayout.ActiveDocument.1">
                  <p:embed/>
                </p:oleObj>
              </mc:Choice>
              <mc:Fallback>
                <p:oleObj name="think-cell Slide" r:id="rId7" imgW="0" imgH="0" progId="TCLayout.ActiveDocument.1">
                  <p:embed/>
                  <p:pic>
                    <p:nvPicPr>
                      <p:cNvPr id="0" name="AutoShape 1064"/>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58" y="82"/>
                        <a:ext cx="161925" cy="161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 name="Picture 11" descr="Presentation"/>
          <p:cNvPicPr>
            <a:picLocks noChangeAspect="1" noChangeArrowheads="1"/>
          </p:cNvPicPr>
          <p:nvPr>
            <p:custDataLst>
              <p:tags r:id="rId3"/>
            </p:custDataLst>
          </p:nvPr>
        </p:nvPicPr>
        <p:blipFill>
          <a:blip r:embed="rId8">
            <a:extLst>
              <a:ext uri="{28A0092B-C50C-407E-A947-70E740481C1C}">
                <a14:useLocalDpi xmlns:a14="http://schemas.microsoft.com/office/drawing/2010/main" val="0"/>
              </a:ext>
            </a:extLst>
          </a:blip>
          <a:srcRect/>
          <a:stretch>
            <a:fillRect/>
          </a:stretch>
        </p:blipFill>
        <p:spPr bwMode="auto">
          <a:xfrm>
            <a:off x="0" y="582613"/>
            <a:ext cx="9144000" cy="633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McK Slide Elements"/>
          <p:cNvGrpSpPr>
            <a:grpSpLocks/>
          </p:cNvGrpSpPr>
          <p:nvPr/>
        </p:nvGrpSpPr>
        <p:grpSpPr bwMode="auto">
          <a:xfrm>
            <a:off x="125413" y="542925"/>
            <a:ext cx="8793162" cy="6288088"/>
            <a:chOff x="77" y="335"/>
            <a:chExt cx="5429" cy="3882"/>
          </a:xfrm>
        </p:grpSpPr>
        <p:sp>
          <p:nvSpPr>
            <p:cNvPr id="6" name="McK Measure" hidden="1"/>
            <p:cNvSpPr txBox="1">
              <a:spLocks noChangeArrowheads="1"/>
            </p:cNvSpPr>
            <p:nvPr userDrawn="1"/>
          </p:nvSpPr>
          <p:spPr bwMode="auto">
            <a:xfrm>
              <a:off x="77" y="335"/>
              <a:ext cx="5429" cy="152"/>
            </a:xfrm>
            <a:prstGeom prst="rect">
              <a:avLst/>
            </a:prstGeom>
            <a:noFill/>
            <a:ln>
              <a:noFill/>
            </a:ln>
            <a:extLst/>
          </p:spPr>
          <p:txBody>
            <a:bodyPr lIns="0" tIns="0" rIns="0" bIns="0">
              <a:spAutoFit/>
            </a:bodyPr>
            <a:lstStyle>
              <a:lvl1pPr defTabSz="911225" eaLnBrk="0" hangingPunct="0">
                <a:defRPr>
                  <a:solidFill>
                    <a:schemeClr val="tx1"/>
                  </a:solidFill>
                  <a:latin typeface="Calibri" pitchFamily="34" charset="0"/>
                  <a:cs typeface="Arial" pitchFamily="34" charset="0"/>
                </a:defRPr>
              </a:lvl1pPr>
              <a:lvl2pPr marL="742950" indent="-285750" defTabSz="911225" eaLnBrk="0" hangingPunct="0">
                <a:defRPr>
                  <a:solidFill>
                    <a:schemeClr val="tx1"/>
                  </a:solidFill>
                  <a:latin typeface="Calibri" pitchFamily="34" charset="0"/>
                  <a:cs typeface="Arial" pitchFamily="34" charset="0"/>
                </a:defRPr>
              </a:lvl2pPr>
              <a:lvl3pPr marL="1143000" indent="-228600" defTabSz="911225" eaLnBrk="0" hangingPunct="0">
                <a:defRPr>
                  <a:solidFill>
                    <a:schemeClr val="tx1"/>
                  </a:solidFill>
                  <a:latin typeface="Calibri" pitchFamily="34" charset="0"/>
                  <a:cs typeface="Arial" pitchFamily="34" charset="0"/>
                </a:defRPr>
              </a:lvl3pPr>
              <a:lvl4pPr marL="1600200" indent="-228600" defTabSz="911225" eaLnBrk="0" hangingPunct="0">
                <a:defRPr>
                  <a:solidFill>
                    <a:schemeClr val="tx1"/>
                  </a:solidFill>
                  <a:latin typeface="Calibri" pitchFamily="34" charset="0"/>
                  <a:cs typeface="Arial" pitchFamily="34" charset="0"/>
                </a:defRPr>
              </a:lvl4pPr>
              <a:lvl5pPr marL="2057400" indent="-228600" defTabSz="911225" eaLnBrk="0" hangingPunct="0">
                <a:defRPr>
                  <a:solidFill>
                    <a:schemeClr val="tx1"/>
                  </a:solidFill>
                  <a:latin typeface="Calibri" pitchFamily="34" charset="0"/>
                  <a:cs typeface="Arial" pitchFamily="34" charset="0"/>
                </a:defRPr>
              </a:lvl5pPr>
              <a:lvl6pPr marL="2514600" indent="-228600" defTabSz="9112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12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12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1225"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sz="1600" smtClean="0">
                  <a:solidFill>
                    <a:srgbClr val="000000"/>
                  </a:solidFill>
                  <a:latin typeface="Arial" pitchFamily="34" charset="0"/>
                </a:rPr>
                <a:t>Unit of measure</a:t>
              </a:r>
            </a:p>
          </p:txBody>
        </p:sp>
        <p:sp>
          <p:nvSpPr>
            <p:cNvPr id="7" name="McK Footnote" hidden="1"/>
            <p:cNvSpPr txBox="1">
              <a:spLocks noChangeArrowheads="1"/>
            </p:cNvSpPr>
            <p:nvPr userDrawn="1"/>
          </p:nvSpPr>
          <p:spPr bwMode="auto">
            <a:xfrm>
              <a:off x="79" y="3960"/>
              <a:ext cx="5145" cy="257"/>
            </a:xfrm>
            <a:prstGeom prst="rect">
              <a:avLst/>
            </a:prstGeom>
            <a:noFill/>
            <a:ln>
              <a:noFill/>
            </a:ln>
            <a:extLst/>
          </p:spPr>
          <p:txBody>
            <a:bodyPr lIns="0" tIns="0" rIns="0" bIns="0" anchor="b">
              <a:spAutoFit/>
            </a:bodyPr>
            <a:lstStyle>
              <a:lvl1pPr marL="584200" indent="-584200" defTabSz="911225" eaLnBrk="0" hangingPunct="0">
                <a:tabLst>
                  <a:tab pos="542925" algn="r"/>
                </a:tabLst>
                <a:defRPr>
                  <a:solidFill>
                    <a:schemeClr val="tx1"/>
                  </a:solidFill>
                  <a:latin typeface="Calibri" pitchFamily="34" charset="0"/>
                  <a:cs typeface="Arial" pitchFamily="34" charset="0"/>
                </a:defRPr>
              </a:lvl1pPr>
              <a:lvl2pPr marL="742950" indent="-285750" defTabSz="911225" eaLnBrk="0" hangingPunct="0">
                <a:tabLst>
                  <a:tab pos="542925" algn="r"/>
                </a:tabLst>
                <a:defRPr>
                  <a:solidFill>
                    <a:schemeClr val="tx1"/>
                  </a:solidFill>
                  <a:latin typeface="Calibri" pitchFamily="34" charset="0"/>
                  <a:cs typeface="Arial" pitchFamily="34" charset="0"/>
                </a:defRPr>
              </a:lvl2pPr>
              <a:lvl3pPr marL="1143000" indent="-228600" defTabSz="911225" eaLnBrk="0" hangingPunct="0">
                <a:tabLst>
                  <a:tab pos="542925" algn="r"/>
                </a:tabLst>
                <a:defRPr>
                  <a:solidFill>
                    <a:schemeClr val="tx1"/>
                  </a:solidFill>
                  <a:latin typeface="Calibri" pitchFamily="34" charset="0"/>
                  <a:cs typeface="Arial" pitchFamily="34" charset="0"/>
                </a:defRPr>
              </a:lvl3pPr>
              <a:lvl4pPr marL="1600200" indent="-228600" defTabSz="911225" eaLnBrk="0" hangingPunct="0">
                <a:tabLst>
                  <a:tab pos="542925" algn="r"/>
                </a:tabLst>
                <a:defRPr>
                  <a:solidFill>
                    <a:schemeClr val="tx1"/>
                  </a:solidFill>
                  <a:latin typeface="Calibri" pitchFamily="34" charset="0"/>
                  <a:cs typeface="Arial" pitchFamily="34" charset="0"/>
                </a:defRPr>
              </a:lvl4pPr>
              <a:lvl5pPr marL="2057400" indent="-228600" defTabSz="911225" eaLnBrk="0" hangingPunct="0">
                <a:tabLst>
                  <a:tab pos="542925" algn="r"/>
                </a:tabLst>
                <a:defRPr>
                  <a:solidFill>
                    <a:schemeClr val="tx1"/>
                  </a:solidFill>
                  <a:latin typeface="Calibri" pitchFamily="34" charset="0"/>
                  <a:cs typeface="Arial" pitchFamily="34" charset="0"/>
                </a:defRPr>
              </a:lvl5pPr>
              <a:lvl6pPr marL="25146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6pPr>
              <a:lvl7pPr marL="29718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7pPr>
              <a:lvl8pPr marL="34290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8pPr>
              <a:lvl9pPr marL="38862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sz="1200" smtClean="0">
                  <a:solidFill>
                    <a:srgbClr val="000000"/>
                  </a:solidFill>
                  <a:latin typeface="Arial" pitchFamily="34" charset="0"/>
                </a:rPr>
                <a:t>	*	Footnote</a:t>
              </a:r>
            </a:p>
            <a:p>
              <a:pPr eaLnBrk="1" fontAlgn="base" hangingPunct="1">
                <a:spcBef>
                  <a:spcPct val="20000"/>
                </a:spcBef>
                <a:spcAft>
                  <a:spcPct val="0"/>
                </a:spcAft>
                <a:defRPr/>
              </a:pPr>
              <a:r>
                <a:rPr lang="en-US" sz="1200" smtClean="0">
                  <a:solidFill>
                    <a:srgbClr val="000000"/>
                  </a:solidFill>
                  <a:latin typeface="Arial" pitchFamily="34" charset="0"/>
                </a:rPr>
                <a:t>Source:		Source</a:t>
              </a:r>
            </a:p>
          </p:txBody>
        </p:sp>
      </p:grpSp>
      <p:sp>
        <p:nvSpPr>
          <p:cNvPr id="2" name="Title 1"/>
          <p:cNvSpPr>
            <a:spLocks noGrp="1"/>
          </p:cNvSpPr>
          <p:nvPr>
            <p:ph type="title"/>
          </p:nvPr>
        </p:nvSpPr>
        <p:spPr/>
        <p:txBody>
          <a:bodyPr/>
          <a:lstStyle/>
          <a:p>
            <a:r>
              <a:rPr lang="en-US" smtClean="0"/>
              <a:t>Click to edit Master title style</a:t>
            </a:r>
            <a:endParaRPr lang="en-US"/>
          </a:p>
        </p:txBody>
      </p:sp>
      <p:sp>
        <p:nvSpPr>
          <p:cNvPr id="8" name="doc id"/>
          <p:cNvSpPr>
            <a:spLocks noGrp="1" noChangeArrowheads="1"/>
          </p:cNvSpPr>
          <p:nvPr>
            <p:ph type="ftr" sz="quarter" idx="10"/>
            <p:custDataLst>
              <p:tags r:id="rId4"/>
            </p:custDataLst>
          </p:nvPr>
        </p:nvSpPr>
        <p:spPr/>
        <p:txBody>
          <a:bodyPr/>
          <a:lstStyle>
            <a:lvl1pPr defTabSz="902978" fontAlgn="auto">
              <a:spcBef>
                <a:spcPts val="0"/>
              </a:spcBef>
              <a:spcAft>
                <a:spcPts val="0"/>
              </a:spcAft>
              <a:defRPr/>
            </a:lvl1pPr>
          </a:lstStyle>
          <a:p>
            <a:pPr>
              <a:defRPr/>
            </a:pPr>
            <a:endParaRPr lang="en-GB"/>
          </a:p>
        </p:txBody>
      </p:sp>
      <p:sp>
        <p:nvSpPr>
          <p:cNvPr id="9" name="Rectangle 5"/>
          <p:cNvSpPr>
            <a:spLocks noGrp="1" noChangeArrowheads="1"/>
          </p:cNvSpPr>
          <p:nvPr>
            <p:ph type="sldNum" sz="quarter" idx="11"/>
            <p:custDataLst>
              <p:tags r:id="rId5"/>
            </p:custDataLst>
          </p:nvPr>
        </p:nvSpPr>
        <p:spPr/>
        <p:txBody>
          <a:bodyPr/>
          <a:lstStyle>
            <a:lvl1pPr defTabSz="902978" fontAlgn="auto">
              <a:spcBef>
                <a:spcPts val="0"/>
              </a:spcBef>
              <a:spcAft>
                <a:spcPts val="0"/>
              </a:spcAft>
              <a:defRPr/>
            </a:lvl1pPr>
          </a:lstStyle>
          <a:p>
            <a:pPr>
              <a:defRPr/>
            </a:pPr>
            <a:fld id="{0A40350E-1715-4BEE-A2EC-CC6B049377E4}" type="slidenum">
              <a:rPr lang="en-US"/>
              <a:pPr>
                <a:defRPr/>
              </a:pPr>
              <a:t>‹#›</a:t>
            </a:fld>
            <a:endParaRPr lang="en-US"/>
          </a:p>
        </p:txBody>
      </p:sp>
    </p:spTree>
    <p:extLst>
      <p:ext uri="{BB962C8B-B14F-4D97-AF65-F5344CB8AC3E}">
        <p14:creationId xmlns:p14="http://schemas.microsoft.com/office/powerpoint/2010/main" val="2797775956"/>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aphicFrame>
        <p:nvGraphicFramePr>
          <p:cNvPr id="2" name="Rectangle 2" hidden="1"/>
          <p:cNvGraphicFramePr>
            <a:graphicFrameLocks/>
          </p:cNvGraphicFramePr>
          <p:nvPr>
            <p:custDataLst>
              <p:tags r:id="rId2"/>
            </p:custDataLst>
          </p:nvPr>
        </p:nvGraphicFramePr>
        <p:xfrm>
          <a:off x="58" y="82"/>
          <a:ext cx="161925" cy="161925"/>
        </p:xfrm>
        <a:graphic>
          <a:graphicData uri="http://schemas.openxmlformats.org/presentationml/2006/ole">
            <mc:AlternateContent xmlns:mc="http://schemas.openxmlformats.org/markup-compatibility/2006">
              <mc:Choice xmlns:v="urn:schemas-microsoft-com:vml" Requires="v">
                <p:oleObj spid="_x0000_s399614" name="think-cell Slide" r:id="rId7" imgW="0" imgH="0" progId="TCLayout.ActiveDocument.1">
                  <p:embed/>
                </p:oleObj>
              </mc:Choice>
              <mc:Fallback>
                <p:oleObj name="think-cell Slide" r:id="rId7" imgW="0" imgH="0" progId="TCLayout.ActiveDocument.1">
                  <p:embed/>
                  <p:pic>
                    <p:nvPicPr>
                      <p:cNvPr id="0" name="AutoShape 1064"/>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58" y="82"/>
                        <a:ext cx="161925" cy="161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 name="Picture 3" descr="Presentation"/>
          <p:cNvPicPr>
            <a:picLocks noChangeAspect="1" noChangeArrowheads="1"/>
          </p:cNvPicPr>
          <p:nvPr>
            <p:custDataLst>
              <p:tags r:id="rId3"/>
            </p:custDataLst>
          </p:nvPr>
        </p:nvPicPr>
        <p:blipFill>
          <a:blip r:embed="rId8">
            <a:extLst>
              <a:ext uri="{28A0092B-C50C-407E-A947-70E740481C1C}">
                <a14:useLocalDpi xmlns:a14="http://schemas.microsoft.com/office/drawing/2010/main" val="0"/>
              </a:ext>
            </a:extLst>
          </a:blip>
          <a:srcRect/>
          <a:stretch>
            <a:fillRect/>
          </a:stretch>
        </p:blipFill>
        <p:spPr bwMode="auto">
          <a:xfrm>
            <a:off x="0" y="582613"/>
            <a:ext cx="9144000" cy="633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McK Slide Elements"/>
          <p:cNvGrpSpPr>
            <a:grpSpLocks/>
          </p:cNvGrpSpPr>
          <p:nvPr/>
        </p:nvGrpSpPr>
        <p:grpSpPr bwMode="auto">
          <a:xfrm>
            <a:off x="125413" y="542925"/>
            <a:ext cx="8793162" cy="6288088"/>
            <a:chOff x="77" y="335"/>
            <a:chExt cx="5429" cy="3882"/>
          </a:xfrm>
        </p:grpSpPr>
        <p:sp>
          <p:nvSpPr>
            <p:cNvPr id="5" name="McK Measure" hidden="1"/>
            <p:cNvSpPr txBox="1">
              <a:spLocks noChangeArrowheads="1"/>
            </p:cNvSpPr>
            <p:nvPr userDrawn="1"/>
          </p:nvSpPr>
          <p:spPr bwMode="auto">
            <a:xfrm>
              <a:off x="77" y="335"/>
              <a:ext cx="5429" cy="152"/>
            </a:xfrm>
            <a:prstGeom prst="rect">
              <a:avLst/>
            </a:prstGeom>
            <a:noFill/>
            <a:ln>
              <a:noFill/>
            </a:ln>
            <a:extLst/>
          </p:spPr>
          <p:txBody>
            <a:bodyPr lIns="0" tIns="0" rIns="0" bIns="0">
              <a:spAutoFit/>
            </a:bodyPr>
            <a:lstStyle>
              <a:lvl1pPr defTabSz="911225" eaLnBrk="0" hangingPunct="0">
                <a:defRPr>
                  <a:solidFill>
                    <a:schemeClr val="tx1"/>
                  </a:solidFill>
                  <a:latin typeface="Calibri" pitchFamily="34" charset="0"/>
                  <a:cs typeface="Arial" pitchFamily="34" charset="0"/>
                </a:defRPr>
              </a:lvl1pPr>
              <a:lvl2pPr marL="742950" indent="-285750" defTabSz="911225" eaLnBrk="0" hangingPunct="0">
                <a:defRPr>
                  <a:solidFill>
                    <a:schemeClr val="tx1"/>
                  </a:solidFill>
                  <a:latin typeface="Calibri" pitchFamily="34" charset="0"/>
                  <a:cs typeface="Arial" pitchFamily="34" charset="0"/>
                </a:defRPr>
              </a:lvl2pPr>
              <a:lvl3pPr marL="1143000" indent="-228600" defTabSz="911225" eaLnBrk="0" hangingPunct="0">
                <a:defRPr>
                  <a:solidFill>
                    <a:schemeClr val="tx1"/>
                  </a:solidFill>
                  <a:latin typeface="Calibri" pitchFamily="34" charset="0"/>
                  <a:cs typeface="Arial" pitchFamily="34" charset="0"/>
                </a:defRPr>
              </a:lvl3pPr>
              <a:lvl4pPr marL="1600200" indent="-228600" defTabSz="911225" eaLnBrk="0" hangingPunct="0">
                <a:defRPr>
                  <a:solidFill>
                    <a:schemeClr val="tx1"/>
                  </a:solidFill>
                  <a:latin typeface="Calibri" pitchFamily="34" charset="0"/>
                  <a:cs typeface="Arial" pitchFamily="34" charset="0"/>
                </a:defRPr>
              </a:lvl4pPr>
              <a:lvl5pPr marL="2057400" indent="-228600" defTabSz="911225" eaLnBrk="0" hangingPunct="0">
                <a:defRPr>
                  <a:solidFill>
                    <a:schemeClr val="tx1"/>
                  </a:solidFill>
                  <a:latin typeface="Calibri" pitchFamily="34" charset="0"/>
                  <a:cs typeface="Arial" pitchFamily="34" charset="0"/>
                </a:defRPr>
              </a:lvl5pPr>
              <a:lvl6pPr marL="2514600" indent="-228600" defTabSz="9112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12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12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1225"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sz="1600" smtClean="0">
                  <a:solidFill>
                    <a:srgbClr val="000000"/>
                  </a:solidFill>
                  <a:latin typeface="Arial" pitchFamily="34" charset="0"/>
                </a:rPr>
                <a:t>Unit of measure</a:t>
              </a:r>
            </a:p>
          </p:txBody>
        </p:sp>
        <p:sp>
          <p:nvSpPr>
            <p:cNvPr id="6" name="McK Footnote" hidden="1"/>
            <p:cNvSpPr txBox="1">
              <a:spLocks noChangeArrowheads="1"/>
            </p:cNvSpPr>
            <p:nvPr userDrawn="1"/>
          </p:nvSpPr>
          <p:spPr bwMode="auto">
            <a:xfrm>
              <a:off x="79" y="3960"/>
              <a:ext cx="5145" cy="257"/>
            </a:xfrm>
            <a:prstGeom prst="rect">
              <a:avLst/>
            </a:prstGeom>
            <a:noFill/>
            <a:ln>
              <a:noFill/>
            </a:ln>
            <a:extLst/>
          </p:spPr>
          <p:txBody>
            <a:bodyPr lIns="0" tIns="0" rIns="0" bIns="0" anchor="b">
              <a:spAutoFit/>
            </a:bodyPr>
            <a:lstStyle>
              <a:lvl1pPr marL="584200" indent="-584200" defTabSz="911225" eaLnBrk="0" hangingPunct="0">
                <a:tabLst>
                  <a:tab pos="542925" algn="r"/>
                </a:tabLst>
                <a:defRPr>
                  <a:solidFill>
                    <a:schemeClr val="tx1"/>
                  </a:solidFill>
                  <a:latin typeface="Calibri" pitchFamily="34" charset="0"/>
                  <a:cs typeface="Arial" pitchFamily="34" charset="0"/>
                </a:defRPr>
              </a:lvl1pPr>
              <a:lvl2pPr marL="742950" indent="-285750" defTabSz="911225" eaLnBrk="0" hangingPunct="0">
                <a:tabLst>
                  <a:tab pos="542925" algn="r"/>
                </a:tabLst>
                <a:defRPr>
                  <a:solidFill>
                    <a:schemeClr val="tx1"/>
                  </a:solidFill>
                  <a:latin typeface="Calibri" pitchFamily="34" charset="0"/>
                  <a:cs typeface="Arial" pitchFamily="34" charset="0"/>
                </a:defRPr>
              </a:lvl2pPr>
              <a:lvl3pPr marL="1143000" indent="-228600" defTabSz="911225" eaLnBrk="0" hangingPunct="0">
                <a:tabLst>
                  <a:tab pos="542925" algn="r"/>
                </a:tabLst>
                <a:defRPr>
                  <a:solidFill>
                    <a:schemeClr val="tx1"/>
                  </a:solidFill>
                  <a:latin typeface="Calibri" pitchFamily="34" charset="0"/>
                  <a:cs typeface="Arial" pitchFamily="34" charset="0"/>
                </a:defRPr>
              </a:lvl3pPr>
              <a:lvl4pPr marL="1600200" indent="-228600" defTabSz="911225" eaLnBrk="0" hangingPunct="0">
                <a:tabLst>
                  <a:tab pos="542925" algn="r"/>
                </a:tabLst>
                <a:defRPr>
                  <a:solidFill>
                    <a:schemeClr val="tx1"/>
                  </a:solidFill>
                  <a:latin typeface="Calibri" pitchFamily="34" charset="0"/>
                  <a:cs typeface="Arial" pitchFamily="34" charset="0"/>
                </a:defRPr>
              </a:lvl4pPr>
              <a:lvl5pPr marL="2057400" indent="-228600" defTabSz="911225" eaLnBrk="0" hangingPunct="0">
                <a:tabLst>
                  <a:tab pos="542925" algn="r"/>
                </a:tabLst>
                <a:defRPr>
                  <a:solidFill>
                    <a:schemeClr val="tx1"/>
                  </a:solidFill>
                  <a:latin typeface="Calibri" pitchFamily="34" charset="0"/>
                  <a:cs typeface="Arial" pitchFamily="34" charset="0"/>
                </a:defRPr>
              </a:lvl5pPr>
              <a:lvl6pPr marL="25146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6pPr>
              <a:lvl7pPr marL="29718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7pPr>
              <a:lvl8pPr marL="34290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8pPr>
              <a:lvl9pPr marL="38862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sz="1200" smtClean="0">
                  <a:solidFill>
                    <a:srgbClr val="000000"/>
                  </a:solidFill>
                  <a:latin typeface="Arial" pitchFamily="34" charset="0"/>
                </a:rPr>
                <a:t>	*	Footnote</a:t>
              </a:r>
            </a:p>
            <a:p>
              <a:pPr eaLnBrk="1" fontAlgn="base" hangingPunct="1">
                <a:spcBef>
                  <a:spcPct val="20000"/>
                </a:spcBef>
                <a:spcAft>
                  <a:spcPct val="0"/>
                </a:spcAft>
                <a:defRPr/>
              </a:pPr>
              <a:r>
                <a:rPr lang="en-US" sz="1200" smtClean="0">
                  <a:solidFill>
                    <a:srgbClr val="000000"/>
                  </a:solidFill>
                  <a:latin typeface="Arial" pitchFamily="34" charset="0"/>
                </a:rPr>
                <a:t>Source:		Source</a:t>
              </a:r>
            </a:p>
          </p:txBody>
        </p:sp>
      </p:grpSp>
      <p:sp>
        <p:nvSpPr>
          <p:cNvPr id="7" name="doc id"/>
          <p:cNvSpPr>
            <a:spLocks noGrp="1" noChangeArrowheads="1"/>
          </p:cNvSpPr>
          <p:nvPr>
            <p:ph type="ftr" sz="quarter" idx="10"/>
            <p:custDataLst>
              <p:tags r:id="rId4"/>
            </p:custDataLst>
          </p:nvPr>
        </p:nvSpPr>
        <p:spPr/>
        <p:txBody>
          <a:bodyPr/>
          <a:lstStyle>
            <a:lvl1pPr defTabSz="902978" fontAlgn="auto">
              <a:spcBef>
                <a:spcPts val="0"/>
              </a:spcBef>
              <a:spcAft>
                <a:spcPts val="0"/>
              </a:spcAft>
              <a:defRPr/>
            </a:lvl1pPr>
          </a:lstStyle>
          <a:p>
            <a:pPr>
              <a:defRPr/>
            </a:pPr>
            <a:endParaRPr lang="en-GB"/>
          </a:p>
        </p:txBody>
      </p:sp>
      <p:sp>
        <p:nvSpPr>
          <p:cNvPr id="8" name="Rectangle 5"/>
          <p:cNvSpPr>
            <a:spLocks noGrp="1" noChangeArrowheads="1"/>
          </p:cNvSpPr>
          <p:nvPr>
            <p:ph type="sldNum" sz="quarter" idx="11"/>
            <p:custDataLst>
              <p:tags r:id="rId5"/>
            </p:custDataLst>
          </p:nvPr>
        </p:nvSpPr>
        <p:spPr/>
        <p:txBody>
          <a:bodyPr/>
          <a:lstStyle>
            <a:lvl1pPr defTabSz="902978" fontAlgn="auto">
              <a:spcBef>
                <a:spcPts val="0"/>
              </a:spcBef>
              <a:spcAft>
                <a:spcPts val="0"/>
              </a:spcAft>
              <a:defRPr/>
            </a:lvl1pPr>
          </a:lstStyle>
          <a:p>
            <a:pPr>
              <a:defRPr/>
            </a:pPr>
            <a:fld id="{0C1F6A17-5F98-4755-A8D5-4FF6B0359374}" type="slidenum">
              <a:rPr lang="en-US"/>
              <a:pPr>
                <a:defRPr/>
              </a:pPr>
              <a:t>‹#›</a:t>
            </a:fld>
            <a:endParaRPr lang="en-US"/>
          </a:p>
        </p:txBody>
      </p:sp>
    </p:spTree>
    <p:extLst>
      <p:ext uri="{BB962C8B-B14F-4D97-AF65-F5344CB8AC3E}">
        <p14:creationId xmlns:p14="http://schemas.microsoft.com/office/powerpoint/2010/main" val="2176751535"/>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aphicFrame>
        <p:nvGraphicFramePr>
          <p:cNvPr id="5" name="Rectangle 2" hidden="1"/>
          <p:cNvGraphicFramePr>
            <a:graphicFrameLocks/>
          </p:cNvGraphicFramePr>
          <p:nvPr>
            <p:custDataLst>
              <p:tags r:id="rId2"/>
            </p:custDataLst>
          </p:nvPr>
        </p:nvGraphicFramePr>
        <p:xfrm>
          <a:off x="58" y="82"/>
          <a:ext cx="161925" cy="161925"/>
        </p:xfrm>
        <a:graphic>
          <a:graphicData uri="http://schemas.openxmlformats.org/presentationml/2006/ole">
            <mc:AlternateContent xmlns:mc="http://schemas.openxmlformats.org/markup-compatibility/2006">
              <mc:Choice xmlns:v="urn:schemas-microsoft-com:vml" Requires="v">
                <p:oleObj spid="_x0000_s400638" name="think-cell Slide" r:id="rId7" imgW="0" imgH="0" progId="TCLayout.ActiveDocument.1">
                  <p:embed/>
                </p:oleObj>
              </mc:Choice>
              <mc:Fallback>
                <p:oleObj name="think-cell Slide" r:id="rId7" imgW="0" imgH="0" progId="TCLayout.ActiveDocument.1">
                  <p:embed/>
                  <p:pic>
                    <p:nvPicPr>
                      <p:cNvPr id="0" name="AutoShape 1064"/>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58" y="82"/>
                        <a:ext cx="161925" cy="161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 name="Picture 3" descr="Presentation"/>
          <p:cNvPicPr>
            <a:picLocks noChangeAspect="1" noChangeArrowheads="1"/>
          </p:cNvPicPr>
          <p:nvPr>
            <p:custDataLst>
              <p:tags r:id="rId3"/>
            </p:custDataLst>
          </p:nvPr>
        </p:nvPicPr>
        <p:blipFill>
          <a:blip r:embed="rId8">
            <a:extLst>
              <a:ext uri="{28A0092B-C50C-407E-A947-70E740481C1C}">
                <a14:useLocalDpi xmlns:a14="http://schemas.microsoft.com/office/drawing/2010/main" val="0"/>
              </a:ext>
            </a:extLst>
          </a:blip>
          <a:srcRect/>
          <a:stretch>
            <a:fillRect/>
          </a:stretch>
        </p:blipFill>
        <p:spPr bwMode="auto">
          <a:xfrm>
            <a:off x="0" y="582613"/>
            <a:ext cx="9144000" cy="633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McK Slide Elements"/>
          <p:cNvGrpSpPr>
            <a:grpSpLocks/>
          </p:cNvGrpSpPr>
          <p:nvPr/>
        </p:nvGrpSpPr>
        <p:grpSpPr bwMode="auto">
          <a:xfrm>
            <a:off x="125413" y="542925"/>
            <a:ext cx="8793162" cy="6288088"/>
            <a:chOff x="77" y="335"/>
            <a:chExt cx="5429" cy="3882"/>
          </a:xfrm>
        </p:grpSpPr>
        <p:sp>
          <p:nvSpPr>
            <p:cNvPr id="8" name="McK Measure" hidden="1"/>
            <p:cNvSpPr txBox="1">
              <a:spLocks noChangeArrowheads="1"/>
            </p:cNvSpPr>
            <p:nvPr userDrawn="1"/>
          </p:nvSpPr>
          <p:spPr bwMode="auto">
            <a:xfrm>
              <a:off x="77" y="335"/>
              <a:ext cx="5429" cy="152"/>
            </a:xfrm>
            <a:prstGeom prst="rect">
              <a:avLst/>
            </a:prstGeom>
            <a:noFill/>
            <a:ln>
              <a:noFill/>
            </a:ln>
            <a:extLst/>
          </p:spPr>
          <p:txBody>
            <a:bodyPr lIns="0" tIns="0" rIns="0" bIns="0">
              <a:spAutoFit/>
            </a:bodyPr>
            <a:lstStyle>
              <a:lvl1pPr defTabSz="911225" eaLnBrk="0" hangingPunct="0">
                <a:defRPr>
                  <a:solidFill>
                    <a:schemeClr val="tx1"/>
                  </a:solidFill>
                  <a:latin typeface="Calibri" pitchFamily="34" charset="0"/>
                  <a:cs typeface="Arial" pitchFamily="34" charset="0"/>
                </a:defRPr>
              </a:lvl1pPr>
              <a:lvl2pPr marL="742950" indent="-285750" defTabSz="911225" eaLnBrk="0" hangingPunct="0">
                <a:defRPr>
                  <a:solidFill>
                    <a:schemeClr val="tx1"/>
                  </a:solidFill>
                  <a:latin typeface="Calibri" pitchFamily="34" charset="0"/>
                  <a:cs typeface="Arial" pitchFamily="34" charset="0"/>
                </a:defRPr>
              </a:lvl2pPr>
              <a:lvl3pPr marL="1143000" indent="-228600" defTabSz="911225" eaLnBrk="0" hangingPunct="0">
                <a:defRPr>
                  <a:solidFill>
                    <a:schemeClr val="tx1"/>
                  </a:solidFill>
                  <a:latin typeface="Calibri" pitchFamily="34" charset="0"/>
                  <a:cs typeface="Arial" pitchFamily="34" charset="0"/>
                </a:defRPr>
              </a:lvl3pPr>
              <a:lvl4pPr marL="1600200" indent="-228600" defTabSz="911225" eaLnBrk="0" hangingPunct="0">
                <a:defRPr>
                  <a:solidFill>
                    <a:schemeClr val="tx1"/>
                  </a:solidFill>
                  <a:latin typeface="Calibri" pitchFamily="34" charset="0"/>
                  <a:cs typeface="Arial" pitchFamily="34" charset="0"/>
                </a:defRPr>
              </a:lvl4pPr>
              <a:lvl5pPr marL="2057400" indent="-228600" defTabSz="911225" eaLnBrk="0" hangingPunct="0">
                <a:defRPr>
                  <a:solidFill>
                    <a:schemeClr val="tx1"/>
                  </a:solidFill>
                  <a:latin typeface="Calibri" pitchFamily="34" charset="0"/>
                  <a:cs typeface="Arial" pitchFamily="34" charset="0"/>
                </a:defRPr>
              </a:lvl5pPr>
              <a:lvl6pPr marL="2514600" indent="-228600" defTabSz="9112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12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12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1225"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sz="1600" smtClean="0">
                  <a:solidFill>
                    <a:srgbClr val="000000"/>
                  </a:solidFill>
                  <a:latin typeface="Arial" pitchFamily="34" charset="0"/>
                </a:rPr>
                <a:t>Unit of measure</a:t>
              </a:r>
            </a:p>
          </p:txBody>
        </p:sp>
        <p:sp>
          <p:nvSpPr>
            <p:cNvPr id="9" name="McK Footnote" hidden="1"/>
            <p:cNvSpPr txBox="1">
              <a:spLocks noChangeArrowheads="1"/>
            </p:cNvSpPr>
            <p:nvPr userDrawn="1"/>
          </p:nvSpPr>
          <p:spPr bwMode="auto">
            <a:xfrm>
              <a:off x="79" y="3960"/>
              <a:ext cx="5145" cy="257"/>
            </a:xfrm>
            <a:prstGeom prst="rect">
              <a:avLst/>
            </a:prstGeom>
            <a:noFill/>
            <a:ln>
              <a:noFill/>
            </a:ln>
            <a:extLst/>
          </p:spPr>
          <p:txBody>
            <a:bodyPr lIns="0" tIns="0" rIns="0" bIns="0" anchor="b">
              <a:spAutoFit/>
            </a:bodyPr>
            <a:lstStyle>
              <a:lvl1pPr marL="584200" indent="-584200" defTabSz="911225" eaLnBrk="0" hangingPunct="0">
                <a:tabLst>
                  <a:tab pos="542925" algn="r"/>
                </a:tabLst>
                <a:defRPr>
                  <a:solidFill>
                    <a:schemeClr val="tx1"/>
                  </a:solidFill>
                  <a:latin typeface="Calibri" pitchFamily="34" charset="0"/>
                  <a:cs typeface="Arial" pitchFamily="34" charset="0"/>
                </a:defRPr>
              </a:lvl1pPr>
              <a:lvl2pPr marL="742950" indent="-285750" defTabSz="911225" eaLnBrk="0" hangingPunct="0">
                <a:tabLst>
                  <a:tab pos="542925" algn="r"/>
                </a:tabLst>
                <a:defRPr>
                  <a:solidFill>
                    <a:schemeClr val="tx1"/>
                  </a:solidFill>
                  <a:latin typeface="Calibri" pitchFamily="34" charset="0"/>
                  <a:cs typeface="Arial" pitchFamily="34" charset="0"/>
                </a:defRPr>
              </a:lvl2pPr>
              <a:lvl3pPr marL="1143000" indent="-228600" defTabSz="911225" eaLnBrk="0" hangingPunct="0">
                <a:tabLst>
                  <a:tab pos="542925" algn="r"/>
                </a:tabLst>
                <a:defRPr>
                  <a:solidFill>
                    <a:schemeClr val="tx1"/>
                  </a:solidFill>
                  <a:latin typeface="Calibri" pitchFamily="34" charset="0"/>
                  <a:cs typeface="Arial" pitchFamily="34" charset="0"/>
                </a:defRPr>
              </a:lvl3pPr>
              <a:lvl4pPr marL="1600200" indent="-228600" defTabSz="911225" eaLnBrk="0" hangingPunct="0">
                <a:tabLst>
                  <a:tab pos="542925" algn="r"/>
                </a:tabLst>
                <a:defRPr>
                  <a:solidFill>
                    <a:schemeClr val="tx1"/>
                  </a:solidFill>
                  <a:latin typeface="Calibri" pitchFamily="34" charset="0"/>
                  <a:cs typeface="Arial" pitchFamily="34" charset="0"/>
                </a:defRPr>
              </a:lvl4pPr>
              <a:lvl5pPr marL="2057400" indent="-228600" defTabSz="911225" eaLnBrk="0" hangingPunct="0">
                <a:tabLst>
                  <a:tab pos="542925" algn="r"/>
                </a:tabLst>
                <a:defRPr>
                  <a:solidFill>
                    <a:schemeClr val="tx1"/>
                  </a:solidFill>
                  <a:latin typeface="Calibri" pitchFamily="34" charset="0"/>
                  <a:cs typeface="Arial" pitchFamily="34" charset="0"/>
                </a:defRPr>
              </a:lvl5pPr>
              <a:lvl6pPr marL="25146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6pPr>
              <a:lvl7pPr marL="29718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7pPr>
              <a:lvl8pPr marL="34290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8pPr>
              <a:lvl9pPr marL="38862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sz="1200" smtClean="0">
                  <a:solidFill>
                    <a:srgbClr val="000000"/>
                  </a:solidFill>
                  <a:latin typeface="Arial" pitchFamily="34" charset="0"/>
                </a:rPr>
                <a:t>	*	Footnote</a:t>
              </a:r>
            </a:p>
            <a:p>
              <a:pPr eaLnBrk="1" fontAlgn="base" hangingPunct="1">
                <a:spcBef>
                  <a:spcPct val="20000"/>
                </a:spcBef>
                <a:spcAft>
                  <a:spcPct val="0"/>
                </a:spcAft>
                <a:defRPr/>
              </a:pPr>
              <a:r>
                <a:rPr lang="en-US" sz="1200" smtClean="0">
                  <a:solidFill>
                    <a:srgbClr val="000000"/>
                  </a:solidFill>
                  <a:latin typeface="Arial" pitchFamily="34" charset="0"/>
                </a:rPr>
                <a:t>Source:		Source</a:t>
              </a:r>
            </a:p>
          </p:txBody>
        </p:sp>
      </p:grpSp>
      <p:sp>
        <p:nvSpPr>
          <p:cNvPr id="2" name="Title 1"/>
          <p:cNvSpPr>
            <a:spLocks noGrp="1"/>
          </p:cNvSpPr>
          <p:nvPr>
            <p:ph type="title"/>
          </p:nvPr>
        </p:nvSpPr>
        <p:spPr>
          <a:xfrm>
            <a:off x="457234" y="249446"/>
            <a:ext cx="3008313" cy="63936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63" y="273266"/>
            <a:ext cx="5111750" cy="248481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34" y="1435106"/>
            <a:ext cx="3008313" cy="217966"/>
          </a:xfrm>
        </p:spPr>
        <p:txBody>
          <a:bodyPr/>
          <a:lstStyle>
            <a:lvl1pPr marL="0" indent="0">
              <a:buNone/>
              <a:defRPr sz="1400"/>
            </a:lvl1pPr>
            <a:lvl2pPr marL="455261" indent="0">
              <a:buNone/>
              <a:defRPr sz="1200"/>
            </a:lvl2pPr>
            <a:lvl3pPr marL="910519" indent="0">
              <a:buNone/>
              <a:defRPr sz="1000"/>
            </a:lvl3pPr>
            <a:lvl4pPr marL="1365777" indent="0">
              <a:buNone/>
              <a:defRPr sz="900"/>
            </a:lvl4pPr>
            <a:lvl5pPr marL="1821036" indent="0">
              <a:buNone/>
              <a:defRPr sz="900"/>
            </a:lvl5pPr>
            <a:lvl6pPr marL="2276294" indent="0">
              <a:buNone/>
              <a:defRPr sz="900"/>
            </a:lvl6pPr>
            <a:lvl7pPr marL="2731554" indent="0">
              <a:buNone/>
              <a:defRPr sz="900"/>
            </a:lvl7pPr>
            <a:lvl8pPr marL="3186813" indent="0">
              <a:buNone/>
              <a:defRPr sz="900"/>
            </a:lvl8pPr>
            <a:lvl9pPr marL="3642069" indent="0">
              <a:buNone/>
              <a:defRPr sz="900"/>
            </a:lvl9pPr>
          </a:lstStyle>
          <a:p>
            <a:pPr lvl="0"/>
            <a:r>
              <a:rPr lang="en-US" smtClean="0"/>
              <a:t>Click to edit Master text styles</a:t>
            </a:r>
          </a:p>
        </p:txBody>
      </p:sp>
      <p:sp>
        <p:nvSpPr>
          <p:cNvPr id="10" name="doc id"/>
          <p:cNvSpPr>
            <a:spLocks noGrp="1" noChangeArrowheads="1"/>
          </p:cNvSpPr>
          <p:nvPr>
            <p:ph type="ftr" sz="quarter" idx="10"/>
            <p:custDataLst>
              <p:tags r:id="rId4"/>
            </p:custDataLst>
          </p:nvPr>
        </p:nvSpPr>
        <p:spPr/>
        <p:txBody>
          <a:bodyPr/>
          <a:lstStyle>
            <a:lvl1pPr defTabSz="902978" fontAlgn="auto">
              <a:spcBef>
                <a:spcPts val="0"/>
              </a:spcBef>
              <a:spcAft>
                <a:spcPts val="0"/>
              </a:spcAft>
              <a:defRPr/>
            </a:lvl1pPr>
          </a:lstStyle>
          <a:p>
            <a:pPr>
              <a:defRPr/>
            </a:pPr>
            <a:endParaRPr lang="en-GB"/>
          </a:p>
        </p:txBody>
      </p:sp>
      <p:sp>
        <p:nvSpPr>
          <p:cNvPr id="11" name="Rectangle 10"/>
          <p:cNvSpPr>
            <a:spLocks noGrp="1" noChangeArrowheads="1"/>
          </p:cNvSpPr>
          <p:nvPr>
            <p:ph type="sldNum" sz="quarter" idx="11"/>
            <p:custDataLst>
              <p:tags r:id="rId5"/>
            </p:custDataLst>
          </p:nvPr>
        </p:nvSpPr>
        <p:spPr/>
        <p:txBody>
          <a:bodyPr/>
          <a:lstStyle>
            <a:lvl1pPr defTabSz="902978" fontAlgn="auto">
              <a:spcBef>
                <a:spcPts val="0"/>
              </a:spcBef>
              <a:spcAft>
                <a:spcPts val="0"/>
              </a:spcAft>
              <a:defRPr/>
            </a:lvl1pPr>
          </a:lstStyle>
          <a:p>
            <a:pPr>
              <a:defRPr/>
            </a:pPr>
            <a:fld id="{759BBA13-3F35-497D-B8DA-C681D462D5DA}" type="slidenum">
              <a:rPr lang="en-US"/>
              <a:pPr>
                <a:defRPr/>
              </a:pPr>
              <a:t>‹#›</a:t>
            </a:fld>
            <a:endParaRPr lang="en-US"/>
          </a:p>
        </p:txBody>
      </p:sp>
    </p:spTree>
    <p:extLst>
      <p:ext uri="{BB962C8B-B14F-4D97-AF65-F5344CB8AC3E}">
        <p14:creationId xmlns:p14="http://schemas.microsoft.com/office/powerpoint/2010/main" val="141196545"/>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aphicFrame>
        <p:nvGraphicFramePr>
          <p:cNvPr id="5" name="Rectangle 2" hidden="1"/>
          <p:cNvGraphicFramePr>
            <a:graphicFrameLocks/>
          </p:cNvGraphicFramePr>
          <p:nvPr>
            <p:custDataLst>
              <p:tags r:id="rId2"/>
            </p:custDataLst>
          </p:nvPr>
        </p:nvGraphicFramePr>
        <p:xfrm>
          <a:off x="58" y="82"/>
          <a:ext cx="161925" cy="161925"/>
        </p:xfrm>
        <a:graphic>
          <a:graphicData uri="http://schemas.openxmlformats.org/presentationml/2006/ole">
            <mc:AlternateContent xmlns:mc="http://schemas.openxmlformats.org/markup-compatibility/2006">
              <mc:Choice xmlns:v="urn:schemas-microsoft-com:vml" Requires="v">
                <p:oleObj spid="_x0000_s401662" name="think-cell Slide" r:id="rId7" imgW="0" imgH="0" progId="TCLayout.ActiveDocument.1">
                  <p:embed/>
                </p:oleObj>
              </mc:Choice>
              <mc:Fallback>
                <p:oleObj name="think-cell Slide" r:id="rId7" imgW="0" imgH="0" progId="TCLayout.ActiveDocument.1">
                  <p:embed/>
                  <p:pic>
                    <p:nvPicPr>
                      <p:cNvPr id="0" name="AutoShape 1064"/>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58" y="82"/>
                        <a:ext cx="161925" cy="161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 name="Picture 3" descr="Presentation"/>
          <p:cNvPicPr>
            <a:picLocks noChangeAspect="1" noChangeArrowheads="1"/>
          </p:cNvPicPr>
          <p:nvPr>
            <p:custDataLst>
              <p:tags r:id="rId3"/>
            </p:custDataLst>
          </p:nvPr>
        </p:nvPicPr>
        <p:blipFill>
          <a:blip r:embed="rId8">
            <a:extLst>
              <a:ext uri="{28A0092B-C50C-407E-A947-70E740481C1C}">
                <a14:useLocalDpi xmlns:a14="http://schemas.microsoft.com/office/drawing/2010/main" val="0"/>
              </a:ext>
            </a:extLst>
          </a:blip>
          <a:srcRect/>
          <a:stretch>
            <a:fillRect/>
          </a:stretch>
        </p:blipFill>
        <p:spPr bwMode="auto">
          <a:xfrm>
            <a:off x="0" y="582613"/>
            <a:ext cx="9144000" cy="633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McK Slide Elements"/>
          <p:cNvGrpSpPr>
            <a:grpSpLocks/>
          </p:cNvGrpSpPr>
          <p:nvPr/>
        </p:nvGrpSpPr>
        <p:grpSpPr bwMode="auto">
          <a:xfrm>
            <a:off x="125413" y="542925"/>
            <a:ext cx="8793162" cy="6288088"/>
            <a:chOff x="77" y="335"/>
            <a:chExt cx="5429" cy="3882"/>
          </a:xfrm>
        </p:grpSpPr>
        <p:sp>
          <p:nvSpPr>
            <p:cNvPr id="8" name="McK Measure" hidden="1"/>
            <p:cNvSpPr txBox="1">
              <a:spLocks noChangeArrowheads="1"/>
            </p:cNvSpPr>
            <p:nvPr userDrawn="1"/>
          </p:nvSpPr>
          <p:spPr bwMode="auto">
            <a:xfrm>
              <a:off x="77" y="335"/>
              <a:ext cx="5429" cy="152"/>
            </a:xfrm>
            <a:prstGeom prst="rect">
              <a:avLst/>
            </a:prstGeom>
            <a:noFill/>
            <a:ln>
              <a:noFill/>
            </a:ln>
            <a:extLst/>
          </p:spPr>
          <p:txBody>
            <a:bodyPr lIns="0" tIns="0" rIns="0" bIns="0">
              <a:spAutoFit/>
            </a:bodyPr>
            <a:lstStyle>
              <a:lvl1pPr defTabSz="911225" eaLnBrk="0" hangingPunct="0">
                <a:defRPr>
                  <a:solidFill>
                    <a:schemeClr val="tx1"/>
                  </a:solidFill>
                  <a:latin typeface="Calibri" pitchFamily="34" charset="0"/>
                  <a:cs typeface="Arial" pitchFamily="34" charset="0"/>
                </a:defRPr>
              </a:lvl1pPr>
              <a:lvl2pPr marL="742950" indent="-285750" defTabSz="911225" eaLnBrk="0" hangingPunct="0">
                <a:defRPr>
                  <a:solidFill>
                    <a:schemeClr val="tx1"/>
                  </a:solidFill>
                  <a:latin typeface="Calibri" pitchFamily="34" charset="0"/>
                  <a:cs typeface="Arial" pitchFamily="34" charset="0"/>
                </a:defRPr>
              </a:lvl2pPr>
              <a:lvl3pPr marL="1143000" indent="-228600" defTabSz="911225" eaLnBrk="0" hangingPunct="0">
                <a:defRPr>
                  <a:solidFill>
                    <a:schemeClr val="tx1"/>
                  </a:solidFill>
                  <a:latin typeface="Calibri" pitchFamily="34" charset="0"/>
                  <a:cs typeface="Arial" pitchFamily="34" charset="0"/>
                </a:defRPr>
              </a:lvl3pPr>
              <a:lvl4pPr marL="1600200" indent="-228600" defTabSz="911225" eaLnBrk="0" hangingPunct="0">
                <a:defRPr>
                  <a:solidFill>
                    <a:schemeClr val="tx1"/>
                  </a:solidFill>
                  <a:latin typeface="Calibri" pitchFamily="34" charset="0"/>
                  <a:cs typeface="Arial" pitchFamily="34" charset="0"/>
                </a:defRPr>
              </a:lvl4pPr>
              <a:lvl5pPr marL="2057400" indent="-228600" defTabSz="911225" eaLnBrk="0" hangingPunct="0">
                <a:defRPr>
                  <a:solidFill>
                    <a:schemeClr val="tx1"/>
                  </a:solidFill>
                  <a:latin typeface="Calibri" pitchFamily="34" charset="0"/>
                  <a:cs typeface="Arial" pitchFamily="34" charset="0"/>
                </a:defRPr>
              </a:lvl5pPr>
              <a:lvl6pPr marL="2514600" indent="-228600" defTabSz="9112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12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12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1225"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sz="1600" smtClean="0">
                  <a:solidFill>
                    <a:srgbClr val="000000"/>
                  </a:solidFill>
                  <a:latin typeface="Arial" pitchFamily="34" charset="0"/>
                </a:rPr>
                <a:t>Unit of measure</a:t>
              </a:r>
            </a:p>
          </p:txBody>
        </p:sp>
        <p:sp>
          <p:nvSpPr>
            <p:cNvPr id="9" name="McK Footnote" hidden="1"/>
            <p:cNvSpPr txBox="1">
              <a:spLocks noChangeArrowheads="1"/>
            </p:cNvSpPr>
            <p:nvPr userDrawn="1"/>
          </p:nvSpPr>
          <p:spPr bwMode="auto">
            <a:xfrm>
              <a:off x="79" y="3960"/>
              <a:ext cx="5145" cy="257"/>
            </a:xfrm>
            <a:prstGeom prst="rect">
              <a:avLst/>
            </a:prstGeom>
            <a:noFill/>
            <a:ln>
              <a:noFill/>
            </a:ln>
            <a:extLst/>
          </p:spPr>
          <p:txBody>
            <a:bodyPr lIns="0" tIns="0" rIns="0" bIns="0" anchor="b">
              <a:spAutoFit/>
            </a:bodyPr>
            <a:lstStyle>
              <a:lvl1pPr marL="584200" indent="-584200" defTabSz="911225" eaLnBrk="0" hangingPunct="0">
                <a:tabLst>
                  <a:tab pos="542925" algn="r"/>
                </a:tabLst>
                <a:defRPr>
                  <a:solidFill>
                    <a:schemeClr val="tx1"/>
                  </a:solidFill>
                  <a:latin typeface="Calibri" pitchFamily="34" charset="0"/>
                  <a:cs typeface="Arial" pitchFamily="34" charset="0"/>
                </a:defRPr>
              </a:lvl1pPr>
              <a:lvl2pPr marL="742950" indent="-285750" defTabSz="911225" eaLnBrk="0" hangingPunct="0">
                <a:tabLst>
                  <a:tab pos="542925" algn="r"/>
                </a:tabLst>
                <a:defRPr>
                  <a:solidFill>
                    <a:schemeClr val="tx1"/>
                  </a:solidFill>
                  <a:latin typeface="Calibri" pitchFamily="34" charset="0"/>
                  <a:cs typeface="Arial" pitchFamily="34" charset="0"/>
                </a:defRPr>
              </a:lvl2pPr>
              <a:lvl3pPr marL="1143000" indent="-228600" defTabSz="911225" eaLnBrk="0" hangingPunct="0">
                <a:tabLst>
                  <a:tab pos="542925" algn="r"/>
                </a:tabLst>
                <a:defRPr>
                  <a:solidFill>
                    <a:schemeClr val="tx1"/>
                  </a:solidFill>
                  <a:latin typeface="Calibri" pitchFamily="34" charset="0"/>
                  <a:cs typeface="Arial" pitchFamily="34" charset="0"/>
                </a:defRPr>
              </a:lvl3pPr>
              <a:lvl4pPr marL="1600200" indent="-228600" defTabSz="911225" eaLnBrk="0" hangingPunct="0">
                <a:tabLst>
                  <a:tab pos="542925" algn="r"/>
                </a:tabLst>
                <a:defRPr>
                  <a:solidFill>
                    <a:schemeClr val="tx1"/>
                  </a:solidFill>
                  <a:latin typeface="Calibri" pitchFamily="34" charset="0"/>
                  <a:cs typeface="Arial" pitchFamily="34" charset="0"/>
                </a:defRPr>
              </a:lvl4pPr>
              <a:lvl5pPr marL="2057400" indent="-228600" defTabSz="911225" eaLnBrk="0" hangingPunct="0">
                <a:tabLst>
                  <a:tab pos="542925" algn="r"/>
                </a:tabLst>
                <a:defRPr>
                  <a:solidFill>
                    <a:schemeClr val="tx1"/>
                  </a:solidFill>
                  <a:latin typeface="Calibri" pitchFamily="34" charset="0"/>
                  <a:cs typeface="Arial" pitchFamily="34" charset="0"/>
                </a:defRPr>
              </a:lvl5pPr>
              <a:lvl6pPr marL="25146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6pPr>
              <a:lvl7pPr marL="29718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7pPr>
              <a:lvl8pPr marL="34290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8pPr>
              <a:lvl9pPr marL="38862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sz="1200" smtClean="0">
                  <a:solidFill>
                    <a:srgbClr val="000000"/>
                  </a:solidFill>
                  <a:latin typeface="Arial" pitchFamily="34" charset="0"/>
                </a:rPr>
                <a:t>	*	Footnote</a:t>
              </a:r>
            </a:p>
            <a:p>
              <a:pPr eaLnBrk="1" fontAlgn="base" hangingPunct="1">
                <a:spcBef>
                  <a:spcPct val="20000"/>
                </a:spcBef>
                <a:spcAft>
                  <a:spcPct val="0"/>
                </a:spcAft>
                <a:defRPr/>
              </a:pPr>
              <a:r>
                <a:rPr lang="en-US" sz="1200" smtClean="0">
                  <a:solidFill>
                    <a:srgbClr val="000000"/>
                  </a:solidFill>
                  <a:latin typeface="Arial" pitchFamily="34" charset="0"/>
                </a:rPr>
                <a:t>Source:		Source</a:t>
              </a:r>
            </a:p>
          </p:txBody>
        </p:sp>
      </p:grpSp>
      <p:sp>
        <p:nvSpPr>
          <p:cNvPr id="2" name="Title 1"/>
          <p:cNvSpPr>
            <a:spLocks noGrp="1"/>
          </p:cNvSpPr>
          <p:nvPr>
            <p:ph type="title"/>
          </p:nvPr>
        </p:nvSpPr>
        <p:spPr>
          <a:xfrm>
            <a:off x="1792288" y="4789085"/>
            <a:ext cx="5486400" cy="31968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97"/>
            <a:ext cx="5486400" cy="508588"/>
          </a:xfrm>
        </p:spPr>
        <p:txBody>
          <a:bodyPr/>
          <a:lstStyle>
            <a:lvl1pPr marL="0" indent="0">
              <a:buNone/>
              <a:defRPr sz="3200"/>
            </a:lvl1pPr>
            <a:lvl2pPr marL="455261" indent="0">
              <a:buNone/>
              <a:defRPr sz="2800"/>
            </a:lvl2pPr>
            <a:lvl3pPr marL="910519" indent="0">
              <a:buNone/>
              <a:defRPr sz="2400"/>
            </a:lvl3pPr>
            <a:lvl4pPr marL="1365777" indent="0">
              <a:buNone/>
              <a:defRPr sz="2000"/>
            </a:lvl4pPr>
            <a:lvl5pPr marL="1821036" indent="0">
              <a:buNone/>
              <a:defRPr sz="2000"/>
            </a:lvl5pPr>
            <a:lvl6pPr marL="2276294" indent="0">
              <a:buNone/>
              <a:defRPr sz="2000"/>
            </a:lvl6pPr>
            <a:lvl7pPr marL="2731554" indent="0">
              <a:buNone/>
              <a:defRPr sz="2000"/>
            </a:lvl7pPr>
            <a:lvl8pPr marL="3186813" indent="0">
              <a:buNone/>
              <a:defRPr sz="2000"/>
            </a:lvl8pPr>
            <a:lvl9pPr marL="3642069" indent="0">
              <a:buNone/>
              <a:defRPr sz="2000"/>
            </a:lvl9pPr>
          </a:lstStyle>
          <a:p>
            <a:pPr lvl="0"/>
            <a:endParaRPr lang="en-US" noProof="0" smtClean="0"/>
          </a:p>
        </p:txBody>
      </p:sp>
      <p:sp>
        <p:nvSpPr>
          <p:cNvPr id="4" name="Text Placeholder 3"/>
          <p:cNvSpPr>
            <a:spLocks noGrp="1"/>
          </p:cNvSpPr>
          <p:nvPr>
            <p:ph type="body" sz="half" idx="2"/>
          </p:nvPr>
        </p:nvSpPr>
        <p:spPr>
          <a:xfrm>
            <a:off x="1792288" y="5367343"/>
            <a:ext cx="5486400" cy="217966"/>
          </a:xfrm>
        </p:spPr>
        <p:txBody>
          <a:bodyPr/>
          <a:lstStyle>
            <a:lvl1pPr marL="0" indent="0">
              <a:buNone/>
              <a:defRPr sz="1400"/>
            </a:lvl1pPr>
            <a:lvl2pPr marL="455261" indent="0">
              <a:buNone/>
              <a:defRPr sz="1200"/>
            </a:lvl2pPr>
            <a:lvl3pPr marL="910519" indent="0">
              <a:buNone/>
              <a:defRPr sz="1000"/>
            </a:lvl3pPr>
            <a:lvl4pPr marL="1365777" indent="0">
              <a:buNone/>
              <a:defRPr sz="900"/>
            </a:lvl4pPr>
            <a:lvl5pPr marL="1821036" indent="0">
              <a:buNone/>
              <a:defRPr sz="900"/>
            </a:lvl5pPr>
            <a:lvl6pPr marL="2276294" indent="0">
              <a:buNone/>
              <a:defRPr sz="900"/>
            </a:lvl6pPr>
            <a:lvl7pPr marL="2731554" indent="0">
              <a:buNone/>
              <a:defRPr sz="900"/>
            </a:lvl7pPr>
            <a:lvl8pPr marL="3186813" indent="0">
              <a:buNone/>
              <a:defRPr sz="900"/>
            </a:lvl8pPr>
            <a:lvl9pPr marL="3642069" indent="0">
              <a:buNone/>
              <a:defRPr sz="900"/>
            </a:lvl9pPr>
          </a:lstStyle>
          <a:p>
            <a:pPr lvl="0"/>
            <a:r>
              <a:rPr lang="en-US" smtClean="0"/>
              <a:t>Click to edit Master text styles</a:t>
            </a:r>
          </a:p>
        </p:txBody>
      </p:sp>
      <p:sp>
        <p:nvSpPr>
          <p:cNvPr id="10" name="doc id"/>
          <p:cNvSpPr>
            <a:spLocks noGrp="1" noChangeArrowheads="1"/>
          </p:cNvSpPr>
          <p:nvPr>
            <p:ph type="ftr" sz="quarter" idx="10"/>
            <p:custDataLst>
              <p:tags r:id="rId4"/>
            </p:custDataLst>
          </p:nvPr>
        </p:nvSpPr>
        <p:spPr/>
        <p:txBody>
          <a:bodyPr/>
          <a:lstStyle>
            <a:lvl1pPr defTabSz="902978" fontAlgn="auto">
              <a:spcBef>
                <a:spcPts val="0"/>
              </a:spcBef>
              <a:spcAft>
                <a:spcPts val="0"/>
              </a:spcAft>
              <a:defRPr/>
            </a:lvl1pPr>
          </a:lstStyle>
          <a:p>
            <a:pPr>
              <a:defRPr/>
            </a:pPr>
            <a:endParaRPr lang="en-GB"/>
          </a:p>
        </p:txBody>
      </p:sp>
      <p:sp>
        <p:nvSpPr>
          <p:cNvPr id="11" name="Rectangle 10"/>
          <p:cNvSpPr>
            <a:spLocks noGrp="1" noChangeArrowheads="1"/>
          </p:cNvSpPr>
          <p:nvPr>
            <p:ph type="sldNum" sz="quarter" idx="11"/>
            <p:custDataLst>
              <p:tags r:id="rId5"/>
            </p:custDataLst>
          </p:nvPr>
        </p:nvSpPr>
        <p:spPr/>
        <p:txBody>
          <a:bodyPr/>
          <a:lstStyle>
            <a:lvl1pPr defTabSz="902978" fontAlgn="auto">
              <a:spcBef>
                <a:spcPts val="0"/>
              </a:spcBef>
              <a:spcAft>
                <a:spcPts val="0"/>
              </a:spcAft>
              <a:defRPr/>
            </a:lvl1pPr>
          </a:lstStyle>
          <a:p>
            <a:pPr>
              <a:defRPr/>
            </a:pPr>
            <a:fld id="{69414DA4-A216-4A0E-AB6C-4AAC3E62AEE2}" type="slidenum">
              <a:rPr lang="en-US"/>
              <a:pPr>
                <a:defRPr/>
              </a:pPr>
              <a:t>‹#›</a:t>
            </a:fld>
            <a:endParaRPr lang="en-US"/>
          </a:p>
        </p:txBody>
      </p:sp>
    </p:spTree>
    <p:extLst>
      <p:ext uri="{BB962C8B-B14F-4D97-AF65-F5344CB8AC3E}">
        <p14:creationId xmlns:p14="http://schemas.microsoft.com/office/powerpoint/2010/main" val="2260294648"/>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graphicFrame>
        <p:nvGraphicFramePr>
          <p:cNvPr id="4" name="Rectangle 2" hidden="1"/>
          <p:cNvGraphicFramePr>
            <a:graphicFrameLocks/>
          </p:cNvGraphicFramePr>
          <p:nvPr>
            <p:custDataLst>
              <p:tags r:id="rId2"/>
            </p:custDataLst>
          </p:nvPr>
        </p:nvGraphicFramePr>
        <p:xfrm>
          <a:off x="58" y="82"/>
          <a:ext cx="161925" cy="161925"/>
        </p:xfrm>
        <a:graphic>
          <a:graphicData uri="http://schemas.openxmlformats.org/presentationml/2006/ole">
            <mc:AlternateContent xmlns:mc="http://schemas.openxmlformats.org/markup-compatibility/2006">
              <mc:Choice xmlns:v="urn:schemas-microsoft-com:vml" Requires="v">
                <p:oleObj spid="_x0000_s402686" name="think-cell Slide" r:id="rId7" imgW="0" imgH="0" progId="TCLayout.ActiveDocument.1">
                  <p:embed/>
                </p:oleObj>
              </mc:Choice>
              <mc:Fallback>
                <p:oleObj name="think-cell Slide" r:id="rId7" imgW="0" imgH="0" progId="TCLayout.ActiveDocument.1">
                  <p:embed/>
                  <p:pic>
                    <p:nvPicPr>
                      <p:cNvPr id="0" name="AutoShape 1064"/>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58" y="82"/>
                        <a:ext cx="161925" cy="161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3" descr="Presentation"/>
          <p:cNvPicPr>
            <a:picLocks noChangeAspect="1" noChangeArrowheads="1"/>
          </p:cNvPicPr>
          <p:nvPr>
            <p:custDataLst>
              <p:tags r:id="rId3"/>
            </p:custDataLst>
          </p:nvPr>
        </p:nvPicPr>
        <p:blipFill>
          <a:blip r:embed="rId8">
            <a:extLst>
              <a:ext uri="{28A0092B-C50C-407E-A947-70E740481C1C}">
                <a14:useLocalDpi xmlns:a14="http://schemas.microsoft.com/office/drawing/2010/main" val="0"/>
              </a:ext>
            </a:extLst>
          </a:blip>
          <a:srcRect/>
          <a:stretch>
            <a:fillRect/>
          </a:stretch>
        </p:blipFill>
        <p:spPr bwMode="auto">
          <a:xfrm>
            <a:off x="0" y="582613"/>
            <a:ext cx="9144000" cy="633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McK Slide Elements"/>
          <p:cNvGrpSpPr>
            <a:grpSpLocks/>
          </p:cNvGrpSpPr>
          <p:nvPr/>
        </p:nvGrpSpPr>
        <p:grpSpPr bwMode="auto">
          <a:xfrm>
            <a:off x="125413" y="542925"/>
            <a:ext cx="8793162" cy="6288088"/>
            <a:chOff x="77" y="335"/>
            <a:chExt cx="5429" cy="3882"/>
          </a:xfrm>
        </p:grpSpPr>
        <p:sp>
          <p:nvSpPr>
            <p:cNvPr id="7" name="McK Measure" hidden="1"/>
            <p:cNvSpPr txBox="1">
              <a:spLocks noChangeArrowheads="1"/>
            </p:cNvSpPr>
            <p:nvPr userDrawn="1"/>
          </p:nvSpPr>
          <p:spPr bwMode="auto">
            <a:xfrm>
              <a:off x="77" y="335"/>
              <a:ext cx="5429" cy="152"/>
            </a:xfrm>
            <a:prstGeom prst="rect">
              <a:avLst/>
            </a:prstGeom>
            <a:noFill/>
            <a:ln>
              <a:noFill/>
            </a:ln>
            <a:extLst/>
          </p:spPr>
          <p:txBody>
            <a:bodyPr lIns="0" tIns="0" rIns="0" bIns="0">
              <a:spAutoFit/>
            </a:bodyPr>
            <a:lstStyle>
              <a:lvl1pPr defTabSz="911225" eaLnBrk="0" hangingPunct="0">
                <a:defRPr>
                  <a:solidFill>
                    <a:schemeClr val="tx1"/>
                  </a:solidFill>
                  <a:latin typeface="Calibri" pitchFamily="34" charset="0"/>
                  <a:cs typeface="Arial" pitchFamily="34" charset="0"/>
                </a:defRPr>
              </a:lvl1pPr>
              <a:lvl2pPr marL="742950" indent="-285750" defTabSz="911225" eaLnBrk="0" hangingPunct="0">
                <a:defRPr>
                  <a:solidFill>
                    <a:schemeClr val="tx1"/>
                  </a:solidFill>
                  <a:latin typeface="Calibri" pitchFamily="34" charset="0"/>
                  <a:cs typeface="Arial" pitchFamily="34" charset="0"/>
                </a:defRPr>
              </a:lvl2pPr>
              <a:lvl3pPr marL="1143000" indent="-228600" defTabSz="911225" eaLnBrk="0" hangingPunct="0">
                <a:defRPr>
                  <a:solidFill>
                    <a:schemeClr val="tx1"/>
                  </a:solidFill>
                  <a:latin typeface="Calibri" pitchFamily="34" charset="0"/>
                  <a:cs typeface="Arial" pitchFamily="34" charset="0"/>
                </a:defRPr>
              </a:lvl3pPr>
              <a:lvl4pPr marL="1600200" indent="-228600" defTabSz="911225" eaLnBrk="0" hangingPunct="0">
                <a:defRPr>
                  <a:solidFill>
                    <a:schemeClr val="tx1"/>
                  </a:solidFill>
                  <a:latin typeface="Calibri" pitchFamily="34" charset="0"/>
                  <a:cs typeface="Arial" pitchFamily="34" charset="0"/>
                </a:defRPr>
              </a:lvl4pPr>
              <a:lvl5pPr marL="2057400" indent="-228600" defTabSz="911225" eaLnBrk="0" hangingPunct="0">
                <a:defRPr>
                  <a:solidFill>
                    <a:schemeClr val="tx1"/>
                  </a:solidFill>
                  <a:latin typeface="Calibri" pitchFamily="34" charset="0"/>
                  <a:cs typeface="Arial" pitchFamily="34" charset="0"/>
                </a:defRPr>
              </a:lvl5pPr>
              <a:lvl6pPr marL="2514600" indent="-228600" defTabSz="9112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12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12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1225"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sz="1600" smtClean="0">
                  <a:solidFill>
                    <a:srgbClr val="000000"/>
                  </a:solidFill>
                  <a:latin typeface="Arial" pitchFamily="34" charset="0"/>
                </a:rPr>
                <a:t>Unit of measure</a:t>
              </a:r>
            </a:p>
          </p:txBody>
        </p:sp>
        <p:sp>
          <p:nvSpPr>
            <p:cNvPr id="8" name="McK Footnote" hidden="1"/>
            <p:cNvSpPr txBox="1">
              <a:spLocks noChangeArrowheads="1"/>
            </p:cNvSpPr>
            <p:nvPr userDrawn="1"/>
          </p:nvSpPr>
          <p:spPr bwMode="auto">
            <a:xfrm>
              <a:off x="79" y="3960"/>
              <a:ext cx="5145" cy="257"/>
            </a:xfrm>
            <a:prstGeom prst="rect">
              <a:avLst/>
            </a:prstGeom>
            <a:noFill/>
            <a:ln>
              <a:noFill/>
            </a:ln>
            <a:extLst/>
          </p:spPr>
          <p:txBody>
            <a:bodyPr lIns="0" tIns="0" rIns="0" bIns="0" anchor="b">
              <a:spAutoFit/>
            </a:bodyPr>
            <a:lstStyle>
              <a:lvl1pPr marL="584200" indent="-584200" defTabSz="911225" eaLnBrk="0" hangingPunct="0">
                <a:tabLst>
                  <a:tab pos="542925" algn="r"/>
                </a:tabLst>
                <a:defRPr>
                  <a:solidFill>
                    <a:schemeClr val="tx1"/>
                  </a:solidFill>
                  <a:latin typeface="Calibri" pitchFamily="34" charset="0"/>
                  <a:cs typeface="Arial" pitchFamily="34" charset="0"/>
                </a:defRPr>
              </a:lvl1pPr>
              <a:lvl2pPr marL="742950" indent="-285750" defTabSz="911225" eaLnBrk="0" hangingPunct="0">
                <a:tabLst>
                  <a:tab pos="542925" algn="r"/>
                </a:tabLst>
                <a:defRPr>
                  <a:solidFill>
                    <a:schemeClr val="tx1"/>
                  </a:solidFill>
                  <a:latin typeface="Calibri" pitchFamily="34" charset="0"/>
                  <a:cs typeface="Arial" pitchFamily="34" charset="0"/>
                </a:defRPr>
              </a:lvl2pPr>
              <a:lvl3pPr marL="1143000" indent="-228600" defTabSz="911225" eaLnBrk="0" hangingPunct="0">
                <a:tabLst>
                  <a:tab pos="542925" algn="r"/>
                </a:tabLst>
                <a:defRPr>
                  <a:solidFill>
                    <a:schemeClr val="tx1"/>
                  </a:solidFill>
                  <a:latin typeface="Calibri" pitchFamily="34" charset="0"/>
                  <a:cs typeface="Arial" pitchFamily="34" charset="0"/>
                </a:defRPr>
              </a:lvl3pPr>
              <a:lvl4pPr marL="1600200" indent="-228600" defTabSz="911225" eaLnBrk="0" hangingPunct="0">
                <a:tabLst>
                  <a:tab pos="542925" algn="r"/>
                </a:tabLst>
                <a:defRPr>
                  <a:solidFill>
                    <a:schemeClr val="tx1"/>
                  </a:solidFill>
                  <a:latin typeface="Calibri" pitchFamily="34" charset="0"/>
                  <a:cs typeface="Arial" pitchFamily="34" charset="0"/>
                </a:defRPr>
              </a:lvl4pPr>
              <a:lvl5pPr marL="2057400" indent="-228600" defTabSz="911225" eaLnBrk="0" hangingPunct="0">
                <a:tabLst>
                  <a:tab pos="542925" algn="r"/>
                </a:tabLst>
                <a:defRPr>
                  <a:solidFill>
                    <a:schemeClr val="tx1"/>
                  </a:solidFill>
                  <a:latin typeface="Calibri" pitchFamily="34" charset="0"/>
                  <a:cs typeface="Arial" pitchFamily="34" charset="0"/>
                </a:defRPr>
              </a:lvl5pPr>
              <a:lvl6pPr marL="25146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6pPr>
              <a:lvl7pPr marL="29718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7pPr>
              <a:lvl8pPr marL="34290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8pPr>
              <a:lvl9pPr marL="38862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sz="1200" smtClean="0">
                  <a:solidFill>
                    <a:srgbClr val="000000"/>
                  </a:solidFill>
                  <a:latin typeface="Arial" pitchFamily="34" charset="0"/>
                </a:rPr>
                <a:t>	*	Footnote</a:t>
              </a:r>
            </a:p>
            <a:p>
              <a:pPr eaLnBrk="1" fontAlgn="base" hangingPunct="1">
                <a:spcBef>
                  <a:spcPct val="20000"/>
                </a:spcBef>
                <a:spcAft>
                  <a:spcPct val="0"/>
                </a:spcAft>
                <a:defRPr/>
              </a:pPr>
              <a:r>
                <a:rPr lang="en-US" sz="1200" smtClean="0">
                  <a:solidFill>
                    <a:srgbClr val="000000"/>
                  </a:solidFill>
                  <a:latin typeface="Arial" pitchFamily="34" charset="0"/>
                </a:rPr>
                <a:t>Source:		Source</a:t>
              </a:r>
            </a:p>
          </p:txBody>
        </p:sp>
      </p:gr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5717707" y="1298621"/>
            <a:ext cx="3200876" cy="12223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doc id"/>
          <p:cNvSpPr>
            <a:spLocks noGrp="1" noChangeArrowheads="1"/>
          </p:cNvSpPr>
          <p:nvPr>
            <p:ph type="ftr" sz="quarter" idx="10"/>
            <p:custDataLst>
              <p:tags r:id="rId4"/>
            </p:custDataLst>
          </p:nvPr>
        </p:nvSpPr>
        <p:spPr/>
        <p:txBody>
          <a:bodyPr/>
          <a:lstStyle>
            <a:lvl1pPr defTabSz="902978" fontAlgn="auto">
              <a:spcBef>
                <a:spcPts val="0"/>
              </a:spcBef>
              <a:spcAft>
                <a:spcPts val="0"/>
              </a:spcAft>
              <a:defRPr/>
            </a:lvl1pPr>
          </a:lstStyle>
          <a:p>
            <a:pPr>
              <a:defRPr/>
            </a:pPr>
            <a:endParaRPr lang="en-GB"/>
          </a:p>
        </p:txBody>
      </p:sp>
      <p:sp>
        <p:nvSpPr>
          <p:cNvPr id="10" name="Rectangle 5"/>
          <p:cNvSpPr>
            <a:spLocks noGrp="1" noChangeArrowheads="1"/>
          </p:cNvSpPr>
          <p:nvPr>
            <p:ph type="sldNum" sz="quarter" idx="11"/>
            <p:custDataLst>
              <p:tags r:id="rId5"/>
            </p:custDataLst>
          </p:nvPr>
        </p:nvSpPr>
        <p:spPr/>
        <p:txBody>
          <a:bodyPr/>
          <a:lstStyle>
            <a:lvl1pPr defTabSz="902978" fontAlgn="auto">
              <a:spcBef>
                <a:spcPts val="0"/>
              </a:spcBef>
              <a:spcAft>
                <a:spcPts val="0"/>
              </a:spcAft>
              <a:defRPr/>
            </a:lvl1pPr>
          </a:lstStyle>
          <a:p>
            <a:pPr>
              <a:defRPr/>
            </a:pPr>
            <a:fld id="{7D39A236-D67D-4B66-BDBF-7285D711B79E}" type="slidenum">
              <a:rPr lang="en-US"/>
              <a:pPr>
                <a:defRPr/>
              </a:pPr>
              <a:t>‹#›</a:t>
            </a:fld>
            <a:endParaRPr lang="en-US"/>
          </a:p>
        </p:txBody>
      </p:sp>
    </p:spTree>
    <p:extLst>
      <p:ext uri="{BB962C8B-B14F-4D97-AF65-F5344CB8AC3E}">
        <p14:creationId xmlns:p14="http://schemas.microsoft.com/office/powerpoint/2010/main" val="1819999906"/>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aphicFrame>
        <p:nvGraphicFramePr>
          <p:cNvPr id="4" name="Rectangle 2" hidden="1"/>
          <p:cNvGraphicFramePr>
            <a:graphicFrameLocks/>
          </p:cNvGraphicFramePr>
          <p:nvPr>
            <p:custDataLst>
              <p:tags r:id="rId2"/>
            </p:custDataLst>
          </p:nvPr>
        </p:nvGraphicFramePr>
        <p:xfrm>
          <a:off x="58" y="82"/>
          <a:ext cx="161925" cy="161925"/>
        </p:xfrm>
        <a:graphic>
          <a:graphicData uri="http://schemas.openxmlformats.org/presentationml/2006/ole">
            <mc:AlternateContent xmlns:mc="http://schemas.openxmlformats.org/markup-compatibility/2006">
              <mc:Choice xmlns:v="urn:schemas-microsoft-com:vml" Requires="v">
                <p:oleObj spid="_x0000_s403710" name="think-cell Slide" r:id="rId7" imgW="0" imgH="0" progId="TCLayout.ActiveDocument.1">
                  <p:embed/>
                </p:oleObj>
              </mc:Choice>
              <mc:Fallback>
                <p:oleObj name="think-cell Slide" r:id="rId7" imgW="0" imgH="0" progId="TCLayout.ActiveDocument.1">
                  <p:embed/>
                  <p:pic>
                    <p:nvPicPr>
                      <p:cNvPr id="0" name="AutoShape 1064"/>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58" y="82"/>
                        <a:ext cx="161925" cy="161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3" descr="Presentation"/>
          <p:cNvPicPr>
            <a:picLocks noChangeAspect="1" noChangeArrowheads="1"/>
          </p:cNvPicPr>
          <p:nvPr>
            <p:custDataLst>
              <p:tags r:id="rId3"/>
            </p:custDataLst>
          </p:nvPr>
        </p:nvPicPr>
        <p:blipFill>
          <a:blip r:embed="rId8">
            <a:extLst>
              <a:ext uri="{28A0092B-C50C-407E-A947-70E740481C1C}">
                <a14:useLocalDpi xmlns:a14="http://schemas.microsoft.com/office/drawing/2010/main" val="0"/>
              </a:ext>
            </a:extLst>
          </a:blip>
          <a:srcRect/>
          <a:stretch>
            <a:fillRect/>
          </a:stretch>
        </p:blipFill>
        <p:spPr bwMode="auto">
          <a:xfrm>
            <a:off x="0" y="582613"/>
            <a:ext cx="9144000" cy="633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McK Slide Elements"/>
          <p:cNvGrpSpPr>
            <a:grpSpLocks/>
          </p:cNvGrpSpPr>
          <p:nvPr/>
        </p:nvGrpSpPr>
        <p:grpSpPr bwMode="auto">
          <a:xfrm>
            <a:off x="125413" y="542925"/>
            <a:ext cx="8793162" cy="6288088"/>
            <a:chOff x="77" y="335"/>
            <a:chExt cx="5429" cy="3882"/>
          </a:xfrm>
        </p:grpSpPr>
        <p:sp>
          <p:nvSpPr>
            <p:cNvPr id="7" name="McK Measure" hidden="1"/>
            <p:cNvSpPr txBox="1">
              <a:spLocks noChangeArrowheads="1"/>
            </p:cNvSpPr>
            <p:nvPr userDrawn="1"/>
          </p:nvSpPr>
          <p:spPr bwMode="auto">
            <a:xfrm>
              <a:off x="77" y="335"/>
              <a:ext cx="5429" cy="152"/>
            </a:xfrm>
            <a:prstGeom prst="rect">
              <a:avLst/>
            </a:prstGeom>
            <a:noFill/>
            <a:ln>
              <a:noFill/>
            </a:ln>
            <a:extLst/>
          </p:spPr>
          <p:txBody>
            <a:bodyPr lIns="0" tIns="0" rIns="0" bIns="0">
              <a:spAutoFit/>
            </a:bodyPr>
            <a:lstStyle>
              <a:lvl1pPr defTabSz="911225" eaLnBrk="0" hangingPunct="0">
                <a:defRPr>
                  <a:solidFill>
                    <a:schemeClr val="tx1"/>
                  </a:solidFill>
                  <a:latin typeface="Calibri" pitchFamily="34" charset="0"/>
                  <a:cs typeface="Arial" pitchFamily="34" charset="0"/>
                </a:defRPr>
              </a:lvl1pPr>
              <a:lvl2pPr marL="742950" indent="-285750" defTabSz="911225" eaLnBrk="0" hangingPunct="0">
                <a:defRPr>
                  <a:solidFill>
                    <a:schemeClr val="tx1"/>
                  </a:solidFill>
                  <a:latin typeface="Calibri" pitchFamily="34" charset="0"/>
                  <a:cs typeface="Arial" pitchFamily="34" charset="0"/>
                </a:defRPr>
              </a:lvl2pPr>
              <a:lvl3pPr marL="1143000" indent="-228600" defTabSz="911225" eaLnBrk="0" hangingPunct="0">
                <a:defRPr>
                  <a:solidFill>
                    <a:schemeClr val="tx1"/>
                  </a:solidFill>
                  <a:latin typeface="Calibri" pitchFamily="34" charset="0"/>
                  <a:cs typeface="Arial" pitchFamily="34" charset="0"/>
                </a:defRPr>
              </a:lvl3pPr>
              <a:lvl4pPr marL="1600200" indent="-228600" defTabSz="911225" eaLnBrk="0" hangingPunct="0">
                <a:defRPr>
                  <a:solidFill>
                    <a:schemeClr val="tx1"/>
                  </a:solidFill>
                  <a:latin typeface="Calibri" pitchFamily="34" charset="0"/>
                  <a:cs typeface="Arial" pitchFamily="34" charset="0"/>
                </a:defRPr>
              </a:lvl4pPr>
              <a:lvl5pPr marL="2057400" indent="-228600" defTabSz="911225" eaLnBrk="0" hangingPunct="0">
                <a:defRPr>
                  <a:solidFill>
                    <a:schemeClr val="tx1"/>
                  </a:solidFill>
                  <a:latin typeface="Calibri" pitchFamily="34" charset="0"/>
                  <a:cs typeface="Arial" pitchFamily="34" charset="0"/>
                </a:defRPr>
              </a:lvl5pPr>
              <a:lvl6pPr marL="2514600" indent="-228600" defTabSz="9112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12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12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1225"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sz="1600" smtClean="0">
                  <a:solidFill>
                    <a:srgbClr val="000000"/>
                  </a:solidFill>
                  <a:latin typeface="Arial" pitchFamily="34" charset="0"/>
                </a:rPr>
                <a:t>Unit of measure</a:t>
              </a:r>
            </a:p>
          </p:txBody>
        </p:sp>
        <p:sp>
          <p:nvSpPr>
            <p:cNvPr id="8" name="McK Footnote" hidden="1"/>
            <p:cNvSpPr txBox="1">
              <a:spLocks noChangeArrowheads="1"/>
            </p:cNvSpPr>
            <p:nvPr userDrawn="1"/>
          </p:nvSpPr>
          <p:spPr bwMode="auto">
            <a:xfrm>
              <a:off x="79" y="3960"/>
              <a:ext cx="5145" cy="257"/>
            </a:xfrm>
            <a:prstGeom prst="rect">
              <a:avLst/>
            </a:prstGeom>
            <a:noFill/>
            <a:ln>
              <a:noFill/>
            </a:ln>
            <a:extLst/>
          </p:spPr>
          <p:txBody>
            <a:bodyPr lIns="0" tIns="0" rIns="0" bIns="0" anchor="b">
              <a:spAutoFit/>
            </a:bodyPr>
            <a:lstStyle>
              <a:lvl1pPr marL="584200" indent="-584200" defTabSz="911225" eaLnBrk="0" hangingPunct="0">
                <a:tabLst>
                  <a:tab pos="542925" algn="r"/>
                </a:tabLst>
                <a:defRPr>
                  <a:solidFill>
                    <a:schemeClr val="tx1"/>
                  </a:solidFill>
                  <a:latin typeface="Calibri" pitchFamily="34" charset="0"/>
                  <a:cs typeface="Arial" pitchFamily="34" charset="0"/>
                </a:defRPr>
              </a:lvl1pPr>
              <a:lvl2pPr marL="742950" indent="-285750" defTabSz="911225" eaLnBrk="0" hangingPunct="0">
                <a:tabLst>
                  <a:tab pos="542925" algn="r"/>
                </a:tabLst>
                <a:defRPr>
                  <a:solidFill>
                    <a:schemeClr val="tx1"/>
                  </a:solidFill>
                  <a:latin typeface="Calibri" pitchFamily="34" charset="0"/>
                  <a:cs typeface="Arial" pitchFamily="34" charset="0"/>
                </a:defRPr>
              </a:lvl2pPr>
              <a:lvl3pPr marL="1143000" indent="-228600" defTabSz="911225" eaLnBrk="0" hangingPunct="0">
                <a:tabLst>
                  <a:tab pos="542925" algn="r"/>
                </a:tabLst>
                <a:defRPr>
                  <a:solidFill>
                    <a:schemeClr val="tx1"/>
                  </a:solidFill>
                  <a:latin typeface="Calibri" pitchFamily="34" charset="0"/>
                  <a:cs typeface="Arial" pitchFamily="34" charset="0"/>
                </a:defRPr>
              </a:lvl3pPr>
              <a:lvl4pPr marL="1600200" indent="-228600" defTabSz="911225" eaLnBrk="0" hangingPunct="0">
                <a:tabLst>
                  <a:tab pos="542925" algn="r"/>
                </a:tabLst>
                <a:defRPr>
                  <a:solidFill>
                    <a:schemeClr val="tx1"/>
                  </a:solidFill>
                  <a:latin typeface="Calibri" pitchFamily="34" charset="0"/>
                  <a:cs typeface="Arial" pitchFamily="34" charset="0"/>
                </a:defRPr>
              </a:lvl4pPr>
              <a:lvl5pPr marL="2057400" indent="-228600" defTabSz="911225" eaLnBrk="0" hangingPunct="0">
                <a:tabLst>
                  <a:tab pos="542925" algn="r"/>
                </a:tabLst>
                <a:defRPr>
                  <a:solidFill>
                    <a:schemeClr val="tx1"/>
                  </a:solidFill>
                  <a:latin typeface="Calibri" pitchFamily="34" charset="0"/>
                  <a:cs typeface="Arial" pitchFamily="34" charset="0"/>
                </a:defRPr>
              </a:lvl5pPr>
              <a:lvl6pPr marL="25146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6pPr>
              <a:lvl7pPr marL="29718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7pPr>
              <a:lvl8pPr marL="34290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8pPr>
              <a:lvl9pPr marL="38862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sz="1200" smtClean="0">
                  <a:solidFill>
                    <a:srgbClr val="000000"/>
                  </a:solidFill>
                  <a:latin typeface="Arial" pitchFamily="34" charset="0"/>
                </a:rPr>
                <a:t>	*	Footnote</a:t>
              </a:r>
            </a:p>
            <a:p>
              <a:pPr eaLnBrk="1" fontAlgn="base" hangingPunct="1">
                <a:spcBef>
                  <a:spcPct val="20000"/>
                </a:spcBef>
                <a:spcAft>
                  <a:spcPct val="0"/>
                </a:spcAft>
                <a:defRPr/>
              </a:pPr>
              <a:r>
                <a:rPr lang="en-US" sz="1200" smtClean="0">
                  <a:solidFill>
                    <a:srgbClr val="000000"/>
                  </a:solidFill>
                  <a:latin typeface="Arial" pitchFamily="34" charset="0"/>
                </a:rPr>
                <a:t>Source:		Source</a:t>
              </a:r>
            </a:p>
          </p:txBody>
        </p:sp>
      </p:grpSp>
      <p:sp>
        <p:nvSpPr>
          <p:cNvPr id="2" name="Vertical Title 1"/>
          <p:cNvSpPr>
            <a:spLocks noGrp="1"/>
          </p:cNvSpPr>
          <p:nvPr>
            <p:ph type="title" orient="vert"/>
          </p:nvPr>
        </p:nvSpPr>
        <p:spPr>
          <a:xfrm>
            <a:off x="8303240" y="234950"/>
            <a:ext cx="615553" cy="228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90347" y="234950"/>
            <a:ext cx="1477328" cy="228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doc id"/>
          <p:cNvSpPr>
            <a:spLocks noGrp="1" noChangeArrowheads="1"/>
          </p:cNvSpPr>
          <p:nvPr>
            <p:ph type="ftr" sz="quarter" idx="10"/>
            <p:custDataLst>
              <p:tags r:id="rId4"/>
            </p:custDataLst>
          </p:nvPr>
        </p:nvSpPr>
        <p:spPr/>
        <p:txBody>
          <a:bodyPr/>
          <a:lstStyle>
            <a:lvl1pPr defTabSz="902978" fontAlgn="auto">
              <a:spcBef>
                <a:spcPts val="0"/>
              </a:spcBef>
              <a:spcAft>
                <a:spcPts val="0"/>
              </a:spcAft>
              <a:defRPr/>
            </a:lvl1pPr>
          </a:lstStyle>
          <a:p>
            <a:pPr>
              <a:defRPr/>
            </a:pPr>
            <a:endParaRPr lang="en-GB"/>
          </a:p>
        </p:txBody>
      </p:sp>
      <p:sp>
        <p:nvSpPr>
          <p:cNvPr id="10" name="Rectangle 5"/>
          <p:cNvSpPr>
            <a:spLocks noGrp="1" noChangeArrowheads="1"/>
          </p:cNvSpPr>
          <p:nvPr>
            <p:ph type="sldNum" sz="quarter" idx="11"/>
            <p:custDataLst>
              <p:tags r:id="rId5"/>
            </p:custDataLst>
          </p:nvPr>
        </p:nvSpPr>
        <p:spPr/>
        <p:txBody>
          <a:bodyPr/>
          <a:lstStyle>
            <a:lvl1pPr defTabSz="902978" fontAlgn="auto">
              <a:spcBef>
                <a:spcPts val="0"/>
              </a:spcBef>
              <a:spcAft>
                <a:spcPts val="0"/>
              </a:spcAft>
              <a:defRPr/>
            </a:lvl1pPr>
          </a:lstStyle>
          <a:p>
            <a:pPr>
              <a:defRPr/>
            </a:pPr>
            <a:fld id="{A7542FC0-81EC-4B02-A3FC-FD344CEA7BD0}" type="slidenum">
              <a:rPr lang="en-US"/>
              <a:pPr>
                <a:defRPr/>
              </a:pPr>
              <a:t>‹#›</a:t>
            </a:fld>
            <a:endParaRPr lang="en-US"/>
          </a:p>
        </p:txBody>
      </p:sp>
    </p:spTree>
    <p:extLst>
      <p:ext uri="{BB962C8B-B14F-4D97-AF65-F5344CB8AC3E}">
        <p14:creationId xmlns:p14="http://schemas.microsoft.com/office/powerpoint/2010/main" val="97570880"/>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graphicFrame>
        <p:nvGraphicFramePr>
          <p:cNvPr id="3" name="Rectangle 2" hidden="1"/>
          <p:cNvGraphicFramePr>
            <a:graphicFrameLocks/>
          </p:cNvGraphicFramePr>
          <p:nvPr>
            <p:custDataLst>
              <p:tags r:id="rId2"/>
            </p:custDataLst>
          </p:nvPr>
        </p:nvGraphicFramePr>
        <p:xfrm>
          <a:off x="58" y="82"/>
          <a:ext cx="161925" cy="161925"/>
        </p:xfrm>
        <a:graphic>
          <a:graphicData uri="http://schemas.openxmlformats.org/presentationml/2006/ole">
            <mc:AlternateContent xmlns:mc="http://schemas.openxmlformats.org/markup-compatibility/2006">
              <mc:Choice xmlns:v="urn:schemas-microsoft-com:vml" Requires="v">
                <p:oleObj spid="_x0000_s404734" name="think-cell Slide" r:id="rId6" imgW="0" imgH="0" progId="TCLayout.ActiveDocument.1">
                  <p:embed/>
                </p:oleObj>
              </mc:Choice>
              <mc:Fallback>
                <p:oleObj name="think-cell Slide" r:id="rId6" imgW="0" imgH="0" progId="TCLayout.ActiveDocument.1">
                  <p:embed/>
                  <p:pic>
                    <p:nvPicPr>
                      <p:cNvPr id="0" name="AutoShape 1064"/>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58" y="82"/>
                        <a:ext cx="161925" cy="161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 name="Picture 11" descr="Presentation"/>
          <p:cNvPicPr>
            <a:picLocks noChangeAspect="1" noChangeArrowheads="1"/>
          </p:cNvPicPr>
          <p:nvPr>
            <p:custDataLst>
              <p:tags r:id="rId3"/>
            </p:custDataLst>
          </p:nvPr>
        </p:nvPicPr>
        <p:blipFill>
          <a:blip r:embed="rId7">
            <a:extLst>
              <a:ext uri="{28A0092B-C50C-407E-A947-70E740481C1C}">
                <a14:useLocalDpi xmlns:a14="http://schemas.microsoft.com/office/drawing/2010/main" val="0"/>
              </a:ext>
            </a:extLst>
          </a:blip>
          <a:srcRect/>
          <a:stretch>
            <a:fillRect/>
          </a:stretch>
        </p:blipFill>
        <p:spPr bwMode="auto">
          <a:xfrm>
            <a:off x="0" y="582613"/>
            <a:ext cx="9144000" cy="633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McK Slide Elements"/>
          <p:cNvGrpSpPr>
            <a:grpSpLocks/>
          </p:cNvGrpSpPr>
          <p:nvPr/>
        </p:nvGrpSpPr>
        <p:grpSpPr bwMode="auto">
          <a:xfrm>
            <a:off x="125413" y="542925"/>
            <a:ext cx="8793162" cy="6288088"/>
            <a:chOff x="77" y="335"/>
            <a:chExt cx="5429" cy="3882"/>
          </a:xfrm>
        </p:grpSpPr>
        <p:sp>
          <p:nvSpPr>
            <p:cNvPr id="6" name="McK Measure" hidden="1"/>
            <p:cNvSpPr txBox="1">
              <a:spLocks noChangeArrowheads="1"/>
            </p:cNvSpPr>
            <p:nvPr userDrawn="1"/>
          </p:nvSpPr>
          <p:spPr bwMode="auto">
            <a:xfrm>
              <a:off x="77" y="335"/>
              <a:ext cx="5429" cy="152"/>
            </a:xfrm>
            <a:prstGeom prst="rect">
              <a:avLst/>
            </a:prstGeom>
            <a:noFill/>
            <a:ln>
              <a:noFill/>
            </a:ln>
            <a:extLst/>
          </p:spPr>
          <p:txBody>
            <a:bodyPr lIns="0" tIns="0" rIns="0" bIns="0">
              <a:spAutoFit/>
            </a:bodyPr>
            <a:lstStyle>
              <a:lvl1pPr defTabSz="911225" eaLnBrk="0" hangingPunct="0">
                <a:defRPr>
                  <a:solidFill>
                    <a:schemeClr val="tx1"/>
                  </a:solidFill>
                  <a:latin typeface="Calibri" pitchFamily="34" charset="0"/>
                  <a:cs typeface="Arial" pitchFamily="34" charset="0"/>
                </a:defRPr>
              </a:lvl1pPr>
              <a:lvl2pPr marL="742950" indent="-285750" defTabSz="911225" eaLnBrk="0" hangingPunct="0">
                <a:defRPr>
                  <a:solidFill>
                    <a:schemeClr val="tx1"/>
                  </a:solidFill>
                  <a:latin typeface="Calibri" pitchFamily="34" charset="0"/>
                  <a:cs typeface="Arial" pitchFamily="34" charset="0"/>
                </a:defRPr>
              </a:lvl2pPr>
              <a:lvl3pPr marL="1143000" indent="-228600" defTabSz="911225" eaLnBrk="0" hangingPunct="0">
                <a:defRPr>
                  <a:solidFill>
                    <a:schemeClr val="tx1"/>
                  </a:solidFill>
                  <a:latin typeface="Calibri" pitchFamily="34" charset="0"/>
                  <a:cs typeface="Arial" pitchFamily="34" charset="0"/>
                </a:defRPr>
              </a:lvl3pPr>
              <a:lvl4pPr marL="1600200" indent="-228600" defTabSz="911225" eaLnBrk="0" hangingPunct="0">
                <a:defRPr>
                  <a:solidFill>
                    <a:schemeClr val="tx1"/>
                  </a:solidFill>
                  <a:latin typeface="Calibri" pitchFamily="34" charset="0"/>
                  <a:cs typeface="Arial" pitchFamily="34" charset="0"/>
                </a:defRPr>
              </a:lvl4pPr>
              <a:lvl5pPr marL="2057400" indent="-228600" defTabSz="911225" eaLnBrk="0" hangingPunct="0">
                <a:defRPr>
                  <a:solidFill>
                    <a:schemeClr val="tx1"/>
                  </a:solidFill>
                  <a:latin typeface="Calibri" pitchFamily="34" charset="0"/>
                  <a:cs typeface="Arial" pitchFamily="34" charset="0"/>
                </a:defRPr>
              </a:lvl5pPr>
              <a:lvl6pPr marL="2514600" indent="-228600" defTabSz="9112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12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12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1225"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sz="1600" smtClean="0">
                  <a:solidFill>
                    <a:srgbClr val="000000"/>
                  </a:solidFill>
                  <a:latin typeface="Arial" pitchFamily="34" charset="0"/>
                </a:rPr>
                <a:t>Unit of measure</a:t>
              </a:r>
            </a:p>
          </p:txBody>
        </p:sp>
        <p:sp>
          <p:nvSpPr>
            <p:cNvPr id="7" name="McK Footnote" hidden="1"/>
            <p:cNvSpPr txBox="1">
              <a:spLocks noChangeArrowheads="1"/>
            </p:cNvSpPr>
            <p:nvPr userDrawn="1"/>
          </p:nvSpPr>
          <p:spPr bwMode="auto">
            <a:xfrm>
              <a:off x="79" y="3960"/>
              <a:ext cx="5145" cy="257"/>
            </a:xfrm>
            <a:prstGeom prst="rect">
              <a:avLst/>
            </a:prstGeom>
            <a:noFill/>
            <a:ln>
              <a:noFill/>
            </a:ln>
            <a:extLst/>
          </p:spPr>
          <p:txBody>
            <a:bodyPr lIns="0" tIns="0" rIns="0" bIns="0" anchor="b">
              <a:spAutoFit/>
            </a:bodyPr>
            <a:lstStyle>
              <a:lvl1pPr marL="584200" indent="-584200" defTabSz="911225" eaLnBrk="0" hangingPunct="0">
                <a:tabLst>
                  <a:tab pos="542925" algn="r"/>
                </a:tabLst>
                <a:defRPr>
                  <a:solidFill>
                    <a:schemeClr val="tx1"/>
                  </a:solidFill>
                  <a:latin typeface="Calibri" pitchFamily="34" charset="0"/>
                  <a:cs typeface="Arial" pitchFamily="34" charset="0"/>
                </a:defRPr>
              </a:lvl1pPr>
              <a:lvl2pPr marL="742950" indent="-285750" defTabSz="911225" eaLnBrk="0" hangingPunct="0">
                <a:tabLst>
                  <a:tab pos="542925" algn="r"/>
                </a:tabLst>
                <a:defRPr>
                  <a:solidFill>
                    <a:schemeClr val="tx1"/>
                  </a:solidFill>
                  <a:latin typeface="Calibri" pitchFamily="34" charset="0"/>
                  <a:cs typeface="Arial" pitchFamily="34" charset="0"/>
                </a:defRPr>
              </a:lvl2pPr>
              <a:lvl3pPr marL="1143000" indent="-228600" defTabSz="911225" eaLnBrk="0" hangingPunct="0">
                <a:tabLst>
                  <a:tab pos="542925" algn="r"/>
                </a:tabLst>
                <a:defRPr>
                  <a:solidFill>
                    <a:schemeClr val="tx1"/>
                  </a:solidFill>
                  <a:latin typeface="Calibri" pitchFamily="34" charset="0"/>
                  <a:cs typeface="Arial" pitchFamily="34" charset="0"/>
                </a:defRPr>
              </a:lvl3pPr>
              <a:lvl4pPr marL="1600200" indent="-228600" defTabSz="911225" eaLnBrk="0" hangingPunct="0">
                <a:tabLst>
                  <a:tab pos="542925" algn="r"/>
                </a:tabLst>
                <a:defRPr>
                  <a:solidFill>
                    <a:schemeClr val="tx1"/>
                  </a:solidFill>
                  <a:latin typeface="Calibri" pitchFamily="34" charset="0"/>
                  <a:cs typeface="Arial" pitchFamily="34" charset="0"/>
                </a:defRPr>
              </a:lvl4pPr>
              <a:lvl5pPr marL="2057400" indent="-228600" defTabSz="911225" eaLnBrk="0" hangingPunct="0">
                <a:tabLst>
                  <a:tab pos="542925" algn="r"/>
                </a:tabLst>
                <a:defRPr>
                  <a:solidFill>
                    <a:schemeClr val="tx1"/>
                  </a:solidFill>
                  <a:latin typeface="Calibri" pitchFamily="34" charset="0"/>
                  <a:cs typeface="Arial" pitchFamily="34" charset="0"/>
                </a:defRPr>
              </a:lvl5pPr>
              <a:lvl6pPr marL="25146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6pPr>
              <a:lvl7pPr marL="29718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7pPr>
              <a:lvl8pPr marL="34290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8pPr>
              <a:lvl9pPr marL="38862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sz="1200" smtClean="0">
                  <a:solidFill>
                    <a:srgbClr val="000000"/>
                  </a:solidFill>
                  <a:latin typeface="Arial" pitchFamily="34" charset="0"/>
                </a:rPr>
                <a:t>	*	Footnote</a:t>
              </a:r>
            </a:p>
            <a:p>
              <a:pPr eaLnBrk="1" fontAlgn="base" hangingPunct="1">
                <a:spcBef>
                  <a:spcPct val="20000"/>
                </a:spcBef>
                <a:spcAft>
                  <a:spcPct val="0"/>
                </a:spcAft>
                <a:defRPr/>
              </a:pPr>
              <a:r>
                <a:rPr lang="en-US" sz="1200" smtClean="0">
                  <a:solidFill>
                    <a:srgbClr val="000000"/>
                  </a:solidFill>
                  <a:latin typeface="Arial" pitchFamily="34" charset="0"/>
                </a:rPr>
                <a:t>Source:		Source</a:t>
              </a:r>
            </a:p>
          </p:txBody>
        </p:sp>
      </p:grpSp>
      <p:sp>
        <p:nvSpPr>
          <p:cNvPr id="2" name="Content Placeholder 1"/>
          <p:cNvSpPr>
            <a:spLocks noGrp="1"/>
          </p:cNvSpPr>
          <p:nvPr>
            <p:ph/>
          </p:nvPr>
        </p:nvSpPr>
        <p:spPr>
          <a:xfrm>
            <a:off x="109939" y="230201"/>
            <a:ext cx="7958503" cy="123110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215"/>
          <p:cNvSpPr>
            <a:spLocks noGrp="1" noChangeArrowheads="1"/>
          </p:cNvSpPr>
          <p:nvPr>
            <p:ph type="ftr" sz="quarter" idx="10"/>
          </p:nvPr>
        </p:nvSpPr>
        <p:spPr/>
        <p:txBody>
          <a:bodyPr/>
          <a:lstStyle>
            <a:lvl1pPr defTabSz="902978" fontAlgn="auto">
              <a:spcBef>
                <a:spcPts val="0"/>
              </a:spcBef>
              <a:spcAft>
                <a:spcPts val="0"/>
              </a:spcAft>
              <a:defRPr/>
            </a:lvl1pPr>
          </a:lstStyle>
          <a:p>
            <a:pPr>
              <a:defRPr/>
            </a:pPr>
            <a:endParaRPr lang="en-US"/>
          </a:p>
        </p:txBody>
      </p:sp>
      <p:sp>
        <p:nvSpPr>
          <p:cNvPr id="9" name="Slide Number Placeholder 1"/>
          <p:cNvSpPr>
            <a:spLocks noGrp="1"/>
          </p:cNvSpPr>
          <p:nvPr userDrawn="1">
            <p:ph type="sldNum" sz="quarter" idx="11"/>
            <p:custDataLst>
              <p:tags r:id="rId4"/>
            </p:custDataLst>
          </p:nvPr>
        </p:nvSpPr>
        <p:spPr>
          <a:xfrm>
            <a:off x="4902202" y="6615118"/>
            <a:ext cx="1905000" cy="188904"/>
          </a:xfrm>
        </p:spPr>
        <p:txBody>
          <a:bodyPr/>
          <a:lstStyle>
            <a:lvl1pPr defTabSz="902978" fontAlgn="auto">
              <a:spcBef>
                <a:spcPts val="0"/>
              </a:spcBef>
              <a:spcAft>
                <a:spcPts val="0"/>
              </a:spcAft>
              <a:defRPr>
                <a:solidFill>
                  <a:srgbClr val="FFFFFF"/>
                </a:solidFill>
              </a:defRPr>
            </a:lvl1pPr>
          </a:lstStyle>
          <a:p>
            <a:pPr>
              <a:defRPr/>
            </a:pPr>
            <a:fld id="{EBB00B17-E890-493E-B96F-F1B30DB89CBF}" type="slidenum">
              <a:rPr lang="en-US"/>
              <a:pPr>
                <a:defRPr/>
              </a:pPr>
              <a:t>‹#›</a:t>
            </a:fld>
            <a:endParaRPr lang="en-US"/>
          </a:p>
        </p:txBody>
      </p:sp>
    </p:spTree>
    <p:extLst>
      <p:ext uri="{BB962C8B-B14F-4D97-AF65-F5344CB8AC3E}">
        <p14:creationId xmlns:p14="http://schemas.microsoft.com/office/powerpoint/2010/main" val="3394607676"/>
      </p:ext>
    </p:extLst>
  </p:cSld>
  <p:clrMapOvr>
    <a:masterClrMapping/>
  </p:clrMapOvr>
  <p:transition spd="slow"/>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4" name="Object 9" hidden="1"/>
          <p:cNvGraphicFramePr>
            <a:graphicFrameLocks/>
          </p:cNvGraphicFramePr>
          <p:nvPr>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406782" name="think-cell Slide" r:id="rId7" imgW="0" imgH="0" progId="TCLayout.ActiveDocument.1">
                  <p:embed/>
                </p:oleObj>
              </mc:Choice>
              <mc:Fallback>
                <p:oleObj name="think-cell Slide" r:id="rId7" imgW="0" imgH="0" progId="TCLayout.ActiveDocument.1">
                  <p:embed/>
                  <p:pic>
                    <p:nvPicPr>
                      <p:cNvPr id="0" name="AutoShape 1064"/>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Working Draft" hidden="1"/>
          <p:cNvSpPr txBox="1">
            <a:spLocks noChangeArrowheads="1"/>
          </p:cNvSpPr>
          <p:nvPr>
            <p:custDataLst>
              <p:tags r:id="rId3"/>
            </p:custDataLst>
          </p:nvPr>
        </p:nvSpPr>
        <p:spPr bwMode="auto">
          <a:xfrm rot="5400000">
            <a:off x="8182920" y="2772494"/>
            <a:ext cx="1779333" cy="92333"/>
          </a:xfrm>
          <a:prstGeom prst="rect">
            <a:avLst/>
          </a:prstGeom>
          <a:noFill/>
          <a:ln>
            <a:noFill/>
          </a:ln>
          <a:extLst/>
        </p:spPr>
        <p:txBody>
          <a:bodyPr wrap="none" lIns="0" tIns="0" rIns="0" bIns="0">
            <a:spAutoFit/>
          </a:bodyPr>
          <a:lstStyle>
            <a:lvl1pPr defTabSz="968375" eaLnBrk="0" hangingPunct="0">
              <a:defRPr>
                <a:solidFill>
                  <a:schemeClr val="tx1"/>
                </a:solidFill>
                <a:latin typeface="Calibri" pitchFamily="34" charset="0"/>
                <a:cs typeface="Arial" pitchFamily="34" charset="0"/>
              </a:defRPr>
            </a:lvl1pPr>
            <a:lvl2pPr marL="742950" indent="-285750" defTabSz="968375" eaLnBrk="0" hangingPunct="0">
              <a:defRPr>
                <a:solidFill>
                  <a:schemeClr val="tx1"/>
                </a:solidFill>
                <a:latin typeface="Calibri" pitchFamily="34" charset="0"/>
                <a:cs typeface="Arial" pitchFamily="34" charset="0"/>
              </a:defRPr>
            </a:lvl2pPr>
            <a:lvl3pPr marL="1143000" indent="-228600" defTabSz="968375" eaLnBrk="0" hangingPunct="0">
              <a:defRPr>
                <a:solidFill>
                  <a:schemeClr val="tx1"/>
                </a:solidFill>
                <a:latin typeface="Calibri" pitchFamily="34" charset="0"/>
                <a:cs typeface="Arial" pitchFamily="34" charset="0"/>
              </a:defRPr>
            </a:lvl3pPr>
            <a:lvl4pPr marL="1600200" indent="-228600" defTabSz="968375" eaLnBrk="0" hangingPunct="0">
              <a:defRPr>
                <a:solidFill>
                  <a:schemeClr val="tx1"/>
                </a:solidFill>
                <a:latin typeface="Calibri" pitchFamily="34" charset="0"/>
                <a:cs typeface="Arial" pitchFamily="34" charset="0"/>
              </a:defRPr>
            </a:lvl4pPr>
            <a:lvl5pPr marL="2057400" indent="-228600" defTabSz="968375" eaLnBrk="0" hangingPunct="0">
              <a:defRPr>
                <a:solidFill>
                  <a:schemeClr val="tx1"/>
                </a:solidFill>
                <a:latin typeface="Calibri" pitchFamily="34" charset="0"/>
                <a:cs typeface="Arial" pitchFamily="34" charset="0"/>
              </a:defRPr>
            </a:lvl5pPr>
            <a:lvl6pPr marL="2514600" indent="-228600" defTabSz="96837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6837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6837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68375"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GB" sz="600" smtClean="0">
                <a:solidFill>
                  <a:srgbClr val="000000"/>
                </a:solidFill>
                <a:latin typeface="Arial" pitchFamily="34" charset="0"/>
              </a:rPr>
              <a:t>Working Draft - Last Modified 7/18/2007 5:06:09 PM</a:t>
            </a:r>
            <a:endParaRPr lang="en-US" sz="600" smtClean="0">
              <a:solidFill>
                <a:srgbClr val="000000"/>
              </a:solidFill>
              <a:latin typeface="Arial" pitchFamily="34" charset="0"/>
            </a:endParaRPr>
          </a:p>
        </p:txBody>
      </p:sp>
      <p:sp>
        <p:nvSpPr>
          <p:cNvPr id="6" name="Printed" hidden="1"/>
          <p:cNvSpPr txBox="1">
            <a:spLocks noChangeArrowheads="1"/>
          </p:cNvSpPr>
          <p:nvPr>
            <p:custDataLst>
              <p:tags r:id="rId4"/>
            </p:custDataLst>
          </p:nvPr>
        </p:nvSpPr>
        <p:spPr bwMode="auto">
          <a:xfrm rot="5400000">
            <a:off x="8581266" y="4296487"/>
            <a:ext cx="982641" cy="92333"/>
          </a:xfrm>
          <a:prstGeom prst="rect">
            <a:avLst/>
          </a:prstGeom>
          <a:noFill/>
          <a:ln>
            <a:noFill/>
          </a:ln>
          <a:extLst/>
        </p:spPr>
        <p:txBody>
          <a:bodyPr wrap="none" lIns="0" tIns="0" rIns="0" bIns="0">
            <a:spAutoFit/>
          </a:bodyPr>
          <a:lstStyle>
            <a:lvl1pPr defTabSz="977900" eaLnBrk="0" hangingPunct="0">
              <a:defRPr sz="1200">
                <a:solidFill>
                  <a:schemeClr val="tx1"/>
                </a:solidFill>
                <a:latin typeface="Arial" pitchFamily="34" charset="0"/>
                <a:ea typeface="ＭＳ Ｐゴシック" pitchFamily="34" charset="-128"/>
              </a:defRPr>
            </a:lvl1pPr>
            <a:lvl2pPr marL="742950" indent="-285750" defTabSz="977900" eaLnBrk="0" hangingPunct="0">
              <a:defRPr sz="1200">
                <a:solidFill>
                  <a:schemeClr val="tx1"/>
                </a:solidFill>
                <a:latin typeface="Arial" pitchFamily="34" charset="0"/>
                <a:ea typeface="ＭＳ Ｐゴシック" pitchFamily="34" charset="-128"/>
              </a:defRPr>
            </a:lvl2pPr>
            <a:lvl3pPr marL="1143000" indent="-228600" defTabSz="977900" eaLnBrk="0" hangingPunct="0">
              <a:defRPr sz="1200">
                <a:solidFill>
                  <a:schemeClr val="tx1"/>
                </a:solidFill>
                <a:latin typeface="Arial" pitchFamily="34" charset="0"/>
                <a:ea typeface="ＭＳ Ｐゴシック" pitchFamily="34" charset="-128"/>
              </a:defRPr>
            </a:lvl3pPr>
            <a:lvl4pPr marL="1600200" indent="-228600" defTabSz="977900" eaLnBrk="0" hangingPunct="0">
              <a:defRPr sz="1200">
                <a:solidFill>
                  <a:schemeClr val="tx1"/>
                </a:solidFill>
                <a:latin typeface="Arial" pitchFamily="34" charset="0"/>
                <a:ea typeface="ＭＳ Ｐゴシック" pitchFamily="34" charset="-128"/>
              </a:defRPr>
            </a:lvl4pPr>
            <a:lvl5pPr marL="2057400" indent="-228600" defTabSz="977900" eaLnBrk="0" hangingPunct="0">
              <a:defRPr sz="1200">
                <a:solidFill>
                  <a:schemeClr val="tx1"/>
                </a:solidFill>
                <a:latin typeface="Arial" pitchFamily="34" charset="0"/>
                <a:ea typeface="ＭＳ Ｐゴシック" pitchFamily="34" charset="-128"/>
              </a:defRPr>
            </a:lvl5pPr>
            <a:lvl6pPr marL="25146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eaLnBrk="1" hangingPunct="1">
              <a:defRPr/>
            </a:pPr>
            <a:r>
              <a:rPr lang="en-US" sz="600" smtClean="0">
                <a:solidFill>
                  <a:srgbClr val="000000"/>
                </a:solidFill>
              </a:rPr>
              <a:t>Printed 5/3/2007 1:32:16 PM</a:t>
            </a:r>
          </a:p>
        </p:txBody>
      </p:sp>
      <p:pic>
        <p:nvPicPr>
          <p:cNvPr id="7" name="Picture 7" descr="Presentation"/>
          <p:cNvPicPr>
            <a:picLocks noChangeAspect="1" noChangeArrowheads="1"/>
          </p:cNvPicPr>
          <p:nvPr>
            <p:custDataLst>
              <p:tags r:id="rId5"/>
            </p:custDataLst>
          </p:nvPr>
        </p:nvPicPr>
        <p:blipFill>
          <a:blip r:embed="rId8">
            <a:extLst>
              <a:ext uri="{28A0092B-C50C-407E-A947-70E740481C1C}">
                <a14:useLocalDpi xmlns:a14="http://schemas.microsoft.com/office/drawing/2010/main" val="0"/>
              </a:ext>
            </a:extLst>
          </a:blip>
          <a:srcRect l="290" t="5713" r="612" b="1003"/>
          <a:stretch>
            <a:fillRect/>
          </a:stretch>
        </p:blipFill>
        <p:spPr bwMode="auto">
          <a:xfrm>
            <a:off x="0" y="2858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4" y="2130438"/>
            <a:ext cx="7772400" cy="319684"/>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4" y="3886200"/>
            <a:ext cx="6400800" cy="261610"/>
          </a:xfrm>
        </p:spPr>
        <p:txBody>
          <a:bodyPr/>
          <a:lstStyle>
            <a:lvl1pPr marL="0" indent="0" algn="ctr">
              <a:buNone/>
              <a:defRPr/>
            </a:lvl1pPr>
            <a:lvl2pPr marL="451486" indent="0" algn="ctr">
              <a:buNone/>
              <a:defRPr/>
            </a:lvl2pPr>
            <a:lvl3pPr marL="902978" indent="0" algn="ctr">
              <a:buNone/>
              <a:defRPr/>
            </a:lvl3pPr>
            <a:lvl4pPr marL="1354452" indent="0" algn="ctr">
              <a:buNone/>
              <a:defRPr/>
            </a:lvl4pPr>
            <a:lvl5pPr marL="1805943" indent="0" algn="ctr">
              <a:buNone/>
              <a:defRPr/>
            </a:lvl5pPr>
            <a:lvl6pPr marL="2257429" indent="0" algn="ctr">
              <a:buNone/>
              <a:defRPr/>
            </a:lvl6pPr>
            <a:lvl7pPr marL="2708911" indent="0" algn="ctr">
              <a:buNone/>
              <a:defRPr/>
            </a:lvl7pPr>
            <a:lvl8pPr marL="3160399" indent="0" algn="ctr">
              <a:buNone/>
              <a:defRPr/>
            </a:lvl8pPr>
            <a:lvl9pPr marL="3611880" indent="0" algn="ctr">
              <a:buNone/>
              <a:defRPr/>
            </a:lvl9pPr>
          </a:lstStyle>
          <a:p>
            <a:r>
              <a:rPr lang="en-US" smtClean="0"/>
              <a:t>Click to edit Master subtitle style</a:t>
            </a:r>
            <a:endParaRPr lang="en-US"/>
          </a:p>
        </p:txBody>
      </p:sp>
      <p:sp>
        <p:nvSpPr>
          <p:cNvPr id="8" name="pg num"/>
          <p:cNvSpPr>
            <a:spLocks noGrp="1" noChangeArrowheads="1"/>
          </p:cNvSpPr>
          <p:nvPr>
            <p:ph type="sldNum" sz="quarter" idx="10"/>
          </p:nvPr>
        </p:nvSpPr>
        <p:spPr>
          <a:xfrm>
            <a:off x="7010400" y="6643736"/>
            <a:ext cx="1905000" cy="198437"/>
          </a:xfrm>
          <a:prstGeom prst="rect">
            <a:avLst/>
          </a:prstGeom>
        </p:spPr>
        <p:txBody>
          <a:bodyPr lIns="90314" tIns="45160" rIns="90314" bIns="45160"/>
          <a:lstStyle>
            <a:lvl1pPr defTabSz="902978" fontAlgn="auto">
              <a:spcBef>
                <a:spcPts val="0"/>
              </a:spcBef>
              <a:spcAft>
                <a:spcPts val="0"/>
              </a:spcAft>
              <a:defRPr>
                <a:latin typeface="+mn-lt"/>
                <a:cs typeface="+mn-cs"/>
              </a:defRPr>
            </a:lvl1pPr>
          </a:lstStyle>
          <a:p>
            <a:pPr>
              <a:defRPr/>
            </a:pPr>
            <a:fld id="{5E62296D-4019-4D4D-ADFB-396A33602D0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045773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graphicFrame>
        <p:nvGraphicFramePr>
          <p:cNvPr id="4" name="Object 9" hidden="1"/>
          <p:cNvGraphicFramePr>
            <a:graphicFrameLocks/>
          </p:cNvGraphicFramePr>
          <p:nvPr>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407806" name="think-cell Slide" r:id="rId7" imgW="0" imgH="0" progId="TCLayout.ActiveDocument.1">
                  <p:embed/>
                </p:oleObj>
              </mc:Choice>
              <mc:Fallback>
                <p:oleObj name="think-cell Slide" r:id="rId7" imgW="0" imgH="0" progId="TCLayout.ActiveDocument.1">
                  <p:embed/>
                  <p:pic>
                    <p:nvPicPr>
                      <p:cNvPr id="0" name="AutoShape 1064"/>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Working Draft" hidden="1"/>
          <p:cNvSpPr txBox="1">
            <a:spLocks noChangeArrowheads="1"/>
          </p:cNvSpPr>
          <p:nvPr>
            <p:custDataLst>
              <p:tags r:id="rId3"/>
            </p:custDataLst>
          </p:nvPr>
        </p:nvSpPr>
        <p:spPr bwMode="auto">
          <a:xfrm rot="5400000">
            <a:off x="8182920" y="2772494"/>
            <a:ext cx="1779333" cy="92333"/>
          </a:xfrm>
          <a:prstGeom prst="rect">
            <a:avLst/>
          </a:prstGeom>
          <a:noFill/>
          <a:ln>
            <a:noFill/>
          </a:ln>
          <a:extLst/>
        </p:spPr>
        <p:txBody>
          <a:bodyPr wrap="none" lIns="0" tIns="0" rIns="0" bIns="0">
            <a:spAutoFit/>
          </a:bodyPr>
          <a:lstStyle>
            <a:lvl1pPr defTabSz="968375" eaLnBrk="0" hangingPunct="0">
              <a:defRPr>
                <a:solidFill>
                  <a:schemeClr val="tx1"/>
                </a:solidFill>
                <a:latin typeface="Calibri" pitchFamily="34" charset="0"/>
                <a:cs typeface="Arial" pitchFamily="34" charset="0"/>
              </a:defRPr>
            </a:lvl1pPr>
            <a:lvl2pPr marL="742950" indent="-285750" defTabSz="968375" eaLnBrk="0" hangingPunct="0">
              <a:defRPr>
                <a:solidFill>
                  <a:schemeClr val="tx1"/>
                </a:solidFill>
                <a:latin typeface="Calibri" pitchFamily="34" charset="0"/>
                <a:cs typeface="Arial" pitchFamily="34" charset="0"/>
              </a:defRPr>
            </a:lvl2pPr>
            <a:lvl3pPr marL="1143000" indent="-228600" defTabSz="968375" eaLnBrk="0" hangingPunct="0">
              <a:defRPr>
                <a:solidFill>
                  <a:schemeClr val="tx1"/>
                </a:solidFill>
                <a:latin typeface="Calibri" pitchFamily="34" charset="0"/>
                <a:cs typeface="Arial" pitchFamily="34" charset="0"/>
              </a:defRPr>
            </a:lvl3pPr>
            <a:lvl4pPr marL="1600200" indent="-228600" defTabSz="968375" eaLnBrk="0" hangingPunct="0">
              <a:defRPr>
                <a:solidFill>
                  <a:schemeClr val="tx1"/>
                </a:solidFill>
                <a:latin typeface="Calibri" pitchFamily="34" charset="0"/>
                <a:cs typeface="Arial" pitchFamily="34" charset="0"/>
              </a:defRPr>
            </a:lvl4pPr>
            <a:lvl5pPr marL="2057400" indent="-228600" defTabSz="968375" eaLnBrk="0" hangingPunct="0">
              <a:defRPr>
                <a:solidFill>
                  <a:schemeClr val="tx1"/>
                </a:solidFill>
                <a:latin typeface="Calibri" pitchFamily="34" charset="0"/>
                <a:cs typeface="Arial" pitchFamily="34" charset="0"/>
              </a:defRPr>
            </a:lvl5pPr>
            <a:lvl6pPr marL="2514600" indent="-228600" defTabSz="96837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6837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6837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68375"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GB" sz="600" smtClean="0">
                <a:solidFill>
                  <a:srgbClr val="000000"/>
                </a:solidFill>
                <a:latin typeface="Arial" pitchFamily="34" charset="0"/>
              </a:rPr>
              <a:t>Working Draft - Last Modified 7/18/2007 5:06:09 PM</a:t>
            </a:r>
            <a:endParaRPr lang="en-US" sz="600" smtClean="0">
              <a:solidFill>
                <a:srgbClr val="000000"/>
              </a:solidFill>
              <a:latin typeface="Arial" pitchFamily="34" charset="0"/>
            </a:endParaRPr>
          </a:p>
        </p:txBody>
      </p:sp>
      <p:sp>
        <p:nvSpPr>
          <p:cNvPr id="6" name="Printed" hidden="1"/>
          <p:cNvSpPr txBox="1">
            <a:spLocks noChangeArrowheads="1"/>
          </p:cNvSpPr>
          <p:nvPr>
            <p:custDataLst>
              <p:tags r:id="rId4"/>
            </p:custDataLst>
          </p:nvPr>
        </p:nvSpPr>
        <p:spPr bwMode="auto">
          <a:xfrm rot="5400000">
            <a:off x="8581266" y="4296487"/>
            <a:ext cx="982641" cy="92333"/>
          </a:xfrm>
          <a:prstGeom prst="rect">
            <a:avLst/>
          </a:prstGeom>
          <a:noFill/>
          <a:ln>
            <a:noFill/>
          </a:ln>
          <a:extLst/>
        </p:spPr>
        <p:txBody>
          <a:bodyPr wrap="none" lIns="0" tIns="0" rIns="0" bIns="0">
            <a:spAutoFit/>
          </a:bodyPr>
          <a:lstStyle>
            <a:lvl1pPr defTabSz="977900" eaLnBrk="0" hangingPunct="0">
              <a:defRPr sz="1200">
                <a:solidFill>
                  <a:schemeClr val="tx1"/>
                </a:solidFill>
                <a:latin typeface="Arial" pitchFamily="34" charset="0"/>
                <a:ea typeface="ＭＳ Ｐゴシック" pitchFamily="34" charset="-128"/>
              </a:defRPr>
            </a:lvl1pPr>
            <a:lvl2pPr marL="742950" indent="-285750" defTabSz="977900" eaLnBrk="0" hangingPunct="0">
              <a:defRPr sz="1200">
                <a:solidFill>
                  <a:schemeClr val="tx1"/>
                </a:solidFill>
                <a:latin typeface="Arial" pitchFamily="34" charset="0"/>
                <a:ea typeface="ＭＳ Ｐゴシック" pitchFamily="34" charset="-128"/>
              </a:defRPr>
            </a:lvl2pPr>
            <a:lvl3pPr marL="1143000" indent="-228600" defTabSz="977900" eaLnBrk="0" hangingPunct="0">
              <a:defRPr sz="1200">
                <a:solidFill>
                  <a:schemeClr val="tx1"/>
                </a:solidFill>
                <a:latin typeface="Arial" pitchFamily="34" charset="0"/>
                <a:ea typeface="ＭＳ Ｐゴシック" pitchFamily="34" charset="-128"/>
              </a:defRPr>
            </a:lvl3pPr>
            <a:lvl4pPr marL="1600200" indent="-228600" defTabSz="977900" eaLnBrk="0" hangingPunct="0">
              <a:defRPr sz="1200">
                <a:solidFill>
                  <a:schemeClr val="tx1"/>
                </a:solidFill>
                <a:latin typeface="Arial" pitchFamily="34" charset="0"/>
                <a:ea typeface="ＭＳ Ｐゴシック" pitchFamily="34" charset="-128"/>
              </a:defRPr>
            </a:lvl4pPr>
            <a:lvl5pPr marL="2057400" indent="-228600" defTabSz="977900" eaLnBrk="0" hangingPunct="0">
              <a:defRPr sz="1200">
                <a:solidFill>
                  <a:schemeClr val="tx1"/>
                </a:solidFill>
                <a:latin typeface="Arial" pitchFamily="34" charset="0"/>
                <a:ea typeface="ＭＳ Ｐゴシック" pitchFamily="34" charset="-128"/>
              </a:defRPr>
            </a:lvl5pPr>
            <a:lvl6pPr marL="25146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eaLnBrk="1" hangingPunct="1">
              <a:defRPr/>
            </a:pPr>
            <a:r>
              <a:rPr lang="en-US" sz="600" smtClean="0">
                <a:solidFill>
                  <a:srgbClr val="000000"/>
                </a:solidFill>
              </a:rPr>
              <a:t>Printed 5/3/2007 1:32:16 PM</a:t>
            </a:r>
          </a:p>
        </p:txBody>
      </p:sp>
      <p:pic>
        <p:nvPicPr>
          <p:cNvPr id="7" name="Picture 7" descr="Presentation"/>
          <p:cNvPicPr>
            <a:picLocks noChangeAspect="1" noChangeArrowheads="1"/>
          </p:cNvPicPr>
          <p:nvPr>
            <p:custDataLst>
              <p:tags r:id="rId5"/>
            </p:custDataLst>
          </p:nvPr>
        </p:nvPicPr>
        <p:blipFill>
          <a:blip r:embed="rId8">
            <a:extLst>
              <a:ext uri="{28A0092B-C50C-407E-A947-70E740481C1C}">
                <a14:useLocalDpi xmlns:a14="http://schemas.microsoft.com/office/drawing/2010/main" val="0"/>
              </a:ext>
            </a:extLst>
          </a:blip>
          <a:srcRect l="290" t="5713" r="612" b="1003"/>
          <a:stretch>
            <a:fillRect/>
          </a:stretch>
        </p:blipFill>
        <p:spPr bwMode="auto">
          <a:xfrm>
            <a:off x="0" y="2858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pg num"/>
          <p:cNvSpPr>
            <a:spLocks noGrp="1" noChangeArrowheads="1"/>
          </p:cNvSpPr>
          <p:nvPr>
            <p:ph type="sldNum" sz="quarter" idx="10"/>
          </p:nvPr>
        </p:nvSpPr>
        <p:spPr>
          <a:xfrm>
            <a:off x="7010400" y="6643736"/>
            <a:ext cx="1905000" cy="198437"/>
          </a:xfrm>
          <a:prstGeom prst="rect">
            <a:avLst/>
          </a:prstGeom>
        </p:spPr>
        <p:txBody>
          <a:bodyPr lIns="90314" tIns="45160" rIns="90314" bIns="45160"/>
          <a:lstStyle>
            <a:lvl1pPr defTabSz="902978" fontAlgn="auto">
              <a:spcBef>
                <a:spcPts val="0"/>
              </a:spcBef>
              <a:spcAft>
                <a:spcPts val="0"/>
              </a:spcAft>
              <a:defRPr>
                <a:latin typeface="+mn-lt"/>
                <a:cs typeface="+mn-cs"/>
              </a:defRPr>
            </a:lvl1pPr>
          </a:lstStyle>
          <a:p>
            <a:pPr>
              <a:defRPr/>
            </a:pPr>
            <a:fld id="{C92B107E-0051-46F0-8263-E9B312ACEB2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394993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aphicFrame>
        <p:nvGraphicFramePr>
          <p:cNvPr id="4" name="Object 9" hidden="1"/>
          <p:cNvGraphicFramePr>
            <a:graphicFrameLocks/>
          </p:cNvGraphicFramePr>
          <p:nvPr>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408830" name="think-cell Slide" r:id="rId7" imgW="0" imgH="0" progId="TCLayout.ActiveDocument.1">
                  <p:embed/>
                </p:oleObj>
              </mc:Choice>
              <mc:Fallback>
                <p:oleObj name="think-cell Slide" r:id="rId7" imgW="0" imgH="0" progId="TCLayout.ActiveDocument.1">
                  <p:embed/>
                  <p:pic>
                    <p:nvPicPr>
                      <p:cNvPr id="0" name="AutoShape 1064"/>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Working Draft" hidden="1"/>
          <p:cNvSpPr txBox="1">
            <a:spLocks noChangeArrowheads="1"/>
          </p:cNvSpPr>
          <p:nvPr>
            <p:custDataLst>
              <p:tags r:id="rId3"/>
            </p:custDataLst>
          </p:nvPr>
        </p:nvSpPr>
        <p:spPr bwMode="auto">
          <a:xfrm rot="5400000">
            <a:off x="8182920" y="2772494"/>
            <a:ext cx="1779333" cy="92333"/>
          </a:xfrm>
          <a:prstGeom prst="rect">
            <a:avLst/>
          </a:prstGeom>
          <a:noFill/>
          <a:ln>
            <a:noFill/>
          </a:ln>
          <a:extLst/>
        </p:spPr>
        <p:txBody>
          <a:bodyPr wrap="none" lIns="0" tIns="0" rIns="0" bIns="0">
            <a:spAutoFit/>
          </a:bodyPr>
          <a:lstStyle>
            <a:lvl1pPr defTabSz="968375" eaLnBrk="0" hangingPunct="0">
              <a:defRPr>
                <a:solidFill>
                  <a:schemeClr val="tx1"/>
                </a:solidFill>
                <a:latin typeface="Calibri" pitchFamily="34" charset="0"/>
                <a:cs typeface="Arial" pitchFamily="34" charset="0"/>
              </a:defRPr>
            </a:lvl1pPr>
            <a:lvl2pPr marL="742950" indent="-285750" defTabSz="968375" eaLnBrk="0" hangingPunct="0">
              <a:defRPr>
                <a:solidFill>
                  <a:schemeClr val="tx1"/>
                </a:solidFill>
                <a:latin typeface="Calibri" pitchFamily="34" charset="0"/>
                <a:cs typeface="Arial" pitchFamily="34" charset="0"/>
              </a:defRPr>
            </a:lvl2pPr>
            <a:lvl3pPr marL="1143000" indent="-228600" defTabSz="968375" eaLnBrk="0" hangingPunct="0">
              <a:defRPr>
                <a:solidFill>
                  <a:schemeClr val="tx1"/>
                </a:solidFill>
                <a:latin typeface="Calibri" pitchFamily="34" charset="0"/>
                <a:cs typeface="Arial" pitchFamily="34" charset="0"/>
              </a:defRPr>
            </a:lvl3pPr>
            <a:lvl4pPr marL="1600200" indent="-228600" defTabSz="968375" eaLnBrk="0" hangingPunct="0">
              <a:defRPr>
                <a:solidFill>
                  <a:schemeClr val="tx1"/>
                </a:solidFill>
                <a:latin typeface="Calibri" pitchFamily="34" charset="0"/>
                <a:cs typeface="Arial" pitchFamily="34" charset="0"/>
              </a:defRPr>
            </a:lvl4pPr>
            <a:lvl5pPr marL="2057400" indent="-228600" defTabSz="968375" eaLnBrk="0" hangingPunct="0">
              <a:defRPr>
                <a:solidFill>
                  <a:schemeClr val="tx1"/>
                </a:solidFill>
                <a:latin typeface="Calibri" pitchFamily="34" charset="0"/>
                <a:cs typeface="Arial" pitchFamily="34" charset="0"/>
              </a:defRPr>
            </a:lvl5pPr>
            <a:lvl6pPr marL="2514600" indent="-228600" defTabSz="96837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6837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6837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68375"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GB" sz="600" smtClean="0">
                <a:solidFill>
                  <a:srgbClr val="000000"/>
                </a:solidFill>
                <a:latin typeface="Arial" pitchFamily="34" charset="0"/>
              </a:rPr>
              <a:t>Working Draft - Last Modified 7/18/2007 5:06:09 PM</a:t>
            </a:r>
            <a:endParaRPr lang="en-US" sz="600" smtClean="0">
              <a:solidFill>
                <a:srgbClr val="000000"/>
              </a:solidFill>
              <a:latin typeface="Arial" pitchFamily="34" charset="0"/>
            </a:endParaRPr>
          </a:p>
        </p:txBody>
      </p:sp>
      <p:sp>
        <p:nvSpPr>
          <p:cNvPr id="6" name="Printed" hidden="1"/>
          <p:cNvSpPr txBox="1">
            <a:spLocks noChangeArrowheads="1"/>
          </p:cNvSpPr>
          <p:nvPr>
            <p:custDataLst>
              <p:tags r:id="rId4"/>
            </p:custDataLst>
          </p:nvPr>
        </p:nvSpPr>
        <p:spPr bwMode="auto">
          <a:xfrm rot="5400000">
            <a:off x="8581266" y="4296487"/>
            <a:ext cx="982641" cy="92333"/>
          </a:xfrm>
          <a:prstGeom prst="rect">
            <a:avLst/>
          </a:prstGeom>
          <a:noFill/>
          <a:ln>
            <a:noFill/>
          </a:ln>
          <a:extLst/>
        </p:spPr>
        <p:txBody>
          <a:bodyPr wrap="none" lIns="0" tIns="0" rIns="0" bIns="0">
            <a:spAutoFit/>
          </a:bodyPr>
          <a:lstStyle>
            <a:lvl1pPr defTabSz="977900" eaLnBrk="0" hangingPunct="0">
              <a:defRPr sz="1200">
                <a:solidFill>
                  <a:schemeClr val="tx1"/>
                </a:solidFill>
                <a:latin typeface="Arial" pitchFamily="34" charset="0"/>
                <a:ea typeface="ＭＳ Ｐゴシック" pitchFamily="34" charset="-128"/>
              </a:defRPr>
            </a:lvl1pPr>
            <a:lvl2pPr marL="742950" indent="-285750" defTabSz="977900" eaLnBrk="0" hangingPunct="0">
              <a:defRPr sz="1200">
                <a:solidFill>
                  <a:schemeClr val="tx1"/>
                </a:solidFill>
                <a:latin typeface="Arial" pitchFamily="34" charset="0"/>
                <a:ea typeface="ＭＳ Ｐゴシック" pitchFamily="34" charset="-128"/>
              </a:defRPr>
            </a:lvl2pPr>
            <a:lvl3pPr marL="1143000" indent="-228600" defTabSz="977900" eaLnBrk="0" hangingPunct="0">
              <a:defRPr sz="1200">
                <a:solidFill>
                  <a:schemeClr val="tx1"/>
                </a:solidFill>
                <a:latin typeface="Arial" pitchFamily="34" charset="0"/>
                <a:ea typeface="ＭＳ Ｐゴシック" pitchFamily="34" charset="-128"/>
              </a:defRPr>
            </a:lvl3pPr>
            <a:lvl4pPr marL="1600200" indent="-228600" defTabSz="977900" eaLnBrk="0" hangingPunct="0">
              <a:defRPr sz="1200">
                <a:solidFill>
                  <a:schemeClr val="tx1"/>
                </a:solidFill>
                <a:latin typeface="Arial" pitchFamily="34" charset="0"/>
                <a:ea typeface="ＭＳ Ｐゴシック" pitchFamily="34" charset="-128"/>
              </a:defRPr>
            </a:lvl4pPr>
            <a:lvl5pPr marL="2057400" indent="-228600" defTabSz="977900" eaLnBrk="0" hangingPunct="0">
              <a:defRPr sz="1200">
                <a:solidFill>
                  <a:schemeClr val="tx1"/>
                </a:solidFill>
                <a:latin typeface="Arial" pitchFamily="34" charset="0"/>
                <a:ea typeface="ＭＳ Ｐゴシック" pitchFamily="34" charset="-128"/>
              </a:defRPr>
            </a:lvl5pPr>
            <a:lvl6pPr marL="25146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eaLnBrk="1" hangingPunct="1">
              <a:defRPr/>
            </a:pPr>
            <a:r>
              <a:rPr lang="en-US" sz="600" smtClean="0">
                <a:solidFill>
                  <a:srgbClr val="000000"/>
                </a:solidFill>
              </a:rPr>
              <a:t>Printed 5/3/2007 1:32:16 PM</a:t>
            </a:r>
          </a:p>
        </p:txBody>
      </p:sp>
      <p:pic>
        <p:nvPicPr>
          <p:cNvPr id="7" name="Picture 7" descr="Presentation"/>
          <p:cNvPicPr>
            <a:picLocks noChangeAspect="1" noChangeArrowheads="1"/>
          </p:cNvPicPr>
          <p:nvPr>
            <p:custDataLst>
              <p:tags r:id="rId5"/>
            </p:custDataLst>
          </p:nvPr>
        </p:nvPicPr>
        <p:blipFill>
          <a:blip r:embed="rId8">
            <a:extLst>
              <a:ext uri="{28A0092B-C50C-407E-A947-70E740481C1C}">
                <a14:useLocalDpi xmlns:a14="http://schemas.microsoft.com/office/drawing/2010/main" val="0"/>
              </a:ext>
            </a:extLst>
          </a:blip>
          <a:srcRect l="290" t="5713" r="612" b="1003"/>
          <a:stretch>
            <a:fillRect/>
          </a:stretch>
        </p:blipFill>
        <p:spPr bwMode="auto">
          <a:xfrm>
            <a:off x="0" y="2858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2"/>
            <a:ext cx="7772400" cy="1278736"/>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894817"/>
            <a:ext cx="7772400" cy="319684"/>
          </a:xfrm>
        </p:spPr>
        <p:txBody>
          <a:bodyPr anchor="b"/>
          <a:lstStyle>
            <a:lvl1pPr marL="0" indent="0">
              <a:buNone/>
              <a:defRPr sz="2000"/>
            </a:lvl1pPr>
            <a:lvl2pPr marL="451486" indent="0">
              <a:buNone/>
              <a:defRPr sz="1800"/>
            </a:lvl2pPr>
            <a:lvl3pPr marL="902978" indent="0">
              <a:buNone/>
              <a:defRPr sz="1600"/>
            </a:lvl3pPr>
            <a:lvl4pPr marL="1354452" indent="0">
              <a:buNone/>
              <a:defRPr sz="1400"/>
            </a:lvl4pPr>
            <a:lvl5pPr marL="1805943" indent="0">
              <a:buNone/>
              <a:defRPr sz="1400"/>
            </a:lvl5pPr>
            <a:lvl6pPr marL="2257429" indent="0">
              <a:buNone/>
              <a:defRPr sz="1400"/>
            </a:lvl6pPr>
            <a:lvl7pPr marL="2708911" indent="0">
              <a:buNone/>
              <a:defRPr sz="1400"/>
            </a:lvl7pPr>
            <a:lvl8pPr marL="3160399" indent="0">
              <a:buNone/>
              <a:defRPr sz="1400"/>
            </a:lvl8pPr>
            <a:lvl9pPr marL="3611880" indent="0">
              <a:buNone/>
              <a:defRPr sz="1400"/>
            </a:lvl9pPr>
          </a:lstStyle>
          <a:p>
            <a:pPr lvl="0"/>
            <a:r>
              <a:rPr lang="en-US" smtClean="0"/>
              <a:t>Click to edit Master text styles</a:t>
            </a:r>
          </a:p>
        </p:txBody>
      </p:sp>
      <p:sp>
        <p:nvSpPr>
          <p:cNvPr id="8" name="pg num"/>
          <p:cNvSpPr>
            <a:spLocks noGrp="1" noChangeArrowheads="1"/>
          </p:cNvSpPr>
          <p:nvPr>
            <p:ph type="sldNum" sz="quarter" idx="10"/>
          </p:nvPr>
        </p:nvSpPr>
        <p:spPr>
          <a:xfrm>
            <a:off x="7010400" y="6643736"/>
            <a:ext cx="1905000" cy="198437"/>
          </a:xfrm>
          <a:prstGeom prst="rect">
            <a:avLst/>
          </a:prstGeom>
        </p:spPr>
        <p:txBody>
          <a:bodyPr lIns="90314" tIns="45160" rIns="90314" bIns="45160"/>
          <a:lstStyle>
            <a:lvl1pPr defTabSz="902978" fontAlgn="auto">
              <a:spcBef>
                <a:spcPts val="0"/>
              </a:spcBef>
              <a:spcAft>
                <a:spcPts val="0"/>
              </a:spcAft>
              <a:defRPr>
                <a:latin typeface="+mn-lt"/>
                <a:cs typeface="+mn-cs"/>
              </a:defRPr>
            </a:lvl1pPr>
          </a:lstStyle>
          <a:p>
            <a:pPr>
              <a:defRPr/>
            </a:pPr>
            <a:fld id="{DE7CAEAC-C11F-4133-A34A-B1C4F70FE60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844165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graphicFrame>
        <p:nvGraphicFramePr>
          <p:cNvPr id="5" name="Object 9" hidden="1"/>
          <p:cNvGraphicFramePr>
            <a:graphicFrameLocks/>
          </p:cNvGraphicFramePr>
          <p:nvPr>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409854" name="think-cell Slide" r:id="rId7" imgW="0" imgH="0" progId="TCLayout.ActiveDocument.1">
                  <p:embed/>
                </p:oleObj>
              </mc:Choice>
              <mc:Fallback>
                <p:oleObj name="think-cell Slide" r:id="rId7" imgW="0" imgH="0" progId="TCLayout.ActiveDocument.1">
                  <p:embed/>
                  <p:pic>
                    <p:nvPicPr>
                      <p:cNvPr id="0" name="AutoShape 1064"/>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Working Draft" hidden="1"/>
          <p:cNvSpPr txBox="1">
            <a:spLocks noChangeArrowheads="1"/>
          </p:cNvSpPr>
          <p:nvPr>
            <p:custDataLst>
              <p:tags r:id="rId3"/>
            </p:custDataLst>
          </p:nvPr>
        </p:nvSpPr>
        <p:spPr bwMode="auto">
          <a:xfrm rot="5400000">
            <a:off x="8182920" y="2772494"/>
            <a:ext cx="1779333" cy="92333"/>
          </a:xfrm>
          <a:prstGeom prst="rect">
            <a:avLst/>
          </a:prstGeom>
          <a:noFill/>
          <a:ln>
            <a:noFill/>
          </a:ln>
          <a:extLst/>
        </p:spPr>
        <p:txBody>
          <a:bodyPr wrap="none" lIns="0" tIns="0" rIns="0" bIns="0">
            <a:spAutoFit/>
          </a:bodyPr>
          <a:lstStyle>
            <a:lvl1pPr defTabSz="968375" eaLnBrk="0" hangingPunct="0">
              <a:defRPr>
                <a:solidFill>
                  <a:schemeClr val="tx1"/>
                </a:solidFill>
                <a:latin typeface="Calibri" pitchFamily="34" charset="0"/>
                <a:cs typeface="Arial" pitchFamily="34" charset="0"/>
              </a:defRPr>
            </a:lvl1pPr>
            <a:lvl2pPr marL="742950" indent="-285750" defTabSz="968375" eaLnBrk="0" hangingPunct="0">
              <a:defRPr>
                <a:solidFill>
                  <a:schemeClr val="tx1"/>
                </a:solidFill>
                <a:latin typeface="Calibri" pitchFamily="34" charset="0"/>
                <a:cs typeface="Arial" pitchFamily="34" charset="0"/>
              </a:defRPr>
            </a:lvl2pPr>
            <a:lvl3pPr marL="1143000" indent="-228600" defTabSz="968375" eaLnBrk="0" hangingPunct="0">
              <a:defRPr>
                <a:solidFill>
                  <a:schemeClr val="tx1"/>
                </a:solidFill>
                <a:latin typeface="Calibri" pitchFamily="34" charset="0"/>
                <a:cs typeface="Arial" pitchFamily="34" charset="0"/>
              </a:defRPr>
            </a:lvl3pPr>
            <a:lvl4pPr marL="1600200" indent="-228600" defTabSz="968375" eaLnBrk="0" hangingPunct="0">
              <a:defRPr>
                <a:solidFill>
                  <a:schemeClr val="tx1"/>
                </a:solidFill>
                <a:latin typeface="Calibri" pitchFamily="34" charset="0"/>
                <a:cs typeface="Arial" pitchFamily="34" charset="0"/>
              </a:defRPr>
            </a:lvl4pPr>
            <a:lvl5pPr marL="2057400" indent="-228600" defTabSz="968375" eaLnBrk="0" hangingPunct="0">
              <a:defRPr>
                <a:solidFill>
                  <a:schemeClr val="tx1"/>
                </a:solidFill>
                <a:latin typeface="Calibri" pitchFamily="34" charset="0"/>
                <a:cs typeface="Arial" pitchFamily="34" charset="0"/>
              </a:defRPr>
            </a:lvl5pPr>
            <a:lvl6pPr marL="2514600" indent="-228600" defTabSz="96837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6837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6837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68375"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GB" sz="600" smtClean="0">
                <a:solidFill>
                  <a:srgbClr val="000000"/>
                </a:solidFill>
                <a:latin typeface="Arial" pitchFamily="34" charset="0"/>
              </a:rPr>
              <a:t>Working Draft - Last Modified 7/18/2007 5:06:09 PM</a:t>
            </a:r>
            <a:endParaRPr lang="en-US" sz="600" smtClean="0">
              <a:solidFill>
                <a:srgbClr val="000000"/>
              </a:solidFill>
              <a:latin typeface="Arial" pitchFamily="34" charset="0"/>
            </a:endParaRPr>
          </a:p>
        </p:txBody>
      </p:sp>
      <p:sp>
        <p:nvSpPr>
          <p:cNvPr id="7" name="Printed" hidden="1"/>
          <p:cNvSpPr txBox="1">
            <a:spLocks noChangeArrowheads="1"/>
          </p:cNvSpPr>
          <p:nvPr>
            <p:custDataLst>
              <p:tags r:id="rId4"/>
            </p:custDataLst>
          </p:nvPr>
        </p:nvSpPr>
        <p:spPr bwMode="auto">
          <a:xfrm rot="5400000">
            <a:off x="8581266" y="4296487"/>
            <a:ext cx="982641" cy="92333"/>
          </a:xfrm>
          <a:prstGeom prst="rect">
            <a:avLst/>
          </a:prstGeom>
          <a:noFill/>
          <a:ln>
            <a:noFill/>
          </a:ln>
          <a:extLst/>
        </p:spPr>
        <p:txBody>
          <a:bodyPr wrap="none" lIns="0" tIns="0" rIns="0" bIns="0">
            <a:spAutoFit/>
          </a:bodyPr>
          <a:lstStyle>
            <a:lvl1pPr defTabSz="977900" eaLnBrk="0" hangingPunct="0">
              <a:defRPr sz="1200">
                <a:solidFill>
                  <a:schemeClr val="tx1"/>
                </a:solidFill>
                <a:latin typeface="Arial" pitchFamily="34" charset="0"/>
                <a:ea typeface="ＭＳ Ｐゴシック" pitchFamily="34" charset="-128"/>
              </a:defRPr>
            </a:lvl1pPr>
            <a:lvl2pPr marL="742950" indent="-285750" defTabSz="977900" eaLnBrk="0" hangingPunct="0">
              <a:defRPr sz="1200">
                <a:solidFill>
                  <a:schemeClr val="tx1"/>
                </a:solidFill>
                <a:latin typeface="Arial" pitchFamily="34" charset="0"/>
                <a:ea typeface="ＭＳ Ｐゴシック" pitchFamily="34" charset="-128"/>
              </a:defRPr>
            </a:lvl2pPr>
            <a:lvl3pPr marL="1143000" indent="-228600" defTabSz="977900" eaLnBrk="0" hangingPunct="0">
              <a:defRPr sz="1200">
                <a:solidFill>
                  <a:schemeClr val="tx1"/>
                </a:solidFill>
                <a:latin typeface="Arial" pitchFamily="34" charset="0"/>
                <a:ea typeface="ＭＳ Ｐゴシック" pitchFamily="34" charset="-128"/>
              </a:defRPr>
            </a:lvl3pPr>
            <a:lvl4pPr marL="1600200" indent="-228600" defTabSz="977900" eaLnBrk="0" hangingPunct="0">
              <a:defRPr sz="1200">
                <a:solidFill>
                  <a:schemeClr val="tx1"/>
                </a:solidFill>
                <a:latin typeface="Arial" pitchFamily="34" charset="0"/>
                <a:ea typeface="ＭＳ Ｐゴシック" pitchFamily="34" charset="-128"/>
              </a:defRPr>
            </a:lvl4pPr>
            <a:lvl5pPr marL="2057400" indent="-228600" defTabSz="977900" eaLnBrk="0" hangingPunct="0">
              <a:defRPr sz="1200">
                <a:solidFill>
                  <a:schemeClr val="tx1"/>
                </a:solidFill>
                <a:latin typeface="Arial" pitchFamily="34" charset="0"/>
                <a:ea typeface="ＭＳ Ｐゴシック" pitchFamily="34" charset="-128"/>
              </a:defRPr>
            </a:lvl5pPr>
            <a:lvl6pPr marL="25146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eaLnBrk="1" hangingPunct="1">
              <a:defRPr/>
            </a:pPr>
            <a:r>
              <a:rPr lang="en-US" sz="600" smtClean="0">
                <a:solidFill>
                  <a:srgbClr val="000000"/>
                </a:solidFill>
              </a:rPr>
              <a:t>Printed 5/3/2007 1:32:16 PM</a:t>
            </a:r>
          </a:p>
        </p:txBody>
      </p:sp>
      <p:pic>
        <p:nvPicPr>
          <p:cNvPr id="8" name="Picture 10" descr="Presentation"/>
          <p:cNvPicPr>
            <a:picLocks noChangeAspect="1" noChangeArrowheads="1"/>
          </p:cNvPicPr>
          <p:nvPr>
            <p:custDataLst>
              <p:tags r:id="rId5"/>
            </p:custDataLst>
          </p:nvPr>
        </p:nvPicPr>
        <p:blipFill>
          <a:blip r:embed="rId8">
            <a:extLst>
              <a:ext uri="{28A0092B-C50C-407E-A947-70E740481C1C}">
                <a14:useLocalDpi xmlns:a14="http://schemas.microsoft.com/office/drawing/2010/main" val="0"/>
              </a:ext>
            </a:extLst>
          </a:blip>
          <a:srcRect l="290" t="5713" r="612" b="1003"/>
          <a:stretch>
            <a:fillRect/>
          </a:stretch>
        </p:blipFill>
        <p:spPr bwMode="auto">
          <a:xfrm>
            <a:off x="0" y="2858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3912" y="1298634"/>
            <a:ext cx="4321175" cy="20928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7476" y="1298634"/>
            <a:ext cx="4321175" cy="20928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pg num"/>
          <p:cNvSpPr>
            <a:spLocks noGrp="1" noChangeArrowheads="1"/>
          </p:cNvSpPr>
          <p:nvPr>
            <p:ph type="sldNum" sz="quarter" idx="10"/>
          </p:nvPr>
        </p:nvSpPr>
        <p:spPr>
          <a:xfrm>
            <a:off x="7010400" y="6643736"/>
            <a:ext cx="1905000" cy="198437"/>
          </a:xfrm>
          <a:prstGeom prst="rect">
            <a:avLst/>
          </a:prstGeom>
        </p:spPr>
        <p:txBody>
          <a:bodyPr lIns="90314" tIns="45160" rIns="90314" bIns="45160"/>
          <a:lstStyle>
            <a:lvl1pPr defTabSz="902978" fontAlgn="auto">
              <a:spcBef>
                <a:spcPts val="0"/>
              </a:spcBef>
              <a:spcAft>
                <a:spcPts val="0"/>
              </a:spcAft>
              <a:defRPr>
                <a:latin typeface="+mn-lt"/>
                <a:cs typeface="+mn-cs"/>
              </a:defRPr>
            </a:lvl1pPr>
          </a:lstStyle>
          <a:p>
            <a:pPr>
              <a:defRPr/>
            </a:pPr>
            <a:fld id="{764D639C-CC1F-47A4-951A-5E048C3E74F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8548349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graphicFrame>
        <p:nvGraphicFramePr>
          <p:cNvPr id="7" name="Object 9" hidden="1"/>
          <p:cNvGraphicFramePr>
            <a:graphicFrameLocks/>
          </p:cNvGraphicFramePr>
          <p:nvPr>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412154" name="think-cell Slide" r:id="rId9" imgW="0" imgH="0" progId="TCLayout.ActiveDocument.1">
                  <p:embed/>
                </p:oleObj>
              </mc:Choice>
              <mc:Fallback>
                <p:oleObj name="think-cell Slide" r:id="rId9" imgW="0" imgH="0" progId="TCLayout.ActiveDocument.1">
                  <p:embed/>
                  <p:pic>
                    <p:nvPicPr>
                      <p:cNvPr id="0" name="AutoShape 2126"/>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Working Draft" hidden="1"/>
          <p:cNvSpPr txBox="1">
            <a:spLocks noChangeArrowheads="1"/>
          </p:cNvSpPr>
          <p:nvPr>
            <p:custDataLst>
              <p:tags r:id="rId3"/>
            </p:custDataLst>
          </p:nvPr>
        </p:nvSpPr>
        <p:spPr bwMode="auto">
          <a:xfrm rot="5400000">
            <a:off x="8182920" y="2772494"/>
            <a:ext cx="1779333" cy="92333"/>
          </a:xfrm>
          <a:prstGeom prst="rect">
            <a:avLst/>
          </a:prstGeom>
          <a:noFill/>
          <a:ln>
            <a:noFill/>
          </a:ln>
          <a:extLst/>
        </p:spPr>
        <p:txBody>
          <a:bodyPr wrap="none" lIns="0" tIns="0" rIns="0" bIns="0">
            <a:spAutoFit/>
          </a:bodyPr>
          <a:lstStyle>
            <a:lvl1pPr defTabSz="968375" eaLnBrk="0" hangingPunct="0">
              <a:defRPr>
                <a:solidFill>
                  <a:schemeClr val="tx1"/>
                </a:solidFill>
                <a:latin typeface="Calibri" pitchFamily="34" charset="0"/>
                <a:cs typeface="Arial" pitchFamily="34" charset="0"/>
              </a:defRPr>
            </a:lvl1pPr>
            <a:lvl2pPr marL="742950" indent="-285750" defTabSz="968375" eaLnBrk="0" hangingPunct="0">
              <a:defRPr>
                <a:solidFill>
                  <a:schemeClr val="tx1"/>
                </a:solidFill>
                <a:latin typeface="Calibri" pitchFamily="34" charset="0"/>
                <a:cs typeface="Arial" pitchFamily="34" charset="0"/>
              </a:defRPr>
            </a:lvl2pPr>
            <a:lvl3pPr marL="1143000" indent="-228600" defTabSz="968375" eaLnBrk="0" hangingPunct="0">
              <a:defRPr>
                <a:solidFill>
                  <a:schemeClr val="tx1"/>
                </a:solidFill>
                <a:latin typeface="Calibri" pitchFamily="34" charset="0"/>
                <a:cs typeface="Arial" pitchFamily="34" charset="0"/>
              </a:defRPr>
            </a:lvl3pPr>
            <a:lvl4pPr marL="1600200" indent="-228600" defTabSz="968375" eaLnBrk="0" hangingPunct="0">
              <a:defRPr>
                <a:solidFill>
                  <a:schemeClr val="tx1"/>
                </a:solidFill>
                <a:latin typeface="Calibri" pitchFamily="34" charset="0"/>
                <a:cs typeface="Arial" pitchFamily="34" charset="0"/>
              </a:defRPr>
            </a:lvl4pPr>
            <a:lvl5pPr marL="2057400" indent="-228600" defTabSz="968375" eaLnBrk="0" hangingPunct="0">
              <a:defRPr>
                <a:solidFill>
                  <a:schemeClr val="tx1"/>
                </a:solidFill>
                <a:latin typeface="Calibri" pitchFamily="34" charset="0"/>
                <a:cs typeface="Arial" pitchFamily="34" charset="0"/>
              </a:defRPr>
            </a:lvl5pPr>
            <a:lvl6pPr marL="2514600" indent="-228600" defTabSz="96837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6837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6837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68375"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GB" sz="600" smtClean="0">
                <a:solidFill>
                  <a:srgbClr val="000000"/>
                </a:solidFill>
                <a:latin typeface="Arial" pitchFamily="34" charset="0"/>
              </a:rPr>
              <a:t>Working Draft - Last Modified 7/18/2007 5:06:09 PM</a:t>
            </a:r>
            <a:endParaRPr lang="en-US" sz="600" smtClean="0">
              <a:solidFill>
                <a:srgbClr val="000000"/>
              </a:solidFill>
              <a:latin typeface="Arial" pitchFamily="34" charset="0"/>
            </a:endParaRPr>
          </a:p>
        </p:txBody>
      </p:sp>
      <p:sp>
        <p:nvSpPr>
          <p:cNvPr id="9" name="Printed" hidden="1"/>
          <p:cNvSpPr txBox="1">
            <a:spLocks noChangeArrowheads="1"/>
          </p:cNvSpPr>
          <p:nvPr>
            <p:custDataLst>
              <p:tags r:id="rId4"/>
            </p:custDataLst>
          </p:nvPr>
        </p:nvSpPr>
        <p:spPr bwMode="auto">
          <a:xfrm rot="5400000">
            <a:off x="8581266" y="4296487"/>
            <a:ext cx="982641" cy="92333"/>
          </a:xfrm>
          <a:prstGeom prst="rect">
            <a:avLst/>
          </a:prstGeom>
          <a:noFill/>
          <a:ln>
            <a:noFill/>
          </a:ln>
          <a:extLst/>
        </p:spPr>
        <p:txBody>
          <a:bodyPr wrap="none" lIns="0" tIns="0" rIns="0" bIns="0">
            <a:spAutoFit/>
          </a:bodyPr>
          <a:lstStyle>
            <a:lvl1pPr defTabSz="977900" eaLnBrk="0" hangingPunct="0">
              <a:defRPr sz="1200">
                <a:solidFill>
                  <a:schemeClr val="tx1"/>
                </a:solidFill>
                <a:latin typeface="Arial" pitchFamily="34" charset="0"/>
                <a:ea typeface="ＭＳ Ｐゴシック" pitchFamily="34" charset="-128"/>
              </a:defRPr>
            </a:lvl1pPr>
            <a:lvl2pPr marL="742950" indent="-285750" defTabSz="977900" eaLnBrk="0" hangingPunct="0">
              <a:defRPr sz="1200">
                <a:solidFill>
                  <a:schemeClr val="tx1"/>
                </a:solidFill>
                <a:latin typeface="Arial" pitchFamily="34" charset="0"/>
                <a:ea typeface="ＭＳ Ｐゴシック" pitchFamily="34" charset="-128"/>
              </a:defRPr>
            </a:lvl2pPr>
            <a:lvl3pPr marL="1143000" indent="-228600" defTabSz="977900" eaLnBrk="0" hangingPunct="0">
              <a:defRPr sz="1200">
                <a:solidFill>
                  <a:schemeClr val="tx1"/>
                </a:solidFill>
                <a:latin typeface="Arial" pitchFamily="34" charset="0"/>
                <a:ea typeface="ＭＳ Ｐゴシック" pitchFamily="34" charset="-128"/>
              </a:defRPr>
            </a:lvl3pPr>
            <a:lvl4pPr marL="1600200" indent="-228600" defTabSz="977900" eaLnBrk="0" hangingPunct="0">
              <a:defRPr sz="1200">
                <a:solidFill>
                  <a:schemeClr val="tx1"/>
                </a:solidFill>
                <a:latin typeface="Arial" pitchFamily="34" charset="0"/>
                <a:ea typeface="ＭＳ Ｐゴシック" pitchFamily="34" charset="-128"/>
              </a:defRPr>
            </a:lvl4pPr>
            <a:lvl5pPr marL="2057400" indent="-228600" defTabSz="977900" eaLnBrk="0" hangingPunct="0">
              <a:defRPr sz="1200">
                <a:solidFill>
                  <a:schemeClr val="tx1"/>
                </a:solidFill>
                <a:latin typeface="Arial" pitchFamily="34" charset="0"/>
                <a:ea typeface="ＭＳ Ｐゴシック" pitchFamily="34" charset="-128"/>
              </a:defRPr>
            </a:lvl5pPr>
            <a:lvl6pPr marL="25146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eaLnBrk="1" hangingPunct="1">
              <a:defRPr/>
            </a:pPr>
            <a:r>
              <a:rPr lang="en-US" sz="600" smtClean="0">
                <a:solidFill>
                  <a:srgbClr val="000000"/>
                </a:solidFill>
              </a:rPr>
              <a:t>Printed 5/3/2007 1:32:16 PM</a:t>
            </a:r>
          </a:p>
        </p:txBody>
      </p:sp>
      <p:pic>
        <p:nvPicPr>
          <p:cNvPr id="10" name="Picture 7" descr="Presentation"/>
          <p:cNvPicPr>
            <a:picLocks noChangeAspect="1" noChangeArrowheads="1"/>
          </p:cNvPicPr>
          <p:nvPr>
            <p:custDataLst>
              <p:tags r:id="rId5"/>
            </p:custDataLst>
          </p:nvPr>
        </p:nvPicPr>
        <p:blipFill>
          <a:blip r:embed="rId10">
            <a:extLst>
              <a:ext uri="{28A0092B-C50C-407E-A947-70E740481C1C}">
                <a14:useLocalDpi xmlns:a14="http://schemas.microsoft.com/office/drawing/2010/main" val="0"/>
              </a:ext>
            </a:extLst>
          </a:blip>
          <a:srcRect l="290" t="5713" r="612" b="1003"/>
          <a:stretch>
            <a:fillRect/>
          </a:stretch>
        </p:blipFill>
        <p:spPr bwMode="auto">
          <a:xfrm>
            <a:off x="0" y="2858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Object 7" hidden="1"/>
          <p:cNvGraphicFramePr>
            <a:graphicFrameLocks/>
          </p:cNvGraphicFramePr>
          <p:nvPr>
            <p:custDataLst>
              <p:tags r:id="rId6"/>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412155" name="think-cell Slide" r:id="rId11" imgW="0" imgH="0" progId="TCLayout.ActiveDocument.1">
                  <p:embed/>
                </p:oleObj>
              </mc:Choice>
              <mc:Fallback>
                <p:oleObj name="think-cell Slide" r:id="rId11" imgW="0" imgH="0" progId="TCLayout.ActiveDocument.1">
                  <p:embed/>
                  <p:pic>
                    <p:nvPicPr>
                      <p:cNvPr id="0" name="AutoShape 2127"/>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a:xfrm>
            <a:off x="457200" y="274650"/>
            <a:ext cx="8229600" cy="319684"/>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18269"/>
            <a:ext cx="4040188" cy="755617"/>
          </a:xfrm>
        </p:spPr>
        <p:txBody>
          <a:bodyPr anchor="b"/>
          <a:lstStyle>
            <a:lvl1pPr marL="0" indent="0">
              <a:buNone/>
              <a:defRPr sz="2400" b="1"/>
            </a:lvl1pPr>
            <a:lvl2pPr marL="451486" indent="0">
              <a:buNone/>
              <a:defRPr sz="2000" b="1"/>
            </a:lvl2pPr>
            <a:lvl3pPr marL="902978" indent="0">
              <a:buNone/>
              <a:defRPr sz="1800" b="1"/>
            </a:lvl3pPr>
            <a:lvl4pPr marL="1354452" indent="0">
              <a:buNone/>
              <a:defRPr sz="1600" b="1"/>
            </a:lvl4pPr>
            <a:lvl5pPr marL="1805943" indent="0">
              <a:buNone/>
              <a:defRPr sz="1600" b="1"/>
            </a:lvl5pPr>
            <a:lvl6pPr marL="2257429" indent="0">
              <a:buNone/>
              <a:defRPr sz="1600" b="1"/>
            </a:lvl6pPr>
            <a:lvl7pPr marL="2708911" indent="0">
              <a:buNone/>
              <a:defRPr sz="1600" b="1"/>
            </a:lvl7pPr>
            <a:lvl8pPr marL="3160399" indent="0">
              <a:buNone/>
              <a:defRPr sz="1600" b="1"/>
            </a:lvl8pPr>
            <a:lvl9pPr marL="361188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181588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18269"/>
            <a:ext cx="4041775" cy="755617"/>
          </a:xfrm>
        </p:spPr>
        <p:txBody>
          <a:bodyPr anchor="b"/>
          <a:lstStyle>
            <a:lvl1pPr marL="0" indent="0">
              <a:buNone/>
              <a:defRPr sz="2400" b="1"/>
            </a:lvl1pPr>
            <a:lvl2pPr marL="451486" indent="0">
              <a:buNone/>
              <a:defRPr sz="2000" b="1"/>
            </a:lvl2pPr>
            <a:lvl3pPr marL="902978" indent="0">
              <a:buNone/>
              <a:defRPr sz="1800" b="1"/>
            </a:lvl3pPr>
            <a:lvl4pPr marL="1354452" indent="0">
              <a:buNone/>
              <a:defRPr sz="1600" b="1"/>
            </a:lvl4pPr>
            <a:lvl5pPr marL="1805943" indent="0">
              <a:buNone/>
              <a:defRPr sz="1600" b="1"/>
            </a:lvl5pPr>
            <a:lvl6pPr marL="2257429" indent="0">
              <a:buNone/>
              <a:defRPr sz="1600" b="1"/>
            </a:lvl6pPr>
            <a:lvl7pPr marL="2708911" indent="0">
              <a:buNone/>
              <a:defRPr sz="1600" b="1"/>
            </a:lvl7pPr>
            <a:lvl8pPr marL="3160399" indent="0">
              <a:buNone/>
              <a:defRPr sz="1600" b="1"/>
            </a:lvl8pPr>
            <a:lvl9pPr marL="361188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181588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pg num"/>
          <p:cNvSpPr>
            <a:spLocks noGrp="1" noChangeArrowheads="1"/>
          </p:cNvSpPr>
          <p:nvPr>
            <p:ph type="sldNum" sz="quarter" idx="10"/>
            <p:custDataLst>
              <p:tags r:id="rId7"/>
            </p:custDataLst>
          </p:nvPr>
        </p:nvSpPr>
        <p:spPr>
          <a:xfrm>
            <a:off x="7010400" y="6643736"/>
            <a:ext cx="1905000" cy="198437"/>
          </a:xfrm>
          <a:prstGeom prst="rect">
            <a:avLst/>
          </a:prstGeom>
        </p:spPr>
        <p:txBody>
          <a:bodyPr lIns="90314" tIns="45160" rIns="90314" bIns="45160"/>
          <a:lstStyle>
            <a:lvl1pPr defTabSz="902978" fontAlgn="auto">
              <a:spcBef>
                <a:spcPts val="0"/>
              </a:spcBef>
              <a:spcAft>
                <a:spcPts val="0"/>
              </a:spcAft>
              <a:defRPr>
                <a:latin typeface="+mn-lt"/>
                <a:cs typeface="+mn-cs"/>
              </a:defRPr>
            </a:lvl1pPr>
          </a:lstStyle>
          <a:p>
            <a:pPr>
              <a:defRPr/>
            </a:pPr>
            <a:fld id="{1A5F9279-4870-403E-8FAC-57EE909B0A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9237159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aphicFrame>
        <p:nvGraphicFramePr>
          <p:cNvPr id="3" name="Object 9" hidden="1"/>
          <p:cNvGraphicFramePr>
            <a:graphicFrameLocks/>
          </p:cNvGraphicFramePr>
          <p:nvPr>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413178" name="think-cell Slide" r:id="rId9" imgW="0" imgH="0" progId="TCLayout.ActiveDocument.1">
                  <p:embed/>
                </p:oleObj>
              </mc:Choice>
              <mc:Fallback>
                <p:oleObj name="think-cell Slide" r:id="rId9" imgW="0" imgH="0" progId="TCLayout.ActiveDocument.1">
                  <p:embed/>
                  <p:pic>
                    <p:nvPicPr>
                      <p:cNvPr id="0" name="AutoShape 2126"/>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Working Draft" hidden="1"/>
          <p:cNvSpPr txBox="1">
            <a:spLocks noChangeArrowheads="1"/>
          </p:cNvSpPr>
          <p:nvPr>
            <p:custDataLst>
              <p:tags r:id="rId3"/>
            </p:custDataLst>
          </p:nvPr>
        </p:nvSpPr>
        <p:spPr bwMode="auto">
          <a:xfrm rot="5400000">
            <a:off x="8182920" y="2772494"/>
            <a:ext cx="1779333" cy="92333"/>
          </a:xfrm>
          <a:prstGeom prst="rect">
            <a:avLst/>
          </a:prstGeom>
          <a:noFill/>
          <a:ln>
            <a:noFill/>
          </a:ln>
          <a:extLst/>
        </p:spPr>
        <p:txBody>
          <a:bodyPr wrap="none" lIns="0" tIns="0" rIns="0" bIns="0">
            <a:spAutoFit/>
          </a:bodyPr>
          <a:lstStyle>
            <a:lvl1pPr defTabSz="968375" eaLnBrk="0" hangingPunct="0">
              <a:defRPr>
                <a:solidFill>
                  <a:schemeClr val="tx1"/>
                </a:solidFill>
                <a:latin typeface="Calibri" pitchFamily="34" charset="0"/>
                <a:cs typeface="Arial" pitchFamily="34" charset="0"/>
              </a:defRPr>
            </a:lvl1pPr>
            <a:lvl2pPr marL="742950" indent="-285750" defTabSz="968375" eaLnBrk="0" hangingPunct="0">
              <a:defRPr>
                <a:solidFill>
                  <a:schemeClr val="tx1"/>
                </a:solidFill>
                <a:latin typeface="Calibri" pitchFamily="34" charset="0"/>
                <a:cs typeface="Arial" pitchFamily="34" charset="0"/>
              </a:defRPr>
            </a:lvl2pPr>
            <a:lvl3pPr marL="1143000" indent="-228600" defTabSz="968375" eaLnBrk="0" hangingPunct="0">
              <a:defRPr>
                <a:solidFill>
                  <a:schemeClr val="tx1"/>
                </a:solidFill>
                <a:latin typeface="Calibri" pitchFamily="34" charset="0"/>
                <a:cs typeface="Arial" pitchFamily="34" charset="0"/>
              </a:defRPr>
            </a:lvl3pPr>
            <a:lvl4pPr marL="1600200" indent="-228600" defTabSz="968375" eaLnBrk="0" hangingPunct="0">
              <a:defRPr>
                <a:solidFill>
                  <a:schemeClr val="tx1"/>
                </a:solidFill>
                <a:latin typeface="Calibri" pitchFamily="34" charset="0"/>
                <a:cs typeface="Arial" pitchFamily="34" charset="0"/>
              </a:defRPr>
            </a:lvl4pPr>
            <a:lvl5pPr marL="2057400" indent="-228600" defTabSz="968375" eaLnBrk="0" hangingPunct="0">
              <a:defRPr>
                <a:solidFill>
                  <a:schemeClr val="tx1"/>
                </a:solidFill>
                <a:latin typeface="Calibri" pitchFamily="34" charset="0"/>
                <a:cs typeface="Arial" pitchFamily="34" charset="0"/>
              </a:defRPr>
            </a:lvl5pPr>
            <a:lvl6pPr marL="2514600" indent="-228600" defTabSz="96837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6837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6837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68375"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GB" sz="600" smtClean="0">
                <a:solidFill>
                  <a:srgbClr val="000000"/>
                </a:solidFill>
                <a:latin typeface="Arial" pitchFamily="34" charset="0"/>
              </a:rPr>
              <a:t>Working Draft - Last Modified 7/18/2007 5:06:09 PM</a:t>
            </a:r>
            <a:endParaRPr lang="en-US" sz="600" smtClean="0">
              <a:solidFill>
                <a:srgbClr val="000000"/>
              </a:solidFill>
              <a:latin typeface="Arial" pitchFamily="34" charset="0"/>
            </a:endParaRPr>
          </a:p>
        </p:txBody>
      </p:sp>
      <p:sp>
        <p:nvSpPr>
          <p:cNvPr id="5" name="Printed" hidden="1"/>
          <p:cNvSpPr txBox="1">
            <a:spLocks noChangeArrowheads="1"/>
          </p:cNvSpPr>
          <p:nvPr>
            <p:custDataLst>
              <p:tags r:id="rId4"/>
            </p:custDataLst>
          </p:nvPr>
        </p:nvSpPr>
        <p:spPr bwMode="auto">
          <a:xfrm rot="5400000">
            <a:off x="8581266" y="4296487"/>
            <a:ext cx="982641" cy="92333"/>
          </a:xfrm>
          <a:prstGeom prst="rect">
            <a:avLst/>
          </a:prstGeom>
          <a:noFill/>
          <a:ln>
            <a:noFill/>
          </a:ln>
          <a:extLst/>
        </p:spPr>
        <p:txBody>
          <a:bodyPr wrap="none" lIns="0" tIns="0" rIns="0" bIns="0">
            <a:spAutoFit/>
          </a:bodyPr>
          <a:lstStyle>
            <a:lvl1pPr defTabSz="977900" eaLnBrk="0" hangingPunct="0">
              <a:defRPr sz="1200">
                <a:solidFill>
                  <a:schemeClr val="tx1"/>
                </a:solidFill>
                <a:latin typeface="Arial" pitchFamily="34" charset="0"/>
                <a:ea typeface="ＭＳ Ｐゴシック" pitchFamily="34" charset="-128"/>
              </a:defRPr>
            </a:lvl1pPr>
            <a:lvl2pPr marL="742950" indent="-285750" defTabSz="977900" eaLnBrk="0" hangingPunct="0">
              <a:defRPr sz="1200">
                <a:solidFill>
                  <a:schemeClr val="tx1"/>
                </a:solidFill>
                <a:latin typeface="Arial" pitchFamily="34" charset="0"/>
                <a:ea typeface="ＭＳ Ｐゴシック" pitchFamily="34" charset="-128"/>
              </a:defRPr>
            </a:lvl2pPr>
            <a:lvl3pPr marL="1143000" indent="-228600" defTabSz="977900" eaLnBrk="0" hangingPunct="0">
              <a:defRPr sz="1200">
                <a:solidFill>
                  <a:schemeClr val="tx1"/>
                </a:solidFill>
                <a:latin typeface="Arial" pitchFamily="34" charset="0"/>
                <a:ea typeface="ＭＳ Ｐゴシック" pitchFamily="34" charset="-128"/>
              </a:defRPr>
            </a:lvl3pPr>
            <a:lvl4pPr marL="1600200" indent="-228600" defTabSz="977900" eaLnBrk="0" hangingPunct="0">
              <a:defRPr sz="1200">
                <a:solidFill>
                  <a:schemeClr val="tx1"/>
                </a:solidFill>
                <a:latin typeface="Arial" pitchFamily="34" charset="0"/>
                <a:ea typeface="ＭＳ Ｐゴシック" pitchFamily="34" charset="-128"/>
              </a:defRPr>
            </a:lvl4pPr>
            <a:lvl5pPr marL="2057400" indent="-228600" defTabSz="977900" eaLnBrk="0" hangingPunct="0">
              <a:defRPr sz="1200">
                <a:solidFill>
                  <a:schemeClr val="tx1"/>
                </a:solidFill>
                <a:latin typeface="Arial" pitchFamily="34" charset="0"/>
                <a:ea typeface="ＭＳ Ｐゴシック" pitchFamily="34" charset="-128"/>
              </a:defRPr>
            </a:lvl5pPr>
            <a:lvl6pPr marL="25146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eaLnBrk="1" hangingPunct="1">
              <a:defRPr/>
            </a:pPr>
            <a:r>
              <a:rPr lang="en-US" sz="600" smtClean="0">
                <a:solidFill>
                  <a:srgbClr val="000000"/>
                </a:solidFill>
              </a:rPr>
              <a:t>Printed 5/3/2007 1:32:16 PM</a:t>
            </a:r>
          </a:p>
        </p:txBody>
      </p:sp>
      <p:pic>
        <p:nvPicPr>
          <p:cNvPr id="6" name="Picture 7" descr="Presentation"/>
          <p:cNvPicPr>
            <a:picLocks noChangeAspect="1" noChangeArrowheads="1"/>
          </p:cNvPicPr>
          <p:nvPr>
            <p:custDataLst>
              <p:tags r:id="rId5"/>
            </p:custDataLst>
          </p:nvPr>
        </p:nvPicPr>
        <p:blipFill>
          <a:blip r:embed="rId10">
            <a:extLst>
              <a:ext uri="{28A0092B-C50C-407E-A947-70E740481C1C}">
                <a14:useLocalDpi xmlns:a14="http://schemas.microsoft.com/office/drawing/2010/main" val="0"/>
              </a:ext>
            </a:extLst>
          </a:blip>
          <a:srcRect l="290" t="5713" r="612" b="1003"/>
          <a:stretch>
            <a:fillRect/>
          </a:stretch>
        </p:blipFill>
        <p:spPr bwMode="auto">
          <a:xfrm>
            <a:off x="0" y="2858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Object 7" hidden="1"/>
          <p:cNvGraphicFramePr>
            <a:graphicFrameLocks/>
          </p:cNvGraphicFramePr>
          <p:nvPr>
            <p:custDataLst>
              <p:tags r:id="rId6"/>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413179" name="think-cell Slide" r:id="rId11" imgW="0" imgH="0" progId="TCLayout.ActiveDocument.1">
                  <p:embed/>
                </p:oleObj>
              </mc:Choice>
              <mc:Fallback>
                <p:oleObj name="think-cell Slide" r:id="rId11" imgW="0" imgH="0" progId="TCLayout.ActiveDocument.1">
                  <p:embed/>
                  <p:pic>
                    <p:nvPicPr>
                      <p:cNvPr id="0" name="AutoShape 2127"/>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p:txBody>
          <a:bodyPr/>
          <a:lstStyle/>
          <a:p>
            <a:r>
              <a:rPr lang="en-US" smtClean="0"/>
              <a:t>Click to edit Master title style</a:t>
            </a:r>
            <a:endParaRPr lang="en-US"/>
          </a:p>
        </p:txBody>
      </p:sp>
      <p:sp>
        <p:nvSpPr>
          <p:cNvPr id="8" name="pg num"/>
          <p:cNvSpPr>
            <a:spLocks noGrp="1" noChangeArrowheads="1"/>
          </p:cNvSpPr>
          <p:nvPr>
            <p:ph type="sldNum" sz="quarter" idx="10"/>
            <p:custDataLst>
              <p:tags r:id="rId7"/>
            </p:custDataLst>
          </p:nvPr>
        </p:nvSpPr>
        <p:spPr>
          <a:xfrm>
            <a:off x="7010400" y="6643736"/>
            <a:ext cx="1905000" cy="198437"/>
          </a:xfrm>
          <a:prstGeom prst="rect">
            <a:avLst/>
          </a:prstGeom>
        </p:spPr>
        <p:txBody>
          <a:bodyPr lIns="90314" tIns="45160" rIns="90314" bIns="45160"/>
          <a:lstStyle>
            <a:lvl1pPr defTabSz="902978" fontAlgn="auto">
              <a:spcBef>
                <a:spcPts val="0"/>
              </a:spcBef>
              <a:spcAft>
                <a:spcPts val="0"/>
              </a:spcAft>
              <a:defRPr>
                <a:latin typeface="+mn-lt"/>
                <a:cs typeface="+mn-cs"/>
              </a:defRPr>
            </a:lvl1pPr>
          </a:lstStyle>
          <a:p>
            <a:pPr>
              <a:defRPr/>
            </a:pPr>
            <a:fld id="{78AAC76E-BEB7-40D7-BA25-5E43CE09782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4990998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aphicFrame>
        <p:nvGraphicFramePr>
          <p:cNvPr id="2" name="Object 9" hidden="1"/>
          <p:cNvGraphicFramePr>
            <a:graphicFrameLocks/>
          </p:cNvGraphicFramePr>
          <p:nvPr>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414202" name="think-cell Slide" r:id="rId8" imgW="0" imgH="0" progId="TCLayout.ActiveDocument.1">
                  <p:embed/>
                </p:oleObj>
              </mc:Choice>
              <mc:Fallback>
                <p:oleObj name="think-cell Slide" r:id="rId8" imgW="0" imgH="0" progId="TCLayout.ActiveDocument.1">
                  <p:embed/>
                  <p:pic>
                    <p:nvPicPr>
                      <p:cNvPr id="0" name="AutoShape 2126"/>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Working Draft" hidden="1"/>
          <p:cNvSpPr txBox="1">
            <a:spLocks noChangeArrowheads="1"/>
          </p:cNvSpPr>
          <p:nvPr>
            <p:custDataLst>
              <p:tags r:id="rId3"/>
            </p:custDataLst>
          </p:nvPr>
        </p:nvSpPr>
        <p:spPr bwMode="auto">
          <a:xfrm rot="5400000">
            <a:off x="8182920" y="2772494"/>
            <a:ext cx="1779333" cy="92333"/>
          </a:xfrm>
          <a:prstGeom prst="rect">
            <a:avLst/>
          </a:prstGeom>
          <a:noFill/>
          <a:ln>
            <a:noFill/>
          </a:ln>
          <a:extLst/>
        </p:spPr>
        <p:txBody>
          <a:bodyPr wrap="none" lIns="0" tIns="0" rIns="0" bIns="0">
            <a:spAutoFit/>
          </a:bodyPr>
          <a:lstStyle>
            <a:lvl1pPr defTabSz="968375" eaLnBrk="0" hangingPunct="0">
              <a:defRPr>
                <a:solidFill>
                  <a:schemeClr val="tx1"/>
                </a:solidFill>
                <a:latin typeface="Calibri" pitchFamily="34" charset="0"/>
                <a:cs typeface="Arial" pitchFamily="34" charset="0"/>
              </a:defRPr>
            </a:lvl1pPr>
            <a:lvl2pPr marL="742950" indent="-285750" defTabSz="968375" eaLnBrk="0" hangingPunct="0">
              <a:defRPr>
                <a:solidFill>
                  <a:schemeClr val="tx1"/>
                </a:solidFill>
                <a:latin typeface="Calibri" pitchFamily="34" charset="0"/>
                <a:cs typeface="Arial" pitchFamily="34" charset="0"/>
              </a:defRPr>
            </a:lvl2pPr>
            <a:lvl3pPr marL="1143000" indent="-228600" defTabSz="968375" eaLnBrk="0" hangingPunct="0">
              <a:defRPr>
                <a:solidFill>
                  <a:schemeClr val="tx1"/>
                </a:solidFill>
                <a:latin typeface="Calibri" pitchFamily="34" charset="0"/>
                <a:cs typeface="Arial" pitchFamily="34" charset="0"/>
              </a:defRPr>
            </a:lvl3pPr>
            <a:lvl4pPr marL="1600200" indent="-228600" defTabSz="968375" eaLnBrk="0" hangingPunct="0">
              <a:defRPr>
                <a:solidFill>
                  <a:schemeClr val="tx1"/>
                </a:solidFill>
                <a:latin typeface="Calibri" pitchFamily="34" charset="0"/>
                <a:cs typeface="Arial" pitchFamily="34" charset="0"/>
              </a:defRPr>
            </a:lvl4pPr>
            <a:lvl5pPr marL="2057400" indent="-228600" defTabSz="968375" eaLnBrk="0" hangingPunct="0">
              <a:defRPr>
                <a:solidFill>
                  <a:schemeClr val="tx1"/>
                </a:solidFill>
                <a:latin typeface="Calibri" pitchFamily="34" charset="0"/>
                <a:cs typeface="Arial" pitchFamily="34" charset="0"/>
              </a:defRPr>
            </a:lvl5pPr>
            <a:lvl6pPr marL="2514600" indent="-228600" defTabSz="96837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6837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6837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68375"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GB" sz="600" smtClean="0">
                <a:solidFill>
                  <a:srgbClr val="000000"/>
                </a:solidFill>
                <a:latin typeface="Arial" pitchFamily="34" charset="0"/>
              </a:rPr>
              <a:t>Working Draft - Last Modified 7/18/2007 5:06:09 PM</a:t>
            </a:r>
            <a:endParaRPr lang="en-US" sz="600" smtClean="0">
              <a:solidFill>
                <a:srgbClr val="000000"/>
              </a:solidFill>
              <a:latin typeface="Arial" pitchFamily="34" charset="0"/>
            </a:endParaRPr>
          </a:p>
        </p:txBody>
      </p:sp>
      <p:sp>
        <p:nvSpPr>
          <p:cNvPr id="4" name="Printed" hidden="1"/>
          <p:cNvSpPr txBox="1">
            <a:spLocks noChangeArrowheads="1"/>
          </p:cNvSpPr>
          <p:nvPr>
            <p:custDataLst>
              <p:tags r:id="rId4"/>
            </p:custDataLst>
          </p:nvPr>
        </p:nvSpPr>
        <p:spPr bwMode="auto">
          <a:xfrm rot="5400000">
            <a:off x="8581266" y="4296487"/>
            <a:ext cx="982641" cy="92333"/>
          </a:xfrm>
          <a:prstGeom prst="rect">
            <a:avLst/>
          </a:prstGeom>
          <a:noFill/>
          <a:ln>
            <a:noFill/>
          </a:ln>
          <a:extLst/>
        </p:spPr>
        <p:txBody>
          <a:bodyPr wrap="none" lIns="0" tIns="0" rIns="0" bIns="0">
            <a:spAutoFit/>
          </a:bodyPr>
          <a:lstStyle>
            <a:lvl1pPr defTabSz="977900" eaLnBrk="0" hangingPunct="0">
              <a:defRPr sz="1200">
                <a:solidFill>
                  <a:schemeClr val="tx1"/>
                </a:solidFill>
                <a:latin typeface="Arial" pitchFamily="34" charset="0"/>
                <a:ea typeface="ＭＳ Ｐゴシック" pitchFamily="34" charset="-128"/>
              </a:defRPr>
            </a:lvl1pPr>
            <a:lvl2pPr marL="742950" indent="-285750" defTabSz="977900" eaLnBrk="0" hangingPunct="0">
              <a:defRPr sz="1200">
                <a:solidFill>
                  <a:schemeClr val="tx1"/>
                </a:solidFill>
                <a:latin typeface="Arial" pitchFamily="34" charset="0"/>
                <a:ea typeface="ＭＳ Ｐゴシック" pitchFamily="34" charset="-128"/>
              </a:defRPr>
            </a:lvl2pPr>
            <a:lvl3pPr marL="1143000" indent="-228600" defTabSz="977900" eaLnBrk="0" hangingPunct="0">
              <a:defRPr sz="1200">
                <a:solidFill>
                  <a:schemeClr val="tx1"/>
                </a:solidFill>
                <a:latin typeface="Arial" pitchFamily="34" charset="0"/>
                <a:ea typeface="ＭＳ Ｐゴシック" pitchFamily="34" charset="-128"/>
              </a:defRPr>
            </a:lvl3pPr>
            <a:lvl4pPr marL="1600200" indent="-228600" defTabSz="977900" eaLnBrk="0" hangingPunct="0">
              <a:defRPr sz="1200">
                <a:solidFill>
                  <a:schemeClr val="tx1"/>
                </a:solidFill>
                <a:latin typeface="Arial" pitchFamily="34" charset="0"/>
                <a:ea typeface="ＭＳ Ｐゴシック" pitchFamily="34" charset="-128"/>
              </a:defRPr>
            </a:lvl4pPr>
            <a:lvl5pPr marL="2057400" indent="-228600" defTabSz="977900" eaLnBrk="0" hangingPunct="0">
              <a:defRPr sz="1200">
                <a:solidFill>
                  <a:schemeClr val="tx1"/>
                </a:solidFill>
                <a:latin typeface="Arial" pitchFamily="34" charset="0"/>
                <a:ea typeface="ＭＳ Ｐゴシック" pitchFamily="34" charset="-128"/>
              </a:defRPr>
            </a:lvl5pPr>
            <a:lvl6pPr marL="25146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eaLnBrk="1" hangingPunct="1">
              <a:defRPr/>
            </a:pPr>
            <a:r>
              <a:rPr lang="en-US" sz="600" smtClean="0">
                <a:solidFill>
                  <a:srgbClr val="000000"/>
                </a:solidFill>
              </a:rPr>
              <a:t>Printed 5/3/2007 1:32:16 PM</a:t>
            </a:r>
          </a:p>
        </p:txBody>
      </p:sp>
      <p:pic>
        <p:nvPicPr>
          <p:cNvPr id="5" name="Picture 7" descr="Presentation"/>
          <p:cNvPicPr>
            <a:picLocks noChangeAspect="1" noChangeArrowheads="1"/>
          </p:cNvPicPr>
          <p:nvPr>
            <p:custDataLst>
              <p:tags r:id="rId5"/>
            </p:custDataLst>
          </p:nvPr>
        </p:nvPicPr>
        <p:blipFill>
          <a:blip r:embed="rId9">
            <a:extLst>
              <a:ext uri="{28A0092B-C50C-407E-A947-70E740481C1C}">
                <a14:useLocalDpi xmlns:a14="http://schemas.microsoft.com/office/drawing/2010/main" val="0"/>
              </a:ext>
            </a:extLst>
          </a:blip>
          <a:srcRect l="290" t="5713" r="612" b="1003"/>
          <a:stretch>
            <a:fillRect/>
          </a:stretch>
        </p:blipFill>
        <p:spPr bwMode="auto">
          <a:xfrm>
            <a:off x="0" y="2858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7" hidden="1"/>
          <p:cNvGraphicFramePr>
            <a:graphicFrameLocks/>
          </p:cNvGraphicFramePr>
          <p:nvPr>
            <p:custDataLst>
              <p:tags r:id="rId6"/>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414203" name="think-cell Slide" r:id="rId10" imgW="0" imgH="0" progId="TCLayout.ActiveDocument.1">
                  <p:embed/>
                </p:oleObj>
              </mc:Choice>
              <mc:Fallback>
                <p:oleObj name="think-cell Slide" r:id="rId10" imgW="0" imgH="0" progId="TCLayout.ActiveDocument.1">
                  <p:embed/>
                  <p:pic>
                    <p:nvPicPr>
                      <p:cNvPr id="0" name="AutoShape 2127"/>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18358231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aphicFrame>
        <p:nvGraphicFramePr>
          <p:cNvPr id="5" name="Object 9" hidden="1"/>
          <p:cNvGraphicFramePr>
            <a:graphicFrameLocks/>
          </p:cNvGraphicFramePr>
          <p:nvPr>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415226" name="think-cell Slide" r:id="rId8" imgW="0" imgH="0" progId="TCLayout.ActiveDocument.1">
                  <p:embed/>
                </p:oleObj>
              </mc:Choice>
              <mc:Fallback>
                <p:oleObj name="think-cell Slide" r:id="rId8" imgW="0" imgH="0" progId="TCLayout.ActiveDocument.1">
                  <p:embed/>
                  <p:pic>
                    <p:nvPicPr>
                      <p:cNvPr id="0" name="AutoShape 2126"/>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Working Draft" hidden="1"/>
          <p:cNvSpPr txBox="1">
            <a:spLocks noChangeArrowheads="1"/>
          </p:cNvSpPr>
          <p:nvPr>
            <p:custDataLst>
              <p:tags r:id="rId3"/>
            </p:custDataLst>
          </p:nvPr>
        </p:nvSpPr>
        <p:spPr bwMode="auto">
          <a:xfrm rot="5400000">
            <a:off x="8182920" y="2772494"/>
            <a:ext cx="1779333" cy="92333"/>
          </a:xfrm>
          <a:prstGeom prst="rect">
            <a:avLst/>
          </a:prstGeom>
          <a:noFill/>
          <a:ln>
            <a:noFill/>
          </a:ln>
          <a:extLst/>
        </p:spPr>
        <p:txBody>
          <a:bodyPr wrap="none" lIns="0" tIns="0" rIns="0" bIns="0">
            <a:spAutoFit/>
          </a:bodyPr>
          <a:lstStyle>
            <a:lvl1pPr defTabSz="968375" eaLnBrk="0" hangingPunct="0">
              <a:defRPr>
                <a:solidFill>
                  <a:schemeClr val="tx1"/>
                </a:solidFill>
                <a:latin typeface="Calibri" pitchFamily="34" charset="0"/>
                <a:cs typeface="Arial" pitchFamily="34" charset="0"/>
              </a:defRPr>
            </a:lvl1pPr>
            <a:lvl2pPr marL="742950" indent="-285750" defTabSz="968375" eaLnBrk="0" hangingPunct="0">
              <a:defRPr>
                <a:solidFill>
                  <a:schemeClr val="tx1"/>
                </a:solidFill>
                <a:latin typeface="Calibri" pitchFamily="34" charset="0"/>
                <a:cs typeface="Arial" pitchFamily="34" charset="0"/>
              </a:defRPr>
            </a:lvl2pPr>
            <a:lvl3pPr marL="1143000" indent="-228600" defTabSz="968375" eaLnBrk="0" hangingPunct="0">
              <a:defRPr>
                <a:solidFill>
                  <a:schemeClr val="tx1"/>
                </a:solidFill>
                <a:latin typeface="Calibri" pitchFamily="34" charset="0"/>
                <a:cs typeface="Arial" pitchFamily="34" charset="0"/>
              </a:defRPr>
            </a:lvl3pPr>
            <a:lvl4pPr marL="1600200" indent="-228600" defTabSz="968375" eaLnBrk="0" hangingPunct="0">
              <a:defRPr>
                <a:solidFill>
                  <a:schemeClr val="tx1"/>
                </a:solidFill>
                <a:latin typeface="Calibri" pitchFamily="34" charset="0"/>
                <a:cs typeface="Arial" pitchFamily="34" charset="0"/>
              </a:defRPr>
            </a:lvl4pPr>
            <a:lvl5pPr marL="2057400" indent="-228600" defTabSz="968375" eaLnBrk="0" hangingPunct="0">
              <a:defRPr>
                <a:solidFill>
                  <a:schemeClr val="tx1"/>
                </a:solidFill>
                <a:latin typeface="Calibri" pitchFamily="34" charset="0"/>
                <a:cs typeface="Arial" pitchFamily="34" charset="0"/>
              </a:defRPr>
            </a:lvl5pPr>
            <a:lvl6pPr marL="2514600" indent="-228600" defTabSz="96837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6837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6837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68375"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GB" sz="600" smtClean="0">
                <a:solidFill>
                  <a:srgbClr val="000000"/>
                </a:solidFill>
                <a:latin typeface="Arial" pitchFamily="34" charset="0"/>
              </a:rPr>
              <a:t>Working Draft - Last Modified 7/18/2007 5:06:09 PM</a:t>
            </a:r>
            <a:endParaRPr lang="en-US" sz="600" smtClean="0">
              <a:solidFill>
                <a:srgbClr val="000000"/>
              </a:solidFill>
              <a:latin typeface="Arial" pitchFamily="34" charset="0"/>
            </a:endParaRPr>
          </a:p>
        </p:txBody>
      </p:sp>
      <p:sp>
        <p:nvSpPr>
          <p:cNvPr id="7" name="Printed" hidden="1"/>
          <p:cNvSpPr txBox="1">
            <a:spLocks noChangeArrowheads="1"/>
          </p:cNvSpPr>
          <p:nvPr>
            <p:custDataLst>
              <p:tags r:id="rId4"/>
            </p:custDataLst>
          </p:nvPr>
        </p:nvSpPr>
        <p:spPr bwMode="auto">
          <a:xfrm rot="5400000">
            <a:off x="8581266" y="4296487"/>
            <a:ext cx="982641" cy="92333"/>
          </a:xfrm>
          <a:prstGeom prst="rect">
            <a:avLst/>
          </a:prstGeom>
          <a:noFill/>
          <a:ln>
            <a:noFill/>
          </a:ln>
          <a:extLst/>
        </p:spPr>
        <p:txBody>
          <a:bodyPr wrap="none" lIns="0" tIns="0" rIns="0" bIns="0">
            <a:spAutoFit/>
          </a:bodyPr>
          <a:lstStyle>
            <a:lvl1pPr defTabSz="977900" eaLnBrk="0" hangingPunct="0">
              <a:defRPr sz="1200">
                <a:solidFill>
                  <a:schemeClr val="tx1"/>
                </a:solidFill>
                <a:latin typeface="Arial" pitchFamily="34" charset="0"/>
                <a:ea typeface="ＭＳ Ｐゴシック" pitchFamily="34" charset="-128"/>
              </a:defRPr>
            </a:lvl1pPr>
            <a:lvl2pPr marL="742950" indent="-285750" defTabSz="977900" eaLnBrk="0" hangingPunct="0">
              <a:defRPr sz="1200">
                <a:solidFill>
                  <a:schemeClr val="tx1"/>
                </a:solidFill>
                <a:latin typeface="Arial" pitchFamily="34" charset="0"/>
                <a:ea typeface="ＭＳ Ｐゴシック" pitchFamily="34" charset="-128"/>
              </a:defRPr>
            </a:lvl2pPr>
            <a:lvl3pPr marL="1143000" indent="-228600" defTabSz="977900" eaLnBrk="0" hangingPunct="0">
              <a:defRPr sz="1200">
                <a:solidFill>
                  <a:schemeClr val="tx1"/>
                </a:solidFill>
                <a:latin typeface="Arial" pitchFamily="34" charset="0"/>
                <a:ea typeface="ＭＳ Ｐゴシック" pitchFamily="34" charset="-128"/>
              </a:defRPr>
            </a:lvl3pPr>
            <a:lvl4pPr marL="1600200" indent="-228600" defTabSz="977900" eaLnBrk="0" hangingPunct="0">
              <a:defRPr sz="1200">
                <a:solidFill>
                  <a:schemeClr val="tx1"/>
                </a:solidFill>
                <a:latin typeface="Arial" pitchFamily="34" charset="0"/>
                <a:ea typeface="ＭＳ Ｐゴシック" pitchFamily="34" charset="-128"/>
              </a:defRPr>
            </a:lvl4pPr>
            <a:lvl5pPr marL="2057400" indent="-228600" defTabSz="977900" eaLnBrk="0" hangingPunct="0">
              <a:defRPr sz="1200">
                <a:solidFill>
                  <a:schemeClr val="tx1"/>
                </a:solidFill>
                <a:latin typeface="Arial" pitchFamily="34" charset="0"/>
                <a:ea typeface="ＭＳ Ｐゴシック" pitchFamily="34" charset="-128"/>
              </a:defRPr>
            </a:lvl5pPr>
            <a:lvl6pPr marL="25146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eaLnBrk="1" hangingPunct="1">
              <a:defRPr/>
            </a:pPr>
            <a:r>
              <a:rPr lang="en-US" sz="600" smtClean="0">
                <a:solidFill>
                  <a:srgbClr val="000000"/>
                </a:solidFill>
              </a:rPr>
              <a:t>Printed 5/3/2007 1:32:16 PM</a:t>
            </a:r>
          </a:p>
        </p:txBody>
      </p:sp>
      <p:pic>
        <p:nvPicPr>
          <p:cNvPr id="8" name="Picture 10" descr="Presentation"/>
          <p:cNvPicPr>
            <a:picLocks noChangeAspect="1" noChangeArrowheads="1"/>
          </p:cNvPicPr>
          <p:nvPr>
            <p:custDataLst>
              <p:tags r:id="rId5"/>
            </p:custDataLst>
          </p:nvPr>
        </p:nvPicPr>
        <p:blipFill>
          <a:blip r:embed="rId9">
            <a:extLst>
              <a:ext uri="{28A0092B-C50C-407E-A947-70E740481C1C}">
                <a14:useLocalDpi xmlns:a14="http://schemas.microsoft.com/office/drawing/2010/main" val="0"/>
              </a:ext>
            </a:extLst>
          </a:blip>
          <a:srcRect l="290" t="5713" r="612" b="1003"/>
          <a:stretch>
            <a:fillRect/>
          </a:stretch>
        </p:blipFill>
        <p:spPr bwMode="auto">
          <a:xfrm>
            <a:off x="0" y="2858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Object 7" hidden="1"/>
          <p:cNvGraphicFramePr>
            <a:graphicFrameLocks/>
          </p:cNvGraphicFramePr>
          <p:nvPr>
            <p:custDataLst>
              <p:tags r:id="rId6"/>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415227" name="think-cell Slide" r:id="rId10" imgW="0" imgH="0" progId="TCLayout.ActiveDocument.1">
                  <p:embed/>
                </p:oleObj>
              </mc:Choice>
              <mc:Fallback>
                <p:oleObj name="think-cell Slide" r:id="rId10" imgW="0" imgH="0" progId="TCLayout.ActiveDocument.1">
                  <p:embed/>
                  <p:pic>
                    <p:nvPicPr>
                      <p:cNvPr id="0" name="AutoShape 2127"/>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a:xfrm>
            <a:off x="457314" y="249247"/>
            <a:ext cx="3008313" cy="63936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113"/>
            <a:ext cx="5111750" cy="248481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314" y="1435101"/>
            <a:ext cx="3008313" cy="217966"/>
          </a:xfrm>
        </p:spPr>
        <p:txBody>
          <a:bodyPr/>
          <a:lstStyle>
            <a:lvl1pPr marL="0" indent="0">
              <a:buNone/>
              <a:defRPr sz="1400"/>
            </a:lvl1pPr>
            <a:lvl2pPr marL="451486" indent="0">
              <a:buNone/>
              <a:defRPr sz="1200"/>
            </a:lvl2pPr>
            <a:lvl3pPr marL="902978" indent="0">
              <a:buNone/>
              <a:defRPr sz="1000"/>
            </a:lvl3pPr>
            <a:lvl4pPr marL="1354452" indent="0">
              <a:buNone/>
              <a:defRPr sz="900"/>
            </a:lvl4pPr>
            <a:lvl5pPr marL="1805943" indent="0">
              <a:buNone/>
              <a:defRPr sz="900"/>
            </a:lvl5pPr>
            <a:lvl6pPr marL="2257429" indent="0">
              <a:buNone/>
              <a:defRPr sz="900"/>
            </a:lvl6pPr>
            <a:lvl7pPr marL="2708911" indent="0">
              <a:buNone/>
              <a:defRPr sz="900"/>
            </a:lvl7pPr>
            <a:lvl8pPr marL="3160399" indent="0">
              <a:buNone/>
              <a:defRPr sz="900"/>
            </a:lvl8pPr>
            <a:lvl9pPr marL="3611880" indent="0">
              <a:buNone/>
              <a:defRPr sz="900"/>
            </a:lvl9pPr>
          </a:lstStyle>
          <a:p>
            <a:pPr lvl="0"/>
            <a:r>
              <a:rPr lang="en-US" smtClean="0"/>
              <a:t>Click to edit Master text styles</a:t>
            </a:r>
          </a:p>
        </p:txBody>
      </p:sp>
    </p:spTree>
    <p:extLst>
      <p:ext uri="{BB962C8B-B14F-4D97-AF65-F5344CB8AC3E}">
        <p14:creationId xmlns:p14="http://schemas.microsoft.com/office/powerpoint/2010/main" val="21287064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aphicFrame>
        <p:nvGraphicFramePr>
          <p:cNvPr id="5" name="Object 9" hidden="1"/>
          <p:cNvGraphicFramePr>
            <a:graphicFrameLocks/>
          </p:cNvGraphicFramePr>
          <p:nvPr>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416250" name="think-cell Slide" r:id="rId9" imgW="0" imgH="0" progId="TCLayout.ActiveDocument.1">
                  <p:embed/>
                </p:oleObj>
              </mc:Choice>
              <mc:Fallback>
                <p:oleObj name="think-cell Slide" r:id="rId9" imgW="0" imgH="0" progId="TCLayout.ActiveDocument.1">
                  <p:embed/>
                  <p:pic>
                    <p:nvPicPr>
                      <p:cNvPr id="0" name="AutoShape 2126"/>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Working Draft" hidden="1"/>
          <p:cNvSpPr txBox="1">
            <a:spLocks noChangeArrowheads="1"/>
          </p:cNvSpPr>
          <p:nvPr>
            <p:custDataLst>
              <p:tags r:id="rId3"/>
            </p:custDataLst>
          </p:nvPr>
        </p:nvSpPr>
        <p:spPr bwMode="auto">
          <a:xfrm rot="5400000">
            <a:off x="8182920" y="2772494"/>
            <a:ext cx="1779333" cy="92333"/>
          </a:xfrm>
          <a:prstGeom prst="rect">
            <a:avLst/>
          </a:prstGeom>
          <a:noFill/>
          <a:ln>
            <a:noFill/>
          </a:ln>
          <a:extLst/>
        </p:spPr>
        <p:txBody>
          <a:bodyPr wrap="none" lIns="0" tIns="0" rIns="0" bIns="0">
            <a:spAutoFit/>
          </a:bodyPr>
          <a:lstStyle>
            <a:lvl1pPr defTabSz="968375" eaLnBrk="0" hangingPunct="0">
              <a:defRPr>
                <a:solidFill>
                  <a:schemeClr val="tx1"/>
                </a:solidFill>
                <a:latin typeface="Calibri" pitchFamily="34" charset="0"/>
                <a:cs typeface="Arial" pitchFamily="34" charset="0"/>
              </a:defRPr>
            </a:lvl1pPr>
            <a:lvl2pPr marL="742950" indent="-285750" defTabSz="968375" eaLnBrk="0" hangingPunct="0">
              <a:defRPr>
                <a:solidFill>
                  <a:schemeClr val="tx1"/>
                </a:solidFill>
                <a:latin typeface="Calibri" pitchFamily="34" charset="0"/>
                <a:cs typeface="Arial" pitchFamily="34" charset="0"/>
              </a:defRPr>
            </a:lvl2pPr>
            <a:lvl3pPr marL="1143000" indent="-228600" defTabSz="968375" eaLnBrk="0" hangingPunct="0">
              <a:defRPr>
                <a:solidFill>
                  <a:schemeClr val="tx1"/>
                </a:solidFill>
                <a:latin typeface="Calibri" pitchFamily="34" charset="0"/>
                <a:cs typeface="Arial" pitchFamily="34" charset="0"/>
              </a:defRPr>
            </a:lvl3pPr>
            <a:lvl4pPr marL="1600200" indent="-228600" defTabSz="968375" eaLnBrk="0" hangingPunct="0">
              <a:defRPr>
                <a:solidFill>
                  <a:schemeClr val="tx1"/>
                </a:solidFill>
                <a:latin typeface="Calibri" pitchFamily="34" charset="0"/>
                <a:cs typeface="Arial" pitchFamily="34" charset="0"/>
              </a:defRPr>
            </a:lvl4pPr>
            <a:lvl5pPr marL="2057400" indent="-228600" defTabSz="968375" eaLnBrk="0" hangingPunct="0">
              <a:defRPr>
                <a:solidFill>
                  <a:schemeClr val="tx1"/>
                </a:solidFill>
                <a:latin typeface="Calibri" pitchFamily="34" charset="0"/>
                <a:cs typeface="Arial" pitchFamily="34" charset="0"/>
              </a:defRPr>
            </a:lvl5pPr>
            <a:lvl6pPr marL="2514600" indent="-228600" defTabSz="96837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6837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6837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68375"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GB" sz="600" smtClean="0">
                <a:solidFill>
                  <a:srgbClr val="000000"/>
                </a:solidFill>
                <a:latin typeface="Arial" pitchFamily="34" charset="0"/>
              </a:rPr>
              <a:t>Working Draft - Last Modified 7/18/2007 5:06:09 PM</a:t>
            </a:r>
            <a:endParaRPr lang="en-US" sz="600" smtClean="0">
              <a:solidFill>
                <a:srgbClr val="000000"/>
              </a:solidFill>
              <a:latin typeface="Arial" pitchFamily="34" charset="0"/>
            </a:endParaRPr>
          </a:p>
        </p:txBody>
      </p:sp>
      <p:sp>
        <p:nvSpPr>
          <p:cNvPr id="7" name="Printed" hidden="1"/>
          <p:cNvSpPr txBox="1">
            <a:spLocks noChangeArrowheads="1"/>
          </p:cNvSpPr>
          <p:nvPr>
            <p:custDataLst>
              <p:tags r:id="rId4"/>
            </p:custDataLst>
          </p:nvPr>
        </p:nvSpPr>
        <p:spPr bwMode="auto">
          <a:xfrm rot="5400000">
            <a:off x="8581266" y="4296487"/>
            <a:ext cx="982641" cy="92333"/>
          </a:xfrm>
          <a:prstGeom prst="rect">
            <a:avLst/>
          </a:prstGeom>
          <a:noFill/>
          <a:ln>
            <a:noFill/>
          </a:ln>
          <a:extLst/>
        </p:spPr>
        <p:txBody>
          <a:bodyPr wrap="none" lIns="0" tIns="0" rIns="0" bIns="0">
            <a:spAutoFit/>
          </a:bodyPr>
          <a:lstStyle>
            <a:lvl1pPr defTabSz="977900" eaLnBrk="0" hangingPunct="0">
              <a:defRPr sz="1200">
                <a:solidFill>
                  <a:schemeClr val="tx1"/>
                </a:solidFill>
                <a:latin typeface="Arial" pitchFamily="34" charset="0"/>
                <a:ea typeface="ＭＳ Ｐゴシック" pitchFamily="34" charset="-128"/>
              </a:defRPr>
            </a:lvl1pPr>
            <a:lvl2pPr marL="742950" indent="-285750" defTabSz="977900" eaLnBrk="0" hangingPunct="0">
              <a:defRPr sz="1200">
                <a:solidFill>
                  <a:schemeClr val="tx1"/>
                </a:solidFill>
                <a:latin typeface="Arial" pitchFamily="34" charset="0"/>
                <a:ea typeface="ＭＳ Ｐゴシック" pitchFamily="34" charset="-128"/>
              </a:defRPr>
            </a:lvl2pPr>
            <a:lvl3pPr marL="1143000" indent="-228600" defTabSz="977900" eaLnBrk="0" hangingPunct="0">
              <a:defRPr sz="1200">
                <a:solidFill>
                  <a:schemeClr val="tx1"/>
                </a:solidFill>
                <a:latin typeface="Arial" pitchFamily="34" charset="0"/>
                <a:ea typeface="ＭＳ Ｐゴシック" pitchFamily="34" charset="-128"/>
              </a:defRPr>
            </a:lvl3pPr>
            <a:lvl4pPr marL="1600200" indent="-228600" defTabSz="977900" eaLnBrk="0" hangingPunct="0">
              <a:defRPr sz="1200">
                <a:solidFill>
                  <a:schemeClr val="tx1"/>
                </a:solidFill>
                <a:latin typeface="Arial" pitchFamily="34" charset="0"/>
                <a:ea typeface="ＭＳ Ｐゴシック" pitchFamily="34" charset="-128"/>
              </a:defRPr>
            </a:lvl4pPr>
            <a:lvl5pPr marL="2057400" indent="-228600" defTabSz="977900" eaLnBrk="0" hangingPunct="0">
              <a:defRPr sz="1200">
                <a:solidFill>
                  <a:schemeClr val="tx1"/>
                </a:solidFill>
                <a:latin typeface="Arial" pitchFamily="34" charset="0"/>
                <a:ea typeface="ＭＳ Ｐゴシック" pitchFamily="34" charset="-128"/>
              </a:defRPr>
            </a:lvl5pPr>
            <a:lvl6pPr marL="25146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eaLnBrk="1" hangingPunct="1">
              <a:defRPr/>
            </a:pPr>
            <a:r>
              <a:rPr lang="en-US" sz="600" smtClean="0">
                <a:solidFill>
                  <a:srgbClr val="000000"/>
                </a:solidFill>
              </a:rPr>
              <a:t>Printed 5/3/2007 1:32:16 PM</a:t>
            </a:r>
          </a:p>
        </p:txBody>
      </p:sp>
      <p:pic>
        <p:nvPicPr>
          <p:cNvPr id="8" name="Picture 10" descr="Presentation"/>
          <p:cNvPicPr>
            <a:picLocks noChangeAspect="1" noChangeArrowheads="1"/>
          </p:cNvPicPr>
          <p:nvPr>
            <p:custDataLst>
              <p:tags r:id="rId5"/>
            </p:custDataLst>
          </p:nvPr>
        </p:nvPicPr>
        <p:blipFill>
          <a:blip r:embed="rId10">
            <a:extLst>
              <a:ext uri="{28A0092B-C50C-407E-A947-70E740481C1C}">
                <a14:useLocalDpi xmlns:a14="http://schemas.microsoft.com/office/drawing/2010/main" val="0"/>
              </a:ext>
            </a:extLst>
          </a:blip>
          <a:srcRect l="290" t="5713" r="612" b="1003"/>
          <a:stretch>
            <a:fillRect/>
          </a:stretch>
        </p:blipFill>
        <p:spPr bwMode="auto">
          <a:xfrm>
            <a:off x="0" y="2858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Object 7" hidden="1"/>
          <p:cNvGraphicFramePr>
            <a:graphicFrameLocks/>
          </p:cNvGraphicFramePr>
          <p:nvPr>
            <p:custDataLst>
              <p:tags r:id="rId6"/>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416251" name="think-cell Slide" r:id="rId11" imgW="0" imgH="0" progId="TCLayout.ActiveDocument.1">
                  <p:embed/>
                </p:oleObj>
              </mc:Choice>
              <mc:Fallback>
                <p:oleObj name="think-cell Slide" r:id="rId11" imgW="0" imgH="0" progId="TCLayout.ActiveDocument.1">
                  <p:embed/>
                  <p:pic>
                    <p:nvPicPr>
                      <p:cNvPr id="0" name="AutoShape 2127"/>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a:xfrm>
            <a:off x="1792288" y="4788704"/>
            <a:ext cx="5486400" cy="31968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80"/>
            <a:ext cx="5486400" cy="508588"/>
          </a:xfrm>
        </p:spPr>
        <p:txBody>
          <a:bodyPr/>
          <a:lstStyle>
            <a:lvl1pPr marL="0" indent="0">
              <a:buNone/>
              <a:defRPr sz="3200"/>
            </a:lvl1pPr>
            <a:lvl2pPr marL="451486" indent="0">
              <a:buNone/>
              <a:defRPr sz="2800"/>
            </a:lvl2pPr>
            <a:lvl3pPr marL="902978" indent="0">
              <a:buNone/>
              <a:defRPr sz="2400"/>
            </a:lvl3pPr>
            <a:lvl4pPr marL="1354452" indent="0">
              <a:buNone/>
              <a:defRPr sz="2000"/>
            </a:lvl4pPr>
            <a:lvl5pPr marL="1805943" indent="0">
              <a:buNone/>
              <a:defRPr sz="2000"/>
            </a:lvl5pPr>
            <a:lvl6pPr marL="2257429" indent="0">
              <a:buNone/>
              <a:defRPr sz="2000"/>
            </a:lvl6pPr>
            <a:lvl7pPr marL="2708911" indent="0">
              <a:buNone/>
              <a:defRPr sz="2000"/>
            </a:lvl7pPr>
            <a:lvl8pPr marL="3160399" indent="0">
              <a:buNone/>
              <a:defRPr sz="2000"/>
            </a:lvl8pPr>
            <a:lvl9pPr marL="3611880" indent="0">
              <a:buNone/>
              <a:defRPr sz="2000"/>
            </a:lvl9pPr>
          </a:lstStyle>
          <a:p>
            <a:pPr lvl="0"/>
            <a:endParaRPr lang="en-US" noProof="0" smtClean="0"/>
          </a:p>
        </p:txBody>
      </p:sp>
      <p:sp>
        <p:nvSpPr>
          <p:cNvPr id="4" name="Text Placeholder 3"/>
          <p:cNvSpPr>
            <a:spLocks noGrp="1"/>
          </p:cNvSpPr>
          <p:nvPr>
            <p:ph type="body" sz="half" idx="2"/>
          </p:nvPr>
        </p:nvSpPr>
        <p:spPr>
          <a:xfrm>
            <a:off x="1792288" y="5367339"/>
            <a:ext cx="5486400" cy="217966"/>
          </a:xfrm>
        </p:spPr>
        <p:txBody>
          <a:bodyPr/>
          <a:lstStyle>
            <a:lvl1pPr marL="0" indent="0">
              <a:buNone/>
              <a:defRPr sz="1400"/>
            </a:lvl1pPr>
            <a:lvl2pPr marL="451486" indent="0">
              <a:buNone/>
              <a:defRPr sz="1200"/>
            </a:lvl2pPr>
            <a:lvl3pPr marL="902978" indent="0">
              <a:buNone/>
              <a:defRPr sz="1000"/>
            </a:lvl3pPr>
            <a:lvl4pPr marL="1354452" indent="0">
              <a:buNone/>
              <a:defRPr sz="900"/>
            </a:lvl4pPr>
            <a:lvl5pPr marL="1805943" indent="0">
              <a:buNone/>
              <a:defRPr sz="900"/>
            </a:lvl5pPr>
            <a:lvl6pPr marL="2257429" indent="0">
              <a:buNone/>
              <a:defRPr sz="900"/>
            </a:lvl6pPr>
            <a:lvl7pPr marL="2708911" indent="0">
              <a:buNone/>
              <a:defRPr sz="900"/>
            </a:lvl7pPr>
            <a:lvl8pPr marL="3160399" indent="0">
              <a:buNone/>
              <a:defRPr sz="900"/>
            </a:lvl8pPr>
            <a:lvl9pPr marL="3611880" indent="0">
              <a:buNone/>
              <a:defRPr sz="900"/>
            </a:lvl9pPr>
          </a:lstStyle>
          <a:p>
            <a:pPr lvl="0"/>
            <a:r>
              <a:rPr lang="en-US" smtClean="0"/>
              <a:t>Click to edit Master text styles</a:t>
            </a:r>
          </a:p>
        </p:txBody>
      </p:sp>
      <p:sp>
        <p:nvSpPr>
          <p:cNvPr id="10" name="pg num"/>
          <p:cNvSpPr>
            <a:spLocks noGrp="1" noChangeArrowheads="1"/>
          </p:cNvSpPr>
          <p:nvPr>
            <p:ph type="sldNum" sz="quarter" idx="10"/>
            <p:custDataLst>
              <p:tags r:id="rId7"/>
            </p:custDataLst>
          </p:nvPr>
        </p:nvSpPr>
        <p:spPr>
          <a:xfrm>
            <a:off x="7010400" y="6643736"/>
            <a:ext cx="1905000" cy="198437"/>
          </a:xfrm>
          <a:prstGeom prst="rect">
            <a:avLst/>
          </a:prstGeom>
        </p:spPr>
        <p:txBody>
          <a:bodyPr lIns="90314" tIns="45160" rIns="90314" bIns="45160"/>
          <a:lstStyle>
            <a:lvl1pPr defTabSz="902978" fontAlgn="auto">
              <a:spcBef>
                <a:spcPts val="0"/>
              </a:spcBef>
              <a:spcAft>
                <a:spcPts val="0"/>
              </a:spcAft>
              <a:defRPr>
                <a:latin typeface="+mn-lt"/>
                <a:cs typeface="+mn-cs"/>
              </a:defRPr>
            </a:lvl1pPr>
          </a:lstStyle>
          <a:p>
            <a:pPr>
              <a:defRPr/>
            </a:pPr>
            <a:fld id="{D0BD3C67-FAD2-486C-AE9A-9F74DE8E4C7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003716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graphicFrame>
        <p:nvGraphicFramePr>
          <p:cNvPr id="4" name="Object 9" hidden="1"/>
          <p:cNvGraphicFramePr>
            <a:graphicFrameLocks/>
          </p:cNvGraphicFramePr>
          <p:nvPr>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417274" name="think-cell Slide" r:id="rId9" imgW="0" imgH="0" progId="TCLayout.ActiveDocument.1">
                  <p:embed/>
                </p:oleObj>
              </mc:Choice>
              <mc:Fallback>
                <p:oleObj name="think-cell Slide" r:id="rId9" imgW="0" imgH="0" progId="TCLayout.ActiveDocument.1">
                  <p:embed/>
                  <p:pic>
                    <p:nvPicPr>
                      <p:cNvPr id="0" name="AutoShape 2126"/>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Working Draft" hidden="1"/>
          <p:cNvSpPr txBox="1">
            <a:spLocks noChangeArrowheads="1"/>
          </p:cNvSpPr>
          <p:nvPr>
            <p:custDataLst>
              <p:tags r:id="rId3"/>
            </p:custDataLst>
          </p:nvPr>
        </p:nvSpPr>
        <p:spPr bwMode="auto">
          <a:xfrm rot="5400000">
            <a:off x="8182920" y="2772494"/>
            <a:ext cx="1779333" cy="92333"/>
          </a:xfrm>
          <a:prstGeom prst="rect">
            <a:avLst/>
          </a:prstGeom>
          <a:noFill/>
          <a:ln>
            <a:noFill/>
          </a:ln>
          <a:extLst/>
        </p:spPr>
        <p:txBody>
          <a:bodyPr wrap="none" lIns="0" tIns="0" rIns="0" bIns="0">
            <a:spAutoFit/>
          </a:bodyPr>
          <a:lstStyle>
            <a:lvl1pPr defTabSz="968375" eaLnBrk="0" hangingPunct="0">
              <a:defRPr>
                <a:solidFill>
                  <a:schemeClr val="tx1"/>
                </a:solidFill>
                <a:latin typeface="Calibri" pitchFamily="34" charset="0"/>
                <a:cs typeface="Arial" pitchFamily="34" charset="0"/>
              </a:defRPr>
            </a:lvl1pPr>
            <a:lvl2pPr marL="742950" indent="-285750" defTabSz="968375" eaLnBrk="0" hangingPunct="0">
              <a:defRPr>
                <a:solidFill>
                  <a:schemeClr val="tx1"/>
                </a:solidFill>
                <a:latin typeface="Calibri" pitchFamily="34" charset="0"/>
                <a:cs typeface="Arial" pitchFamily="34" charset="0"/>
              </a:defRPr>
            </a:lvl2pPr>
            <a:lvl3pPr marL="1143000" indent="-228600" defTabSz="968375" eaLnBrk="0" hangingPunct="0">
              <a:defRPr>
                <a:solidFill>
                  <a:schemeClr val="tx1"/>
                </a:solidFill>
                <a:latin typeface="Calibri" pitchFamily="34" charset="0"/>
                <a:cs typeface="Arial" pitchFamily="34" charset="0"/>
              </a:defRPr>
            </a:lvl3pPr>
            <a:lvl4pPr marL="1600200" indent="-228600" defTabSz="968375" eaLnBrk="0" hangingPunct="0">
              <a:defRPr>
                <a:solidFill>
                  <a:schemeClr val="tx1"/>
                </a:solidFill>
                <a:latin typeface="Calibri" pitchFamily="34" charset="0"/>
                <a:cs typeface="Arial" pitchFamily="34" charset="0"/>
              </a:defRPr>
            </a:lvl4pPr>
            <a:lvl5pPr marL="2057400" indent="-228600" defTabSz="968375" eaLnBrk="0" hangingPunct="0">
              <a:defRPr>
                <a:solidFill>
                  <a:schemeClr val="tx1"/>
                </a:solidFill>
                <a:latin typeface="Calibri" pitchFamily="34" charset="0"/>
                <a:cs typeface="Arial" pitchFamily="34" charset="0"/>
              </a:defRPr>
            </a:lvl5pPr>
            <a:lvl6pPr marL="2514600" indent="-228600" defTabSz="96837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6837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6837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68375"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GB" sz="600" smtClean="0">
                <a:solidFill>
                  <a:srgbClr val="000000"/>
                </a:solidFill>
                <a:latin typeface="Arial" pitchFamily="34" charset="0"/>
              </a:rPr>
              <a:t>Working Draft - Last Modified 7/18/2007 5:06:09 PM</a:t>
            </a:r>
            <a:endParaRPr lang="en-US" sz="600" smtClean="0">
              <a:solidFill>
                <a:srgbClr val="000000"/>
              </a:solidFill>
              <a:latin typeface="Arial" pitchFamily="34" charset="0"/>
            </a:endParaRPr>
          </a:p>
        </p:txBody>
      </p:sp>
      <p:sp>
        <p:nvSpPr>
          <p:cNvPr id="6" name="Printed" hidden="1"/>
          <p:cNvSpPr txBox="1">
            <a:spLocks noChangeArrowheads="1"/>
          </p:cNvSpPr>
          <p:nvPr>
            <p:custDataLst>
              <p:tags r:id="rId4"/>
            </p:custDataLst>
          </p:nvPr>
        </p:nvSpPr>
        <p:spPr bwMode="auto">
          <a:xfrm rot="5400000">
            <a:off x="8581266" y="4296487"/>
            <a:ext cx="982641" cy="92333"/>
          </a:xfrm>
          <a:prstGeom prst="rect">
            <a:avLst/>
          </a:prstGeom>
          <a:noFill/>
          <a:ln>
            <a:noFill/>
          </a:ln>
          <a:extLst/>
        </p:spPr>
        <p:txBody>
          <a:bodyPr wrap="none" lIns="0" tIns="0" rIns="0" bIns="0">
            <a:spAutoFit/>
          </a:bodyPr>
          <a:lstStyle>
            <a:lvl1pPr defTabSz="977900" eaLnBrk="0" hangingPunct="0">
              <a:defRPr sz="1200">
                <a:solidFill>
                  <a:schemeClr val="tx1"/>
                </a:solidFill>
                <a:latin typeface="Arial" pitchFamily="34" charset="0"/>
                <a:ea typeface="ＭＳ Ｐゴシック" pitchFamily="34" charset="-128"/>
              </a:defRPr>
            </a:lvl1pPr>
            <a:lvl2pPr marL="742950" indent="-285750" defTabSz="977900" eaLnBrk="0" hangingPunct="0">
              <a:defRPr sz="1200">
                <a:solidFill>
                  <a:schemeClr val="tx1"/>
                </a:solidFill>
                <a:latin typeface="Arial" pitchFamily="34" charset="0"/>
                <a:ea typeface="ＭＳ Ｐゴシック" pitchFamily="34" charset="-128"/>
              </a:defRPr>
            </a:lvl2pPr>
            <a:lvl3pPr marL="1143000" indent="-228600" defTabSz="977900" eaLnBrk="0" hangingPunct="0">
              <a:defRPr sz="1200">
                <a:solidFill>
                  <a:schemeClr val="tx1"/>
                </a:solidFill>
                <a:latin typeface="Arial" pitchFamily="34" charset="0"/>
                <a:ea typeface="ＭＳ Ｐゴシック" pitchFamily="34" charset="-128"/>
              </a:defRPr>
            </a:lvl3pPr>
            <a:lvl4pPr marL="1600200" indent="-228600" defTabSz="977900" eaLnBrk="0" hangingPunct="0">
              <a:defRPr sz="1200">
                <a:solidFill>
                  <a:schemeClr val="tx1"/>
                </a:solidFill>
                <a:latin typeface="Arial" pitchFamily="34" charset="0"/>
                <a:ea typeface="ＭＳ Ｐゴシック" pitchFamily="34" charset="-128"/>
              </a:defRPr>
            </a:lvl4pPr>
            <a:lvl5pPr marL="2057400" indent="-228600" defTabSz="977900" eaLnBrk="0" hangingPunct="0">
              <a:defRPr sz="1200">
                <a:solidFill>
                  <a:schemeClr val="tx1"/>
                </a:solidFill>
                <a:latin typeface="Arial" pitchFamily="34" charset="0"/>
                <a:ea typeface="ＭＳ Ｐゴシック" pitchFamily="34" charset="-128"/>
              </a:defRPr>
            </a:lvl5pPr>
            <a:lvl6pPr marL="25146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eaLnBrk="1" hangingPunct="1">
              <a:defRPr/>
            </a:pPr>
            <a:r>
              <a:rPr lang="en-US" sz="600" smtClean="0">
                <a:solidFill>
                  <a:srgbClr val="000000"/>
                </a:solidFill>
              </a:rPr>
              <a:t>Printed 5/3/2007 1:32:16 PM</a:t>
            </a:r>
          </a:p>
        </p:txBody>
      </p:sp>
      <p:pic>
        <p:nvPicPr>
          <p:cNvPr id="7" name="Picture 7" descr="Presentation"/>
          <p:cNvPicPr>
            <a:picLocks noChangeAspect="1" noChangeArrowheads="1"/>
          </p:cNvPicPr>
          <p:nvPr>
            <p:custDataLst>
              <p:tags r:id="rId5"/>
            </p:custDataLst>
          </p:nvPr>
        </p:nvPicPr>
        <p:blipFill>
          <a:blip r:embed="rId10">
            <a:extLst>
              <a:ext uri="{28A0092B-C50C-407E-A947-70E740481C1C}">
                <a14:useLocalDpi xmlns:a14="http://schemas.microsoft.com/office/drawing/2010/main" val="0"/>
              </a:ext>
            </a:extLst>
          </a:blip>
          <a:srcRect l="290" t="5713" r="612" b="1003"/>
          <a:stretch>
            <a:fillRect/>
          </a:stretch>
        </p:blipFill>
        <p:spPr bwMode="auto">
          <a:xfrm>
            <a:off x="0" y="2858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Object 11" hidden="1"/>
          <p:cNvGraphicFramePr>
            <a:graphicFrameLocks/>
          </p:cNvGraphicFramePr>
          <p:nvPr>
            <p:custDataLst>
              <p:tags r:id="rId6"/>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417275" name="think-cell Slide" r:id="rId11" imgW="0" imgH="0" progId="TCLayout.ActiveDocument.1">
                  <p:embed/>
                </p:oleObj>
              </mc:Choice>
              <mc:Fallback>
                <p:oleObj name="think-cell Slide" r:id="rId11" imgW="0" imgH="0" progId="TCLayout.ActiveDocument.1">
                  <p:embed/>
                  <p:pic>
                    <p:nvPicPr>
                      <p:cNvPr id="0" name="AutoShape 2127"/>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5779664" y="1298576"/>
            <a:ext cx="3139321" cy="13080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pg num"/>
          <p:cNvSpPr>
            <a:spLocks noGrp="1" noChangeArrowheads="1"/>
          </p:cNvSpPr>
          <p:nvPr>
            <p:ph type="sldNum" sz="quarter" idx="10"/>
            <p:custDataLst>
              <p:tags r:id="rId7"/>
            </p:custDataLst>
          </p:nvPr>
        </p:nvSpPr>
        <p:spPr>
          <a:xfrm>
            <a:off x="7010400" y="6643736"/>
            <a:ext cx="1905000" cy="198437"/>
          </a:xfrm>
          <a:prstGeom prst="rect">
            <a:avLst/>
          </a:prstGeom>
        </p:spPr>
        <p:txBody>
          <a:bodyPr lIns="90314" tIns="45160" rIns="90314" bIns="45160"/>
          <a:lstStyle>
            <a:lvl1pPr defTabSz="902978" fontAlgn="auto">
              <a:spcBef>
                <a:spcPts val="0"/>
              </a:spcBef>
              <a:spcAft>
                <a:spcPts val="0"/>
              </a:spcAft>
              <a:defRPr>
                <a:latin typeface="+mn-lt"/>
                <a:cs typeface="+mn-cs"/>
              </a:defRPr>
            </a:lvl1pPr>
          </a:lstStyle>
          <a:p>
            <a:pPr>
              <a:defRPr/>
            </a:pPr>
            <a:fld id="{D99AA3D3-49B6-4EC7-9D15-3DD3182A06D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26630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aphicFrame>
        <p:nvGraphicFramePr>
          <p:cNvPr id="4" name="Object 9" hidden="1"/>
          <p:cNvGraphicFramePr>
            <a:graphicFrameLocks/>
          </p:cNvGraphicFramePr>
          <p:nvPr>
            <p:custDataLst>
              <p:tags r:id="rId2"/>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410878" name="think-cell Slide" r:id="rId7" imgW="0" imgH="0" progId="TCLayout.ActiveDocument.1">
                  <p:embed/>
                </p:oleObj>
              </mc:Choice>
              <mc:Fallback>
                <p:oleObj name="think-cell Slide" r:id="rId7" imgW="0" imgH="0" progId="TCLayout.ActiveDocument.1">
                  <p:embed/>
                  <p:pic>
                    <p:nvPicPr>
                      <p:cNvPr id="0" name="AutoShape 1064"/>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Working Draft" hidden="1"/>
          <p:cNvSpPr txBox="1">
            <a:spLocks noChangeArrowheads="1"/>
          </p:cNvSpPr>
          <p:nvPr>
            <p:custDataLst>
              <p:tags r:id="rId3"/>
            </p:custDataLst>
          </p:nvPr>
        </p:nvSpPr>
        <p:spPr bwMode="auto">
          <a:xfrm rot="5400000">
            <a:off x="8182920" y="2772494"/>
            <a:ext cx="1779333" cy="92333"/>
          </a:xfrm>
          <a:prstGeom prst="rect">
            <a:avLst/>
          </a:prstGeom>
          <a:noFill/>
          <a:ln>
            <a:noFill/>
          </a:ln>
          <a:extLst/>
        </p:spPr>
        <p:txBody>
          <a:bodyPr wrap="none" lIns="0" tIns="0" rIns="0" bIns="0">
            <a:spAutoFit/>
          </a:bodyPr>
          <a:lstStyle>
            <a:lvl1pPr defTabSz="968375" eaLnBrk="0" hangingPunct="0">
              <a:defRPr>
                <a:solidFill>
                  <a:schemeClr val="tx1"/>
                </a:solidFill>
                <a:latin typeface="Calibri" pitchFamily="34" charset="0"/>
                <a:cs typeface="Arial" pitchFamily="34" charset="0"/>
              </a:defRPr>
            </a:lvl1pPr>
            <a:lvl2pPr marL="742950" indent="-285750" defTabSz="968375" eaLnBrk="0" hangingPunct="0">
              <a:defRPr>
                <a:solidFill>
                  <a:schemeClr val="tx1"/>
                </a:solidFill>
                <a:latin typeface="Calibri" pitchFamily="34" charset="0"/>
                <a:cs typeface="Arial" pitchFamily="34" charset="0"/>
              </a:defRPr>
            </a:lvl2pPr>
            <a:lvl3pPr marL="1143000" indent="-228600" defTabSz="968375" eaLnBrk="0" hangingPunct="0">
              <a:defRPr>
                <a:solidFill>
                  <a:schemeClr val="tx1"/>
                </a:solidFill>
                <a:latin typeface="Calibri" pitchFamily="34" charset="0"/>
                <a:cs typeface="Arial" pitchFamily="34" charset="0"/>
              </a:defRPr>
            </a:lvl3pPr>
            <a:lvl4pPr marL="1600200" indent="-228600" defTabSz="968375" eaLnBrk="0" hangingPunct="0">
              <a:defRPr>
                <a:solidFill>
                  <a:schemeClr val="tx1"/>
                </a:solidFill>
                <a:latin typeface="Calibri" pitchFamily="34" charset="0"/>
                <a:cs typeface="Arial" pitchFamily="34" charset="0"/>
              </a:defRPr>
            </a:lvl4pPr>
            <a:lvl5pPr marL="2057400" indent="-228600" defTabSz="968375" eaLnBrk="0" hangingPunct="0">
              <a:defRPr>
                <a:solidFill>
                  <a:schemeClr val="tx1"/>
                </a:solidFill>
                <a:latin typeface="Calibri" pitchFamily="34" charset="0"/>
                <a:cs typeface="Arial" pitchFamily="34" charset="0"/>
              </a:defRPr>
            </a:lvl5pPr>
            <a:lvl6pPr marL="2514600" indent="-228600" defTabSz="96837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6837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6837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68375"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GB" sz="600" smtClean="0">
                <a:solidFill>
                  <a:srgbClr val="000000"/>
                </a:solidFill>
                <a:latin typeface="Arial" pitchFamily="34" charset="0"/>
              </a:rPr>
              <a:t>Working Draft - Last Modified 7/18/2007 5:06:09 PM</a:t>
            </a:r>
            <a:endParaRPr lang="en-US" sz="600" smtClean="0">
              <a:solidFill>
                <a:srgbClr val="000000"/>
              </a:solidFill>
              <a:latin typeface="Arial" pitchFamily="34" charset="0"/>
            </a:endParaRPr>
          </a:p>
        </p:txBody>
      </p:sp>
      <p:sp>
        <p:nvSpPr>
          <p:cNvPr id="6" name="Printed" hidden="1"/>
          <p:cNvSpPr txBox="1">
            <a:spLocks noChangeArrowheads="1"/>
          </p:cNvSpPr>
          <p:nvPr>
            <p:custDataLst>
              <p:tags r:id="rId4"/>
            </p:custDataLst>
          </p:nvPr>
        </p:nvSpPr>
        <p:spPr bwMode="auto">
          <a:xfrm rot="5400000">
            <a:off x="8581266" y="4296487"/>
            <a:ext cx="982641" cy="92333"/>
          </a:xfrm>
          <a:prstGeom prst="rect">
            <a:avLst/>
          </a:prstGeom>
          <a:noFill/>
          <a:ln>
            <a:noFill/>
          </a:ln>
          <a:extLst/>
        </p:spPr>
        <p:txBody>
          <a:bodyPr wrap="none" lIns="0" tIns="0" rIns="0" bIns="0">
            <a:spAutoFit/>
          </a:bodyPr>
          <a:lstStyle>
            <a:lvl1pPr defTabSz="977900" eaLnBrk="0" hangingPunct="0">
              <a:defRPr sz="1200">
                <a:solidFill>
                  <a:schemeClr val="tx1"/>
                </a:solidFill>
                <a:latin typeface="Arial" pitchFamily="34" charset="0"/>
                <a:ea typeface="ＭＳ Ｐゴシック" pitchFamily="34" charset="-128"/>
              </a:defRPr>
            </a:lvl1pPr>
            <a:lvl2pPr marL="742950" indent="-285750" defTabSz="977900" eaLnBrk="0" hangingPunct="0">
              <a:defRPr sz="1200">
                <a:solidFill>
                  <a:schemeClr val="tx1"/>
                </a:solidFill>
                <a:latin typeface="Arial" pitchFamily="34" charset="0"/>
                <a:ea typeface="ＭＳ Ｐゴシック" pitchFamily="34" charset="-128"/>
              </a:defRPr>
            </a:lvl2pPr>
            <a:lvl3pPr marL="1143000" indent="-228600" defTabSz="977900" eaLnBrk="0" hangingPunct="0">
              <a:defRPr sz="1200">
                <a:solidFill>
                  <a:schemeClr val="tx1"/>
                </a:solidFill>
                <a:latin typeface="Arial" pitchFamily="34" charset="0"/>
                <a:ea typeface="ＭＳ Ｐゴシック" pitchFamily="34" charset="-128"/>
              </a:defRPr>
            </a:lvl3pPr>
            <a:lvl4pPr marL="1600200" indent="-228600" defTabSz="977900" eaLnBrk="0" hangingPunct="0">
              <a:defRPr sz="1200">
                <a:solidFill>
                  <a:schemeClr val="tx1"/>
                </a:solidFill>
                <a:latin typeface="Arial" pitchFamily="34" charset="0"/>
                <a:ea typeface="ＭＳ Ｐゴシック" pitchFamily="34" charset="-128"/>
              </a:defRPr>
            </a:lvl4pPr>
            <a:lvl5pPr marL="2057400" indent="-228600" defTabSz="977900" eaLnBrk="0" hangingPunct="0">
              <a:defRPr sz="1200">
                <a:solidFill>
                  <a:schemeClr val="tx1"/>
                </a:solidFill>
                <a:latin typeface="Arial" pitchFamily="34" charset="0"/>
                <a:ea typeface="ＭＳ Ｐゴシック" pitchFamily="34" charset="-128"/>
              </a:defRPr>
            </a:lvl5pPr>
            <a:lvl6pPr marL="25146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eaLnBrk="1" hangingPunct="1">
              <a:defRPr/>
            </a:pPr>
            <a:r>
              <a:rPr lang="en-US" sz="600" smtClean="0">
                <a:solidFill>
                  <a:srgbClr val="000000"/>
                </a:solidFill>
              </a:rPr>
              <a:t>Printed 5/3/2007 1:32:16 PM</a:t>
            </a:r>
          </a:p>
        </p:txBody>
      </p:sp>
      <p:pic>
        <p:nvPicPr>
          <p:cNvPr id="7" name="Picture 7" descr="Presentation"/>
          <p:cNvPicPr>
            <a:picLocks noChangeAspect="1" noChangeArrowheads="1"/>
          </p:cNvPicPr>
          <p:nvPr>
            <p:custDataLst>
              <p:tags r:id="rId5"/>
            </p:custDataLst>
          </p:nvPr>
        </p:nvPicPr>
        <p:blipFill>
          <a:blip r:embed="rId8">
            <a:extLst>
              <a:ext uri="{28A0092B-C50C-407E-A947-70E740481C1C}">
                <a14:useLocalDpi xmlns:a14="http://schemas.microsoft.com/office/drawing/2010/main" val="0"/>
              </a:ext>
            </a:extLst>
          </a:blip>
          <a:srcRect l="290" t="5713" r="612" b="1003"/>
          <a:stretch>
            <a:fillRect/>
          </a:stretch>
        </p:blipFill>
        <p:spPr bwMode="auto">
          <a:xfrm>
            <a:off x="0" y="2858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8303320" y="234950"/>
            <a:ext cx="615553" cy="23558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97828" y="234950"/>
            <a:ext cx="1569660" cy="23558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pg num"/>
          <p:cNvSpPr>
            <a:spLocks noGrp="1" noChangeArrowheads="1"/>
          </p:cNvSpPr>
          <p:nvPr>
            <p:ph type="sldNum" sz="quarter" idx="10"/>
          </p:nvPr>
        </p:nvSpPr>
        <p:spPr>
          <a:xfrm>
            <a:off x="7010400" y="6643736"/>
            <a:ext cx="1905000" cy="198437"/>
          </a:xfrm>
          <a:prstGeom prst="rect">
            <a:avLst/>
          </a:prstGeom>
        </p:spPr>
        <p:txBody>
          <a:bodyPr lIns="90314" tIns="45160" rIns="90314" bIns="45160"/>
          <a:lstStyle>
            <a:lvl1pPr defTabSz="902978" fontAlgn="auto">
              <a:spcBef>
                <a:spcPts val="0"/>
              </a:spcBef>
              <a:spcAft>
                <a:spcPts val="0"/>
              </a:spcAft>
              <a:defRPr>
                <a:latin typeface="+mn-lt"/>
                <a:cs typeface="+mn-cs"/>
              </a:defRPr>
            </a:lvl1pPr>
          </a:lstStyle>
          <a:p>
            <a:pPr>
              <a:defRPr/>
            </a:pPr>
            <a:fld id="{15E7A6AC-EFF7-48CC-A727-8DC87D6FA62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4272447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C:\Users\Toshiba\Pictures\pertaminatheme.png"/>
          <p:cNvPicPr>
            <a:picLocks noChangeAspect="1" noChangeArrowheads="1"/>
          </p:cNvPicPr>
          <p:nvPr userDrawn="1"/>
        </p:nvPicPr>
        <p:blipFill>
          <a:blip r:embed="rId3" cstate="print"/>
          <a:srcRect/>
          <a:stretch>
            <a:fillRect/>
          </a:stretch>
        </p:blipFill>
        <p:spPr bwMode="auto">
          <a:xfrm>
            <a:off x="0" y="7"/>
            <a:ext cx="9144000" cy="4953000"/>
          </a:xfrm>
          <a:prstGeom prst="rect">
            <a:avLst/>
          </a:prstGeom>
          <a:noFill/>
          <a:ln w="9525">
            <a:noFill/>
            <a:miter lim="800000"/>
            <a:headEnd/>
            <a:tailEnd/>
          </a:ln>
        </p:spPr>
      </p:pic>
      <p:grpSp>
        <p:nvGrpSpPr>
          <p:cNvPr id="2" name="McK Title Elements" hidden="1"/>
          <p:cNvGrpSpPr>
            <a:grpSpLocks/>
          </p:cNvGrpSpPr>
          <p:nvPr/>
        </p:nvGrpSpPr>
        <p:grpSpPr bwMode="auto">
          <a:xfrm>
            <a:off x="428028" y="1435103"/>
            <a:ext cx="8357089" cy="5378450"/>
            <a:chOff x="264" y="886"/>
            <a:chExt cx="5159" cy="3321"/>
          </a:xfrm>
        </p:grpSpPr>
        <p:sp>
          <p:nvSpPr>
            <p:cNvPr id="6" name="McK Confidential" hidden="1"/>
            <p:cNvSpPr txBox="1">
              <a:spLocks noChangeArrowheads="1"/>
            </p:cNvSpPr>
            <p:nvPr userDrawn="1"/>
          </p:nvSpPr>
          <p:spPr bwMode="gray">
            <a:xfrm>
              <a:off x="264" y="886"/>
              <a:ext cx="936" cy="143"/>
            </a:xfrm>
            <a:prstGeom prst="rect">
              <a:avLst/>
            </a:prstGeom>
            <a:noFill/>
            <a:ln w="9525">
              <a:noFill/>
              <a:miter lim="800000"/>
              <a:headEnd/>
              <a:tailEnd/>
            </a:ln>
            <a:effectLst/>
          </p:spPr>
          <p:txBody>
            <a:bodyPr lIns="0" tIns="0" rIns="0" bIns="0">
              <a:spAutoFit/>
            </a:bodyPr>
            <a:lstStyle/>
            <a:p>
              <a:pPr defTabSz="910204" fontAlgn="base">
                <a:spcBef>
                  <a:spcPct val="0"/>
                </a:spcBef>
                <a:spcAft>
                  <a:spcPct val="0"/>
                </a:spcAft>
                <a:defRPr/>
              </a:pPr>
              <a:r>
                <a:rPr lang="en-US" altLang="ja-JP" sz="1500">
                  <a:solidFill>
                    <a:srgbClr val="FFFFFF"/>
                  </a:solidFill>
                  <a:ea typeface="ＭＳ Ｐゴシック" pitchFamily="34" charset="-128"/>
                </a:rPr>
                <a:t>CONFIDENTIAL</a:t>
              </a:r>
            </a:p>
          </p:txBody>
        </p:sp>
        <p:sp>
          <p:nvSpPr>
            <p:cNvPr id="7" name="McK Document" hidden="1"/>
            <p:cNvSpPr txBox="1">
              <a:spLocks noChangeArrowheads="1"/>
            </p:cNvSpPr>
            <p:nvPr userDrawn="1"/>
          </p:nvSpPr>
          <p:spPr bwMode="gray">
            <a:xfrm>
              <a:off x="264" y="3170"/>
              <a:ext cx="3167" cy="143"/>
            </a:xfrm>
            <a:prstGeom prst="rect">
              <a:avLst/>
            </a:prstGeom>
            <a:noFill/>
            <a:ln w="9525">
              <a:noFill/>
              <a:miter lim="800000"/>
              <a:headEnd/>
              <a:tailEnd/>
            </a:ln>
            <a:effectLst/>
          </p:spPr>
          <p:txBody>
            <a:bodyPr lIns="0" tIns="0" rIns="0" bIns="0" anchor="b">
              <a:spAutoFit/>
            </a:bodyPr>
            <a:lstStyle/>
            <a:p>
              <a:pPr defTabSz="910204" fontAlgn="base">
                <a:spcBef>
                  <a:spcPct val="0"/>
                </a:spcBef>
                <a:spcAft>
                  <a:spcPct val="0"/>
                </a:spcAft>
                <a:defRPr/>
              </a:pPr>
              <a:r>
                <a:rPr lang="en-US" altLang="ja-JP" sz="1500">
                  <a:solidFill>
                    <a:srgbClr val="000000"/>
                  </a:solidFill>
                  <a:ea typeface="ＭＳ Ｐゴシック" pitchFamily="34" charset="-128"/>
                </a:rPr>
                <a:t>Document</a:t>
              </a:r>
            </a:p>
          </p:txBody>
        </p:sp>
        <p:sp>
          <p:nvSpPr>
            <p:cNvPr id="8" name="McK Date" hidden="1"/>
            <p:cNvSpPr txBox="1">
              <a:spLocks noChangeArrowheads="1"/>
            </p:cNvSpPr>
            <p:nvPr userDrawn="1"/>
          </p:nvSpPr>
          <p:spPr bwMode="gray">
            <a:xfrm>
              <a:off x="264" y="3337"/>
              <a:ext cx="3167" cy="143"/>
            </a:xfrm>
            <a:prstGeom prst="rect">
              <a:avLst/>
            </a:prstGeom>
            <a:noFill/>
            <a:ln w="9525">
              <a:noFill/>
              <a:miter lim="800000"/>
              <a:headEnd/>
              <a:tailEnd/>
            </a:ln>
            <a:effectLst/>
          </p:spPr>
          <p:txBody>
            <a:bodyPr lIns="0" tIns="0" rIns="0" bIns="0">
              <a:spAutoFit/>
            </a:bodyPr>
            <a:lstStyle/>
            <a:p>
              <a:pPr defTabSz="910204" fontAlgn="base">
                <a:spcBef>
                  <a:spcPct val="0"/>
                </a:spcBef>
                <a:spcAft>
                  <a:spcPct val="0"/>
                </a:spcAft>
                <a:defRPr/>
              </a:pPr>
              <a:r>
                <a:rPr lang="en-US" altLang="ja-JP" sz="1500">
                  <a:solidFill>
                    <a:srgbClr val="000000"/>
                  </a:solidFill>
                  <a:ea typeface="ＭＳ Ｐゴシック" pitchFamily="34" charset="-128"/>
                </a:rPr>
                <a:t>Date</a:t>
              </a:r>
            </a:p>
          </p:txBody>
        </p:sp>
        <p:sp>
          <p:nvSpPr>
            <p:cNvPr id="9" name="McK Disclaimer" hidden="1"/>
            <p:cNvSpPr>
              <a:spLocks noChangeArrowheads="1"/>
            </p:cNvSpPr>
            <p:nvPr userDrawn="1">
              <p:custDataLst>
                <p:tags r:id="rId1"/>
              </p:custDataLst>
            </p:nvPr>
          </p:nvSpPr>
          <p:spPr bwMode="gray">
            <a:xfrm>
              <a:off x="264" y="4010"/>
              <a:ext cx="5159" cy="197"/>
            </a:xfrm>
            <a:prstGeom prst="rect">
              <a:avLst/>
            </a:prstGeom>
            <a:noFill/>
            <a:ln w="9525">
              <a:noFill/>
              <a:miter lim="800000"/>
              <a:headEnd/>
              <a:tailEnd/>
            </a:ln>
            <a:effectLst/>
          </p:spPr>
          <p:txBody>
            <a:bodyPr lIns="0" tIns="0" rIns="0" bIns="0" anchor="b">
              <a:spAutoFit/>
            </a:bodyPr>
            <a:lstStyle/>
            <a:p>
              <a:pPr defTabSz="856179" eaLnBrk="0" fontAlgn="base" hangingPunct="0">
                <a:spcBef>
                  <a:spcPct val="0"/>
                </a:spcBef>
                <a:spcAft>
                  <a:spcPct val="0"/>
                </a:spcAft>
                <a:defRPr/>
              </a:pPr>
              <a:r>
                <a:rPr lang="en-GB" sz="1000">
                  <a:solidFill>
                    <a:srgbClr val="002960"/>
                  </a:solidFill>
                </a:rPr>
                <a:t>This report is solely for the use of client personnel.  No part of it may be circulated, quoted, or reproduced for distribution outside the client organization without prior written approval from McKinsey &amp; Company.</a:t>
              </a:r>
              <a:endParaRPr lang="en-US" altLang="ja-JP" sz="1000">
                <a:solidFill>
                  <a:srgbClr val="002960"/>
                </a:solidFill>
                <a:ea typeface="ＭＳ Ｐゴシック" pitchFamily="34" charset="-128"/>
              </a:endParaRPr>
            </a:p>
          </p:txBody>
        </p:sp>
      </p:grpSp>
      <p:sp>
        <p:nvSpPr>
          <p:cNvPr id="10" name="Working Draft Text" hidden="1"/>
          <p:cNvSpPr>
            <a:spLocks noChangeArrowheads="1"/>
          </p:cNvSpPr>
          <p:nvPr/>
        </p:nvSpPr>
        <p:spPr bwMode="gray">
          <a:xfrm>
            <a:off x="427911" y="349247"/>
            <a:ext cx="3109546" cy="400110"/>
          </a:xfrm>
          <a:prstGeom prst="rect">
            <a:avLst/>
          </a:prstGeom>
          <a:noFill/>
          <a:ln w="9525">
            <a:noFill/>
            <a:miter lim="800000"/>
            <a:headEnd/>
            <a:tailEnd/>
          </a:ln>
          <a:effectLst/>
        </p:spPr>
        <p:txBody>
          <a:bodyPr lIns="0" tIns="0" rIns="0" bIns="0">
            <a:spAutoFit/>
          </a:bodyPr>
          <a:lstStyle/>
          <a:p>
            <a:pPr defTabSz="910204" fontAlgn="base">
              <a:spcBef>
                <a:spcPct val="0"/>
              </a:spcBef>
              <a:spcAft>
                <a:spcPct val="0"/>
              </a:spcAft>
              <a:defRPr/>
            </a:pPr>
            <a:r>
              <a:rPr lang="en-US" altLang="ja-JP" sz="2600">
                <a:solidFill>
                  <a:srgbClr val="000000"/>
                </a:solidFill>
                <a:latin typeface="Times New Roman" pitchFamily="18" charset="0"/>
                <a:ea typeface="ＭＳ Ｐゴシック" pitchFamily="34" charset="-128"/>
              </a:rPr>
              <a:t>Working Draft    </a:t>
            </a:r>
          </a:p>
        </p:txBody>
      </p:sp>
      <p:sp>
        <p:nvSpPr>
          <p:cNvPr id="11" name="Working Draft" hidden="1"/>
          <p:cNvSpPr txBox="1">
            <a:spLocks noChangeArrowheads="1"/>
          </p:cNvSpPr>
          <p:nvPr/>
        </p:nvSpPr>
        <p:spPr bwMode="gray">
          <a:xfrm>
            <a:off x="428572" y="595080"/>
            <a:ext cx="5089983" cy="200055"/>
          </a:xfrm>
          <a:prstGeom prst="rect">
            <a:avLst/>
          </a:prstGeom>
          <a:noFill/>
          <a:ln w="9525">
            <a:noFill/>
            <a:miter lim="800000"/>
            <a:headEnd/>
            <a:tailEnd/>
          </a:ln>
          <a:effectLst/>
        </p:spPr>
        <p:txBody>
          <a:bodyPr wrap="none" lIns="0" tIns="0" rIns="0" bIns="0">
            <a:spAutoFit/>
          </a:bodyPr>
          <a:lstStyle/>
          <a:p>
            <a:pPr defTabSz="910204" fontAlgn="base">
              <a:spcBef>
                <a:spcPct val="0"/>
              </a:spcBef>
              <a:spcAft>
                <a:spcPct val="0"/>
              </a:spcAft>
              <a:defRPr/>
            </a:pPr>
            <a:r>
              <a:rPr lang="en-GB" sz="1300">
                <a:solidFill>
                  <a:srgbClr val="FFFFFF"/>
                </a:solidFill>
              </a:rPr>
              <a:t>Last Modified 12/2/2008 1:21:19 PM Malay Peninsula Standard Time</a:t>
            </a:r>
            <a:endParaRPr lang="en-US" altLang="ja-JP" sz="1300">
              <a:solidFill>
                <a:srgbClr val="FFFFFF"/>
              </a:solidFill>
              <a:ea typeface="ＭＳ Ｐゴシック" pitchFamily="34" charset="-128"/>
            </a:endParaRPr>
          </a:p>
        </p:txBody>
      </p:sp>
      <p:sp>
        <p:nvSpPr>
          <p:cNvPr id="12" name="Printed" hidden="1"/>
          <p:cNvSpPr txBox="1">
            <a:spLocks noChangeArrowheads="1"/>
          </p:cNvSpPr>
          <p:nvPr/>
        </p:nvSpPr>
        <p:spPr bwMode="gray">
          <a:xfrm>
            <a:off x="427893" y="815993"/>
            <a:ext cx="4705712" cy="200055"/>
          </a:xfrm>
          <a:prstGeom prst="rect">
            <a:avLst/>
          </a:prstGeom>
          <a:noFill/>
          <a:ln w="9525">
            <a:noFill/>
            <a:miter lim="800000"/>
            <a:headEnd/>
            <a:tailEnd/>
          </a:ln>
          <a:effectLst/>
        </p:spPr>
        <p:txBody>
          <a:bodyPr wrap="none" lIns="0" tIns="0" rIns="0" bIns="0">
            <a:spAutoFit/>
          </a:bodyPr>
          <a:lstStyle/>
          <a:p>
            <a:pPr defTabSz="910204" fontAlgn="base">
              <a:spcBef>
                <a:spcPct val="0"/>
              </a:spcBef>
              <a:spcAft>
                <a:spcPct val="0"/>
              </a:spcAft>
              <a:defRPr/>
            </a:pPr>
            <a:r>
              <a:rPr lang="en-GB" altLang="ja-JP" sz="1300">
                <a:solidFill>
                  <a:srgbClr val="FFFFFF"/>
                </a:solidFill>
                <a:ea typeface="ＭＳ Ｐゴシック" pitchFamily="34" charset="-128"/>
              </a:rPr>
              <a:t>Printed 11/26/2008 1:08:17 PM Malay Peninsula Standard Time</a:t>
            </a:r>
            <a:endParaRPr lang="en-US" altLang="ja-JP" sz="1300">
              <a:solidFill>
                <a:srgbClr val="FFFFFF"/>
              </a:solidFill>
              <a:ea typeface="ＭＳ Ｐゴシック" pitchFamily="34" charset="-128"/>
            </a:endParaRPr>
          </a:p>
        </p:txBody>
      </p:sp>
      <p:sp>
        <p:nvSpPr>
          <p:cNvPr id="3747844" name="Rectangle 4"/>
          <p:cNvSpPr>
            <a:spLocks noGrp="1" noChangeArrowheads="1"/>
          </p:cNvSpPr>
          <p:nvPr>
            <p:ph type="ctrTitle"/>
          </p:nvPr>
        </p:nvSpPr>
        <p:spPr bwMode="gray">
          <a:xfrm>
            <a:off x="427678" y="1807638"/>
            <a:ext cx="5130035" cy="400110"/>
          </a:xfrm>
        </p:spPr>
        <p:txBody>
          <a:bodyPr/>
          <a:lstStyle>
            <a:lvl1pPr>
              <a:defRPr sz="2600">
                <a:solidFill>
                  <a:schemeClr val="bg1"/>
                </a:solidFill>
              </a:defRPr>
            </a:lvl1pPr>
          </a:lstStyle>
          <a:p>
            <a:r>
              <a:rPr lang="en-US" altLang="ja-JP"/>
              <a:t>Click to edit Master title style</a:t>
            </a:r>
          </a:p>
        </p:txBody>
      </p:sp>
      <p:sp>
        <p:nvSpPr>
          <p:cNvPr id="3747845" name="Rectangle 5"/>
          <p:cNvSpPr>
            <a:spLocks noGrp="1" noChangeArrowheads="1"/>
          </p:cNvSpPr>
          <p:nvPr>
            <p:ph type="subTitle" idx="1"/>
          </p:nvPr>
        </p:nvSpPr>
        <p:spPr bwMode="gray">
          <a:xfrm>
            <a:off x="427678" y="2560819"/>
            <a:ext cx="5130035" cy="230832"/>
          </a:xfrm>
        </p:spPr>
        <p:txBody>
          <a:bodyPr/>
          <a:lstStyle>
            <a:lvl1pPr>
              <a:defRPr sz="1500">
                <a:solidFill>
                  <a:schemeClr val="bg1"/>
                </a:solidFill>
              </a:defRPr>
            </a:lvl1pPr>
          </a:lstStyle>
          <a:p>
            <a:r>
              <a:rPr lang="en-US" altLang="ja-JP"/>
              <a:t>Click to edit Master subtitle style</a:t>
            </a:r>
          </a:p>
        </p:txBody>
      </p:sp>
    </p:spTree>
    <p:extLst>
      <p:ext uri="{BB962C8B-B14F-4D97-AF65-F5344CB8AC3E}">
        <p14:creationId xmlns:p14="http://schemas.microsoft.com/office/powerpoint/2010/main" val="1851369199"/>
      </p:ext>
    </p:extLst>
  </p:cSld>
  <p:clrMapOvr>
    <a:masterClrMapping/>
  </p:clrMapOvr>
  <p:transition/>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oc id"/>
          <p:cNvSpPr>
            <a:spLocks noGrp="1" noChangeArrowheads="1"/>
          </p:cNvSpPr>
          <p:nvPr>
            <p:ph type="ftr" sz="quarter" idx="10"/>
            <p:custDataLst>
              <p:tags r:id="rId1"/>
            </p:custDataLst>
          </p:nvPr>
        </p:nvSpPr>
        <p:spPr>
          <a:ln/>
        </p:spPr>
        <p:txBody>
          <a:bodyPr/>
          <a:lstStyle>
            <a:lvl1pPr>
              <a:defRPr/>
            </a:lvl1pPr>
          </a:lstStyle>
          <a:p>
            <a:pPr>
              <a:defRPr/>
            </a:pPr>
            <a:endParaRPr lang="en-GB"/>
          </a:p>
        </p:txBody>
      </p:sp>
      <p:sp>
        <p:nvSpPr>
          <p:cNvPr id="5" name="Rectangle 5"/>
          <p:cNvSpPr>
            <a:spLocks noGrp="1" noChangeArrowheads="1"/>
          </p:cNvSpPr>
          <p:nvPr>
            <p:ph type="sldNum" sz="quarter" idx="11"/>
            <p:custDataLst>
              <p:tags r:id="rId2"/>
            </p:custDataLst>
          </p:nvPr>
        </p:nvSpPr>
        <p:spPr>
          <a:ln/>
        </p:spPr>
        <p:txBody>
          <a:bodyPr/>
          <a:lstStyle>
            <a:lvl1pPr>
              <a:defRPr/>
            </a:lvl1pPr>
          </a:lstStyle>
          <a:p>
            <a:pPr>
              <a:defRPr/>
            </a:pPr>
            <a:fld id="{25DF1131-038E-47E6-B638-E7BC264B5E5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2506429"/>
      </p:ext>
    </p:extLst>
  </p:cSld>
  <p:clrMapOvr>
    <a:masterClrMapping/>
  </p:clrMapOvr>
  <p:transition/>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278736"/>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896176"/>
            <a:ext cx="7772400" cy="319684"/>
          </a:xfrm>
        </p:spPr>
        <p:txBody>
          <a:bodyPr anchor="b"/>
          <a:lstStyle>
            <a:lvl1pPr marL="0" indent="0">
              <a:buNone/>
              <a:defRPr sz="2000"/>
            </a:lvl1pPr>
            <a:lvl2pPr marL="455003" indent="0">
              <a:buNone/>
              <a:defRPr sz="1800"/>
            </a:lvl2pPr>
            <a:lvl3pPr marL="910004" indent="0">
              <a:buNone/>
              <a:defRPr sz="1600"/>
            </a:lvl3pPr>
            <a:lvl4pPr marL="1365001" indent="0">
              <a:buNone/>
              <a:defRPr sz="1400"/>
            </a:lvl4pPr>
            <a:lvl5pPr marL="1820002" indent="0">
              <a:buNone/>
              <a:defRPr sz="1400"/>
            </a:lvl5pPr>
            <a:lvl6pPr marL="2275002" indent="0">
              <a:buNone/>
              <a:defRPr sz="1400"/>
            </a:lvl6pPr>
            <a:lvl7pPr marL="2730003" indent="0">
              <a:buNone/>
              <a:defRPr sz="1400"/>
            </a:lvl7pPr>
            <a:lvl8pPr marL="3185002" indent="0">
              <a:buNone/>
              <a:defRPr sz="1400"/>
            </a:lvl8pPr>
            <a:lvl9pPr marL="3640001" indent="0">
              <a:buNone/>
              <a:defRPr sz="1400"/>
            </a:lvl9pPr>
          </a:lstStyle>
          <a:p>
            <a:pPr lvl="0"/>
            <a:r>
              <a:rPr lang="en-US" smtClean="0"/>
              <a:t>Click to edit Master text styles</a:t>
            </a:r>
          </a:p>
        </p:txBody>
      </p:sp>
      <p:sp>
        <p:nvSpPr>
          <p:cNvPr id="4" name="doc id"/>
          <p:cNvSpPr>
            <a:spLocks noGrp="1" noChangeArrowheads="1"/>
          </p:cNvSpPr>
          <p:nvPr>
            <p:ph type="ftr" sz="quarter" idx="10"/>
            <p:custDataLst>
              <p:tags r:id="rId1"/>
            </p:custDataLst>
          </p:nvPr>
        </p:nvSpPr>
        <p:spPr>
          <a:ln/>
        </p:spPr>
        <p:txBody>
          <a:bodyPr/>
          <a:lstStyle>
            <a:lvl1pPr>
              <a:defRPr/>
            </a:lvl1pPr>
          </a:lstStyle>
          <a:p>
            <a:pPr>
              <a:defRPr/>
            </a:pPr>
            <a:endParaRPr lang="en-GB"/>
          </a:p>
        </p:txBody>
      </p:sp>
      <p:sp>
        <p:nvSpPr>
          <p:cNvPr id="5" name="Rectangle 5"/>
          <p:cNvSpPr>
            <a:spLocks noGrp="1" noChangeArrowheads="1"/>
          </p:cNvSpPr>
          <p:nvPr>
            <p:ph type="sldNum" sz="quarter" idx="11"/>
            <p:custDataLst>
              <p:tags r:id="rId2"/>
            </p:custDataLst>
          </p:nvPr>
        </p:nvSpPr>
        <p:spPr>
          <a:ln/>
        </p:spPr>
        <p:txBody>
          <a:bodyPr/>
          <a:lstStyle>
            <a:lvl1pPr>
              <a:defRPr/>
            </a:lvl1pPr>
          </a:lstStyle>
          <a:p>
            <a:pPr>
              <a:defRPr/>
            </a:pPr>
            <a:fld id="{FDBBE579-7772-4425-B72F-0BFA3587915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23261937"/>
      </p:ext>
    </p:extLst>
  </p:cSld>
  <p:clrMapOvr>
    <a:masterClrMapping/>
  </p:clrMapOvr>
  <p:transition/>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6103" y="1299735"/>
            <a:ext cx="4319587" cy="20928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7481" y="1299735"/>
            <a:ext cx="4321175" cy="20928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oc id"/>
          <p:cNvSpPr>
            <a:spLocks noGrp="1" noChangeArrowheads="1"/>
          </p:cNvSpPr>
          <p:nvPr>
            <p:ph type="ftr" sz="quarter" idx="10"/>
            <p:custDataLst>
              <p:tags r:id="rId1"/>
            </p:custDataLst>
          </p:nvPr>
        </p:nvSpPr>
        <p:spPr>
          <a:ln/>
        </p:spPr>
        <p:txBody>
          <a:bodyPr/>
          <a:lstStyle>
            <a:lvl1pPr>
              <a:defRPr/>
            </a:lvl1pPr>
          </a:lstStyle>
          <a:p>
            <a:pPr>
              <a:defRPr/>
            </a:pPr>
            <a:endParaRPr lang="en-GB"/>
          </a:p>
        </p:txBody>
      </p:sp>
      <p:sp>
        <p:nvSpPr>
          <p:cNvPr id="6" name="Rectangle 5"/>
          <p:cNvSpPr>
            <a:spLocks noGrp="1" noChangeArrowheads="1"/>
          </p:cNvSpPr>
          <p:nvPr>
            <p:ph type="sldNum" sz="quarter" idx="11"/>
            <p:custDataLst>
              <p:tags r:id="rId2"/>
            </p:custDataLst>
          </p:nvPr>
        </p:nvSpPr>
        <p:spPr>
          <a:ln/>
        </p:spPr>
        <p:txBody>
          <a:bodyPr/>
          <a:lstStyle>
            <a:lvl1pPr>
              <a:defRPr/>
            </a:lvl1pPr>
          </a:lstStyle>
          <a:p>
            <a:pPr>
              <a:defRPr/>
            </a:pPr>
            <a:fld id="{8C0134A5-5033-4077-8DF9-6E07AE0B0DB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5105656"/>
      </p:ext>
    </p:extLst>
  </p:cSld>
  <p:clrMapOvr>
    <a:masterClrMapping/>
  </p:clrMapOvr>
  <p:transition/>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741"/>
            <a:ext cx="8229600" cy="319684"/>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2" y="1520110"/>
            <a:ext cx="4040188" cy="753668"/>
          </a:xfrm>
        </p:spPr>
        <p:txBody>
          <a:bodyPr anchor="b"/>
          <a:lstStyle>
            <a:lvl1pPr marL="0" indent="0">
              <a:buNone/>
              <a:defRPr sz="2400" b="1"/>
            </a:lvl1pPr>
            <a:lvl2pPr marL="455003" indent="0">
              <a:buNone/>
              <a:defRPr sz="2000" b="1"/>
            </a:lvl2pPr>
            <a:lvl3pPr marL="910004" indent="0">
              <a:buNone/>
              <a:defRPr sz="1800" b="1"/>
            </a:lvl3pPr>
            <a:lvl4pPr marL="1365001" indent="0">
              <a:buNone/>
              <a:defRPr sz="1600" b="1"/>
            </a:lvl4pPr>
            <a:lvl5pPr marL="1820002" indent="0">
              <a:buNone/>
              <a:defRPr sz="1600" b="1"/>
            </a:lvl5pPr>
            <a:lvl6pPr marL="2275002" indent="0">
              <a:buNone/>
              <a:defRPr sz="1600" b="1"/>
            </a:lvl6pPr>
            <a:lvl7pPr marL="2730003" indent="0">
              <a:buNone/>
              <a:defRPr sz="1600" b="1"/>
            </a:lvl7pPr>
            <a:lvl8pPr marL="3185002" indent="0">
              <a:buNone/>
              <a:defRPr sz="1600" b="1"/>
            </a:lvl8pPr>
            <a:lvl9pPr marL="3640001"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2" y="2174879"/>
            <a:ext cx="4040188" cy="181588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20110"/>
            <a:ext cx="4041775" cy="753668"/>
          </a:xfrm>
        </p:spPr>
        <p:txBody>
          <a:bodyPr anchor="b"/>
          <a:lstStyle>
            <a:lvl1pPr marL="0" indent="0">
              <a:buNone/>
              <a:defRPr sz="2400" b="1"/>
            </a:lvl1pPr>
            <a:lvl2pPr marL="455003" indent="0">
              <a:buNone/>
              <a:defRPr sz="2000" b="1"/>
            </a:lvl2pPr>
            <a:lvl3pPr marL="910004" indent="0">
              <a:buNone/>
              <a:defRPr sz="1800" b="1"/>
            </a:lvl3pPr>
            <a:lvl4pPr marL="1365001" indent="0">
              <a:buNone/>
              <a:defRPr sz="1600" b="1"/>
            </a:lvl4pPr>
            <a:lvl5pPr marL="1820002" indent="0">
              <a:buNone/>
              <a:defRPr sz="1600" b="1"/>
            </a:lvl5pPr>
            <a:lvl6pPr marL="2275002" indent="0">
              <a:buNone/>
              <a:defRPr sz="1600" b="1"/>
            </a:lvl6pPr>
            <a:lvl7pPr marL="2730003" indent="0">
              <a:buNone/>
              <a:defRPr sz="1600" b="1"/>
            </a:lvl7pPr>
            <a:lvl8pPr marL="3185002" indent="0">
              <a:buNone/>
              <a:defRPr sz="1600" b="1"/>
            </a:lvl8pPr>
            <a:lvl9pPr marL="3640001"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9"/>
            <a:ext cx="4041775" cy="181588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oc id"/>
          <p:cNvSpPr>
            <a:spLocks noGrp="1" noChangeArrowheads="1"/>
          </p:cNvSpPr>
          <p:nvPr>
            <p:ph type="ftr" sz="quarter" idx="10"/>
            <p:custDataLst>
              <p:tags r:id="rId1"/>
            </p:custDataLst>
          </p:nvPr>
        </p:nvSpPr>
        <p:spPr>
          <a:ln/>
        </p:spPr>
        <p:txBody>
          <a:bodyPr/>
          <a:lstStyle>
            <a:lvl1pPr>
              <a:defRPr/>
            </a:lvl1pPr>
          </a:lstStyle>
          <a:p>
            <a:pPr>
              <a:defRPr/>
            </a:pPr>
            <a:endParaRPr lang="en-GB"/>
          </a:p>
        </p:txBody>
      </p:sp>
      <p:sp>
        <p:nvSpPr>
          <p:cNvPr id="8" name="Rectangle 5"/>
          <p:cNvSpPr>
            <a:spLocks noGrp="1" noChangeArrowheads="1"/>
          </p:cNvSpPr>
          <p:nvPr>
            <p:ph type="sldNum" sz="quarter" idx="11"/>
            <p:custDataLst>
              <p:tags r:id="rId2"/>
            </p:custDataLst>
          </p:nvPr>
        </p:nvSpPr>
        <p:spPr>
          <a:ln/>
        </p:spPr>
        <p:txBody>
          <a:bodyPr/>
          <a:lstStyle>
            <a:lvl1pPr>
              <a:defRPr/>
            </a:lvl1pPr>
          </a:lstStyle>
          <a:p>
            <a:pPr>
              <a:defRPr/>
            </a:pPr>
            <a:fld id="{0C0B6FE4-E165-4037-A9BA-A5F8D63987E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74139438"/>
      </p:ext>
    </p:extLst>
  </p:cSld>
  <p:clrMapOvr>
    <a:masterClrMapping/>
  </p:clrMapOvr>
  <p:transition/>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oc id"/>
          <p:cNvSpPr>
            <a:spLocks noGrp="1" noChangeArrowheads="1"/>
          </p:cNvSpPr>
          <p:nvPr>
            <p:ph type="ftr" sz="quarter" idx="10"/>
            <p:custDataLst>
              <p:tags r:id="rId1"/>
            </p:custDataLst>
          </p:nvPr>
        </p:nvSpPr>
        <p:spPr>
          <a:ln/>
        </p:spPr>
        <p:txBody>
          <a:bodyPr/>
          <a:lstStyle>
            <a:lvl1pPr>
              <a:defRPr/>
            </a:lvl1pPr>
          </a:lstStyle>
          <a:p>
            <a:pPr>
              <a:defRPr/>
            </a:pPr>
            <a:endParaRPr lang="en-GB"/>
          </a:p>
        </p:txBody>
      </p:sp>
      <p:sp>
        <p:nvSpPr>
          <p:cNvPr id="4" name="Rectangle 5"/>
          <p:cNvSpPr>
            <a:spLocks noGrp="1" noChangeArrowheads="1"/>
          </p:cNvSpPr>
          <p:nvPr>
            <p:ph type="sldNum" sz="quarter" idx="11"/>
            <p:custDataLst>
              <p:tags r:id="rId2"/>
            </p:custDataLst>
          </p:nvPr>
        </p:nvSpPr>
        <p:spPr>
          <a:ln/>
        </p:spPr>
        <p:txBody>
          <a:bodyPr/>
          <a:lstStyle>
            <a:lvl1pPr>
              <a:defRPr/>
            </a:lvl1pPr>
          </a:lstStyle>
          <a:p>
            <a:pPr>
              <a:defRPr/>
            </a:pPr>
            <a:fld id="{546914F2-A823-43E1-8A75-B0B40E98880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47357678"/>
      </p:ext>
    </p:extLst>
  </p:cSld>
  <p:clrMapOvr>
    <a:masterClrMapping/>
  </p:clrMapOvr>
  <p:transition/>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oc id"/>
          <p:cNvSpPr>
            <a:spLocks noGrp="1" noChangeArrowheads="1"/>
          </p:cNvSpPr>
          <p:nvPr>
            <p:ph type="ftr" sz="quarter" idx="10"/>
            <p:custDataLst>
              <p:tags r:id="rId1"/>
            </p:custDataLst>
          </p:nvPr>
        </p:nvSpPr>
        <p:spPr>
          <a:ln/>
        </p:spPr>
        <p:txBody>
          <a:bodyPr/>
          <a:lstStyle>
            <a:lvl1pPr>
              <a:defRPr/>
            </a:lvl1pPr>
          </a:lstStyle>
          <a:p>
            <a:pPr>
              <a:defRPr/>
            </a:pPr>
            <a:endParaRPr lang="en-GB"/>
          </a:p>
        </p:txBody>
      </p:sp>
      <p:sp>
        <p:nvSpPr>
          <p:cNvPr id="3" name="Rectangle 5"/>
          <p:cNvSpPr>
            <a:spLocks noGrp="1" noChangeArrowheads="1"/>
          </p:cNvSpPr>
          <p:nvPr>
            <p:ph type="sldNum" sz="quarter" idx="11"/>
            <p:custDataLst>
              <p:tags r:id="rId2"/>
            </p:custDataLst>
          </p:nvPr>
        </p:nvSpPr>
        <p:spPr>
          <a:ln/>
        </p:spPr>
        <p:txBody>
          <a:bodyPr/>
          <a:lstStyle>
            <a:lvl1pPr>
              <a:defRPr/>
            </a:lvl1pPr>
          </a:lstStyle>
          <a:p>
            <a:pPr>
              <a:defRPr/>
            </a:pPr>
            <a:fld id="{18F1CF5E-59FB-4349-879B-12348F19B42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7239503"/>
      </p:ext>
    </p:extLst>
  </p:cSld>
  <p:clrMapOvr>
    <a:masterClrMapping/>
  </p:clrMapOvr>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39" y="250377"/>
            <a:ext cx="3008313" cy="63936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65" y="274183"/>
            <a:ext cx="5111750" cy="248481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39" y="1435106"/>
            <a:ext cx="3008313" cy="219820"/>
          </a:xfrm>
        </p:spPr>
        <p:txBody>
          <a:bodyPr/>
          <a:lstStyle>
            <a:lvl1pPr marL="0" indent="0">
              <a:buNone/>
              <a:defRPr sz="1400"/>
            </a:lvl1pPr>
            <a:lvl2pPr marL="455003" indent="0">
              <a:buNone/>
              <a:defRPr sz="1200"/>
            </a:lvl2pPr>
            <a:lvl3pPr marL="910004" indent="0">
              <a:buNone/>
              <a:defRPr sz="1000"/>
            </a:lvl3pPr>
            <a:lvl4pPr marL="1365001" indent="0">
              <a:buNone/>
              <a:defRPr sz="900"/>
            </a:lvl4pPr>
            <a:lvl5pPr marL="1820002" indent="0">
              <a:buNone/>
              <a:defRPr sz="900"/>
            </a:lvl5pPr>
            <a:lvl6pPr marL="2275002" indent="0">
              <a:buNone/>
              <a:defRPr sz="900"/>
            </a:lvl6pPr>
            <a:lvl7pPr marL="2730003" indent="0">
              <a:buNone/>
              <a:defRPr sz="900"/>
            </a:lvl7pPr>
            <a:lvl8pPr marL="3185002" indent="0">
              <a:buNone/>
              <a:defRPr sz="900"/>
            </a:lvl8pPr>
            <a:lvl9pPr marL="3640001" indent="0">
              <a:buNone/>
              <a:defRPr sz="900"/>
            </a:lvl9pPr>
          </a:lstStyle>
          <a:p>
            <a:pPr lvl="0"/>
            <a:r>
              <a:rPr lang="en-US" smtClean="0"/>
              <a:t>Click to edit Master text styles</a:t>
            </a:r>
          </a:p>
        </p:txBody>
      </p:sp>
      <p:sp>
        <p:nvSpPr>
          <p:cNvPr id="5" name="doc id"/>
          <p:cNvSpPr>
            <a:spLocks noGrp="1" noChangeArrowheads="1"/>
          </p:cNvSpPr>
          <p:nvPr>
            <p:ph type="ftr" sz="quarter" idx="10"/>
            <p:custDataLst>
              <p:tags r:id="rId1"/>
            </p:custDataLst>
          </p:nvPr>
        </p:nvSpPr>
        <p:spPr>
          <a:ln/>
        </p:spPr>
        <p:txBody>
          <a:bodyPr/>
          <a:lstStyle>
            <a:lvl1pPr>
              <a:defRPr/>
            </a:lvl1pPr>
          </a:lstStyle>
          <a:p>
            <a:pPr>
              <a:defRPr/>
            </a:pPr>
            <a:endParaRPr lang="en-GB"/>
          </a:p>
        </p:txBody>
      </p:sp>
      <p:sp>
        <p:nvSpPr>
          <p:cNvPr id="6" name="Rectangle 5"/>
          <p:cNvSpPr>
            <a:spLocks noGrp="1" noChangeArrowheads="1"/>
          </p:cNvSpPr>
          <p:nvPr>
            <p:ph type="sldNum" sz="quarter" idx="11"/>
            <p:custDataLst>
              <p:tags r:id="rId2"/>
            </p:custDataLst>
          </p:nvPr>
        </p:nvSpPr>
        <p:spPr>
          <a:ln/>
        </p:spPr>
        <p:txBody>
          <a:bodyPr/>
          <a:lstStyle>
            <a:lvl1pPr>
              <a:defRPr/>
            </a:lvl1pPr>
          </a:lstStyle>
          <a:p>
            <a:pPr>
              <a:defRPr/>
            </a:pPr>
            <a:fld id="{6CCABF15-A961-4C0D-83D4-6EABAAE5C07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64136763"/>
      </p:ext>
    </p:extLst>
  </p:cSld>
  <p:clrMapOvr>
    <a:masterClrMapping/>
  </p:clrMapOvr>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790060"/>
            <a:ext cx="5486400" cy="31968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97"/>
            <a:ext cx="5486400" cy="508588"/>
          </a:xfrm>
        </p:spPr>
        <p:txBody>
          <a:bodyPr/>
          <a:lstStyle>
            <a:lvl1pPr marL="0" indent="0">
              <a:buNone/>
              <a:defRPr sz="3200"/>
            </a:lvl1pPr>
            <a:lvl2pPr marL="455003" indent="0">
              <a:buNone/>
              <a:defRPr sz="2800"/>
            </a:lvl2pPr>
            <a:lvl3pPr marL="910004" indent="0">
              <a:buNone/>
              <a:defRPr sz="2400"/>
            </a:lvl3pPr>
            <a:lvl4pPr marL="1365001" indent="0">
              <a:buNone/>
              <a:defRPr sz="2000"/>
            </a:lvl4pPr>
            <a:lvl5pPr marL="1820002" indent="0">
              <a:buNone/>
              <a:defRPr sz="2000"/>
            </a:lvl5pPr>
            <a:lvl6pPr marL="2275002" indent="0">
              <a:buNone/>
              <a:defRPr sz="2000"/>
            </a:lvl6pPr>
            <a:lvl7pPr marL="2730003" indent="0">
              <a:buNone/>
              <a:defRPr sz="2000"/>
            </a:lvl7pPr>
            <a:lvl8pPr marL="3185002" indent="0">
              <a:buNone/>
              <a:defRPr sz="2000"/>
            </a:lvl8pPr>
            <a:lvl9pPr marL="3640001" indent="0">
              <a:buNone/>
              <a:defRPr sz="2000"/>
            </a:lvl9pPr>
          </a:lstStyle>
          <a:p>
            <a:pPr lvl="0"/>
            <a:endParaRPr lang="en-US" noProof="0" smtClean="0"/>
          </a:p>
        </p:txBody>
      </p:sp>
      <p:sp>
        <p:nvSpPr>
          <p:cNvPr id="4" name="Text Placeholder 3"/>
          <p:cNvSpPr>
            <a:spLocks noGrp="1"/>
          </p:cNvSpPr>
          <p:nvPr>
            <p:ph type="body" sz="half" idx="2"/>
          </p:nvPr>
        </p:nvSpPr>
        <p:spPr>
          <a:xfrm>
            <a:off x="1792288" y="5367343"/>
            <a:ext cx="5486400" cy="219820"/>
          </a:xfrm>
        </p:spPr>
        <p:txBody>
          <a:bodyPr/>
          <a:lstStyle>
            <a:lvl1pPr marL="0" indent="0">
              <a:buNone/>
              <a:defRPr sz="1400"/>
            </a:lvl1pPr>
            <a:lvl2pPr marL="455003" indent="0">
              <a:buNone/>
              <a:defRPr sz="1200"/>
            </a:lvl2pPr>
            <a:lvl3pPr marL="910004" indent="0">
              <a:buNone/>
              <a:defRPr sz="1000"/>
            </a:lvl3pPr>
            <a:lvl4pPr marL="1365001" indent="0">
              <a:buNone/>
              <a:defRPr sz="900"/>
            </a:lvl4pPr>
            <a:lvl5pPr marL="1820002" indent="0">
              <a:buNone/>
              <a:defRPr sz="900"/>
            </a:lvl5pPr>
            <a:lvl6pPr marL="2275002" indent="0">
              <a:buNone/>
              <a:defRPr sz="900"/>
            </a:lvl6pPr>
            <a:lvl7pPr marL="2730003" indent="0">
              <a:buNone/>
              <a:defRPr sz="900"/>
            </a:lvl7pPr>
            <a:lvl8pPr marL="3185002" indent="0">
              <a:buNone/>
              <a:defRPr sz="900"/>
            </a:lvl8pPr>
            <a:lvl9pPr marL="3640001" indent="0">
              <a:buNone/>
              <a:defRPr sz="900"/>
            </a:lvl9pPr>
          </a:lstStyle>
          <a:p>
            <a:pPr lvl="0"/>
            <a:r>
              <a:rPr lang="en-US" smtClean="0"/>
              <a:t>Click to edit Master text styles</a:t>
            </a:r>
          </a:p>
        </p:txBody>
      </p:sp>
      <p:sp>
        <p:nvSpPr>
          <p:cNvPr id="5" name="doc id"/>
          <p:cNvSpPr>
            <a:spLocks noGrp="1" noChangeArrowheads="1"/>
          </p:cNvSpPr>
          <p:nvPr>
            <p:ph type="ftr" sz="quarter" idx="10"/>
            <p:custDataLst>
              <p:tags r:id="rId1"/>
            </p:custDataLst>
          </p:nvPr>
        </p:nvSpPr>
        <p:spPr>
          <a:ln/>
        </p:spPr>
        <p:txBody>
          <a:bodyPr/>
          <a:lstStyle>
            <a:lvl1pPr>
              <a:defRPr/>
            </a:lvl1pPr>
          </a:lstStyle>
          <a:p>
            <a:pPr>
              <a:defRPr/>
            </a:pPr>
            <a:endParaRPr lang="en-GB"/>
          </a:p>
        </p:txBody>
      </p:sp>
      <p:sp>
        <p:nvSpPr>
          <p:cNvPr id="6" name="Rectangle 5"/>
          <p:cNvSpPr>
            <a:spLocks noGrp="1" noChangeArrowheads="1"/>
          </p:cNvSpPr>
          <p:nvPr>
            <p:ph type="sldNum" sz="quarter" idx="11"/>
            <p:custDataLst>
              <p:tags r:id="rId2"/>
            </p:custDataLst>
          </p:nvPr>
        </p:nvSpPr>
        <p:spPr>
          <a:ln/>
        </p:spPr>
        <p:txBody>
          <a:bodyPr/>
          <a:lstStyle>
            <a:lvl1pPr>
              <a:defRPr/>
            </a:lvl1pPr>
          </a:lstStyle>
          <a:p>
            <a:pPr>
              <a:defRPr/>
            </a:pPr>
            <a:fld id="{F2659184-EB96-4597-B01B-CED71D1ECD8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4573444"/>
      </p:ext>
    </p:extLst>
  </p:cSld>
  <p:clrMapOvr>
    <a:masterClrMapping/>
  </p:clrMapOvr>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5717707" y="1298626"/>
            <a:ext cx="3200876" cy="12223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oc id"/>
          <p:cNvSpPr>
            <a:spLocks noGrp="1" noChangeArrowheads="1"/>
          </p:cNvSpPr>
          <p:nvPr>
            <p:ph type="ftr" sz="quarter" idx="10"/>
            <p:custDataLst>
              <p:tags r:id="rId1"/>
            </p:custDataLst>
          </p:nvPr>
        </p:nvSpPr>
        <p:spPr>
          <a:ln/>
        </p:spPr>
        <p:txBody>
          <a:bodyPr/>
          <a:lstStyle>
            <a:lvl1pPr>
              <a:defRPr/>
            </a:lvl1pPr>
          </a:lstStyle>
          <a:p>
            <a:pPr>
              <a:defRPr/>
            </a:pPr>
            <a:endParaRPr lang="en-GB"/>
          </a:p>
        </p:txBody>
      </p:sp>
      <p:sp>
        <p:nvSpPr>
          <p:cNvPr id="5" name="Rectangle 5"/>
          <p:cNvSpPr>
            <a:spLocks noGrp="1" noChangeArrowheads="1"/>
          </p:cNvSpPr>
          <p:nvPr>
            <p:ph type="sldNum" sz="quarter" idx="11"/>
            <p:custDataLst>
              <p:tags r:id="rId2"/>
            </p:custDataLst>
          </p:nvPr>
        </p:nvSpPr>
        <p:spPr>
          <a:ln/>
        </p:spPr>
        <p:txBody>
          <a:bodyPr/>
          <a:lstStyle>
            <a:lvl1pPr>
              <a:defRPr/>
            </a:lvl1pPr>
          </a:lstStyle>
          <a:p>
            <a:pPr>
              <a:defRPr/>
            </a:pPr>
            <a:fld id="{03CDEB39-C5BF-4BC7-ACED-8D61088B99B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62698078"/>
      </p:ext>
    </p:extLst>
  </p:cSld>
  <p:clrMapOvr>
    <a:masterClrMapping/>
  </p:clrMapOvr>
  <p:transition/>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3772" y="234950"/>
            <a:ext cx="615553" cy="228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90349" y="234950"/>
            <a:ext cx="1477328" cy="228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oc id"/>
          <p:cNvSpPr>
            <a:spLocks noGrp="1" noChangeArrowheads="1"/>
          </p:cNvSpPr>
          <p:nvPr>
            <p:ph type="ftr" sz="quarter" idx="10"/>
            <p:custDataLst>
              <p:tags r:id="rId1"/>
            </p:custDataLst>
          </p:nvPr>
        </p:nvSpPr>
        <p:spPr>
          <a:ln/>
        </p:spPr>
        <p:txBody>
          <a:bodyPr/>
          <a:lstStyle>
            <a:lvl1pPr>
              <a:defRPr/>
            </a:lvl1pPr>
          </a:lstStyle>
          <a:p>
            <a:pPr>
              <a:defRPr/>
            </a:pPr>
            <a:endParaRPr lang="en-GB"/>
          </a:p>
        </p:txBody>
      </p:sp>
      <p:sp>
        <p:nvSpPr>
          <p:cNvPr id="5" name="Rectangle 5"/>
          <p:cNvSpPr>
            <a:spLocks noGrp="1" noChangeArrowheads="1"/>
          </p:cNvSpPr>
          <p:nvPr>
            <p:ph type="sldNum" sz="quarter" idx="11"/>
            <p:custDataLst>
              <p:tags r:id="rId2"/>
            </p:custDataLst>
          </p:nvPr>
        </p:nvSpPr>
        <p:spPr>
          <a:ln/>
        </p:spPr>
        <p:txBody>
          <a:bodyPr/>
          <a:lstStyle>
            <a:lvl1pPr>
              <a:defRPr/>
            </a:lvl1pPr>
          </a:lstStyle>
          <a:p>
            <a:pPr>
              <a:defRPr/>
            </a:pPr>
            <a:fld id="{BE6C7407-7499-40DB-A2C0-1A1F614728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32781455"/>
      </p:ext>
    </p:extLst>
  </p:cSld>
  <p:clrMapOvr>
    <a:masterClrMapping/>
  </p:clrMapOvr>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09942" y="230201"/>
            <a:ext cx="7958503" cy="123110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215"/>
          <p:cNvSpPr>
            <a:spLocks noGrp="1" noChangeArrowheads="1"/>
          </p:cNvSpPr>
          <p:nvPr>
            <p:ph type="ftr" sz="quarter" idx="10"/>
          </p:nvPr>
        </p:nvSpPr>
        <p:spPr/>
        <p:txBody>
          <a:bodyPr/>
          <a:lstStyle>
            <a:lvl1pPr>
              <a:defRPr/>
            </a:lvl1pPr>
          </a:lstStyle>
          <a:p>
            <a:pPr>
              <a:defRPr/>
            </a:pPr>
            <a:endParaRPr lang="en-US"/>
          </a:p>
        </p:txBody>
      </p:sp>
      <p:sp>
        <p:nvSpPr>
          <p:cNvPr id="4" name="Slide Number Placeholder 1"/>
          <p:cNvSpPr>
            <a:spLocks noGrp="1"/>
          </p:cNvSpPr>
          <p:nvPr userDrawn="1">
            <p:ph type="sldNum" sz="quarter" idx="11"/>
            <p:custDataLst>
              <p:tags r:id="rId1"/>
            </p:custDataLst>
          </p:nvPr>
        </p:nvSpPr>
        <p:spPr>
          <a:xfrm>
            <a:off x="4902202" y="6615151"/>
            <a:ext cx="1905000" cy="188417"/>
          </a:xfrm>
        </p:spPr>
        <p:txBody>
          <a:bodyPr/>
          <a:lstStyle>
            <a:lvl1pPr>
              <a:defRPr>
                <a:solidFill>
                  <a:schemeClr val="bg1"/>
                </a:solidFill>
              </a:defRPr>
            </a:lvl1pPr>
          </a:lstStyle>
          <a:p>
            <a:pPr>
              <a:defRPr/>
            </a:pPr>
            <a:fld id="{A3B73B68-B38A-4025-8782-AAB1C0AE7FF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206637433"/>
      </p:ext>
    </p:extLst>
  </p:cSld>
  <p:clrMapOvr>
    <a:masterClrMapping/>
  </p:clrMapOvr>
  <p:transition spd="slow"/>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18" Type="http://schemas.openxmlformats.org/officeDocument/2006/relationships/tags" Target="../tags/tag5.xml"/><Relationship Id="rId3" Type="http://schemas.openxmlformats.org/officeDocument/2006/relationships/slideLayout" Target="../slideLayouts/slideLayout14.xml"/><Relationship Id="rId21" Type="http://schemas.openxmlformats.org/officeDocument/2006/relationships/oleObject" Target="../embeddings/oleObject1.bin"/><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ags" Target="../tags/tag4.xml"/><Relationship Id="rId2" Type="http://schemas.openxmlformats.org/officeDocument/2006/relationships/slideLayout" Target="../slideLayouts/slideLayout13.xml"/><Relationship Id="rId16" Type="http://schemas.openxmlformats.org/officeDocument/2006/relationships/tags" Target="../tags/tag3.xml"/><Relationship Id="rId20" Type="http://schemas.openxmlformats.org/officeDocument/2006/relationships/tags" Target="../tags/tag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ags" Target="../tags/tag2.xml"/><Relationship Id="rId10" Type="http://schemas.openxmlformats.org/officeDocument/2006/relationships/slideLayout" Target="../slideLayouts/slideLayout21.xml"/><Relationship Id="rId19" Type="http://schemas.openxmlformats.org/officeDocument/2006/relationships/tags" Target="../tags/tag6.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vmlDrawing" Target="../drawings/vmlDrawing1.vml"/><Relationship Id="rId2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tags" Target="../tags/tag30.xml"/><Relationship Id="rId26" Type="http://schemas.openxmlformats.org/officeDocument/2006/relationships/image" Target="../media/image4.png"/><Relationship Id="rId3" Type="http://schemas.openxmlformats.org/officeDocument/2006/relationships/slideLayout" Target="../slideLayouts/slideLayout26.xml"/><Relationship Id="rId21" Type="http://schemas.openxmlformats.org/officeDocument/2006/relationships/tags" Target="../tags/tag33.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vmlDrawing" Target="../drawings/vmlDrawing2.vml"/><Relationship Id="rId25" Type="http://schemas.openxmlformats.org/officeDocument/2006/relationships/image" Target="../media/image3.emf"/><Relationship Id="rId2" Type="http://schemas.openxmlformats.org/officeDocument/2006/relationships/slideLayout" Target="../slideLayouts/slideLayout25.xml"/><Relationship Id="rId16" Type="http://schemas.openxmlformats.org/officeDocument/2006/relationships/theme" Target="../theme/theme3.xml"/><Relationship Id="rId20" Type="http://schemas.openxmlformats.org/officeDocument/2006/relationships/tags" Target="../tags/tag32.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oleObject" Target="../embeddings/oleObject2.bin"/><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tags" Target="../tags/tag35.xml"/><Relationship Id="rId10" Type="http://schemas.openxmlformats.org/officeDocument/2006/relationships/slideLayout" Target="../slideLayouts/slideLayout33.xml"/><Relationship Id="rId19" Type="http://schemas.openxmlformats.org/officeDocument/2006/relationships/tags" Target="../tags/tag31.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tags" Target="../tags/tag34.xml"/><Relationship Id="rId27" Type="http://schemas.openxmlformats.org/officeDocument/2006/relationships/image" Target="../media/image5.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theme" Target="../theme/theme4.xml"/><Relationship Id="rId18" Type="http://schemas.openxmlformats.org/officeDocument/2006/relationships/tags" Target="../tags/tag93.xml"/><Relationship Id="rId3" Type="http://schemas.openxmlformats.org/officeDocument/2006/relationships/slideLayout" Target="../slideLayouts/slideLayout41.xml"/><Relationship Id="rId21" Type="http://schemas.openxmlformats.org/officeDocument/2006/relationships/oleObject" Target="../embeddings/oleObject17.bin"/><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tags" Target="../tags/tag92.xml"/><Relationship Id="rId2" Type="http://schemas.openxmlformats.org/officeDocument/2006/relationships/slideLayout" Target="../slideLayouts/slideLayout40.xml"/><Relationship Id="rId16" Type="http://schemas.openxmlformats.org/officeDocument/2006/relationships/tags" Target="../tags/tag91.xml"/><Relationship Id="rId20" Type="http://schemas.openxmlformats.org/officeDocument/2006/relationships/tags" Target="../tags/tag95.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tags" Target="../tags/tag90.xml"/><Relationship Id="rId10" Type="http://schemas.openxmlformats.org/officeDocument/2006/relationships/slideLayout" Target="../slideLayouts/slideLayout48.xml"/><Relationship Id="rId19" Type="http://schemas.openxmlformats.org/officeDocument/2006/relationships/tags" Target="../tags/tag94.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vmlDrawing" Target="../drawings/vmlDrawing17.vml"/><Relationship Id="rId22"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vmlDrawing" Target="../drawings/vmlDrawing29.vml"/><Relationship Id="rId18" Type="http://schemas.openxmlformats.org/officeDocument/2006/relationships/tags" Target="../tags/tag144.xml"/><Relationship Id="rId3" Type="http://schemas.openxmlformats.org/officeDocument/2006/relationships/slideLayout" Target="../slideLayouts/slideLayout53.xml"/><Relationship Id="rId21" Type="http://schemas.openxmlformats.org/officeDocument/2006/relationships/image" Target="../media/image8.png"/><Relationship Id="rId7" Type="http://schemas.openxmlformats.org/officeDocument/2006/relationships/slideLayout" Target="../slideLayouts/slideLayout57.xml"/><Relationship Id="rId12" Type="http://schemas.openxmlformats.org/officeDocument/2006/relationships/theme" Target="../theme/theme5.xml"/><Relationship Id="rId17" Type="http://schemas.openxmlformats.org/officeDocument/2006/relationships/tags" Target="../tags/tag143.xml"/><Relationship Id="rId2" Type="http://schemas.openxmlformats.org/officeDocument/2006/relationships/slideLayout" Target="../slideLayouts/slideLayout52.xml"/><Relationship Id="rId16" Type="http://schemas.openxmlformats.org/officeDocument/2006/relationships/tags" Target="../tags/tag142.xml"/><Relationship Id="rId20" Type="http://schemas.openxmlformats.org/officeDocument/2006/relationships/oleObject" Target="../embeddings/oleObject29.bin"/><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ags" Target="../tags/tag141.xml"/><Relationship Id="rId10" Type="http://schemas.openxmlformats.org/officeDocument/2006/relationships/slideLayout" Target="../slideLayouts/slideLayout60.xml"/><Relationship Id="rId19" Type="http://schemas.openxmlformats.org/officeDocument/2006/relationships/tags" Target="../tags/tag145.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tags" Target="../tags/tag14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theme" Target="../theme/theme6.xml"/><Relationship Id="rId18" Type="http://schemas.openxmlformats.org/officeDocument/2006/relationships/tags" Target="../tags/tag203.xml"/><Relationship Id="rId3" Type="http://schemas.openxmlformats.org/officeDocument/2006/relationships/slideLayout" Target="../slideLayouts/slideLayout64.xml"/><Relationship Id="rId21" Type="http://schemas.openxmlformats.org/officeDocument/2006/relationships/tags" Target="../tags/tag206.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tags" Target="../tags/tag202.xml"/><Relationship Id="rId2" Type="http://schemas.openxmlformats.org/officeDocument/2006/relationships/slideLayout" Target="../slideLayouts/slideLayout63.xml"/><Relationship Id="rId16" Type="http://schemas.openxmlformats.org/officeDocument/2006/relationships/tags" Target="../tags/tag201.xml"/><Relationship Id="rId20" Type="http://schemas.openxmlformats.org/officeDocument/2006/relationships/tags" Target="../tags/tag205.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tags" Target="../tags/tag200.xml"/><Relationship Id="rId23" Type="http://schemas.openxmlformats.org/officeDocument/2006/relationships/image" Target="../media/image1.png"/><Relationship Id="rId10" Type="http://schemas.openxmlformats.org/officeDocument/2006/relationships/slideLayout" Target="../slideLayouts/slideLayout71.xml"/><Relationship Id="rId19" Type="http://schemas.openxmlformats.org/officeDocument/2006/relationships/tags" Target="../tags/tag204.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vmlDrawing" Target="../drawings/vmlDrawing41.vml"/><Relationship Id="rId22" Type="http://schemas.openxmlformats.org/officeDocument/2006/relationships/oleObject" Target="../embeddings/oleObject47.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314" tIns="45160" rIns="90314" bIns="45160" numCol="1" anchor="ctr" anchorCtr="0" compatLnSpc="1">
            <a:prstTxWarp prst="textNoShape">
              <a:avLst/>
            </a:prstTxWarp>
          </a:bodyPr>
          <a:lstStyle/>
          <a:p>
            <a:pPr lvl="0"/>
            <a:r>
              <a:rPr lang="en-US" smtClean="0"/>
              <a:t>Click to edit Master title style</a:t>
            </a:r>
            <a:endParaRPr lang="id-ID" smtClean="0"/>
          </a:p>
        </p:txBody>
      </p:sp>
      <p:sp>
        <p:nvSpPr>
          <p:cNvPr id="1027" name="Text Placeholder 2"/>
          <p:cNvSpPr>
            <a:spLocks noGrp="1"/>
          </p:cNvSpPr>
          <p:nvPr>
            <p:ph type="body" idx="1"/>
          </p:nvPr>
        </p:nvSpPr>
        <p:spPr bwMode="auto">
          <a:xfrm>
            <a:off x="457200" y="160024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314" tIns="45160" rIns="90314" bIns="4516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smtClean="0"/>
          </a:p>
        </p:txBody>
      </p:sp>
      <p:sp>
        <p:nvSpPr>
          <p:cNvPr id="4" name="Date Placeholder 3"/>
          <p:cNvSpPr>
            <a:spLocks noGrp="1"/>
          </p:cNvSpPr>
          <p:nvPr>
            <p:ph type="dt" sz="half" idx="2"/>
          </p:nvPr>
        </p:nvSpPr>
        <p:spPr>
          <a:xfrm>
            <a:off x="457201" y="6356402"/>
            <a:ext cx="2133600" cy="365125"/>
          </a:xfrm>
          <a:prstGeom prst="rect">
            <a:avLst/>
          </a:prstGeom>
        </p:spPr>
        <p:txBody>
          <a:bodyPr vert="horz" lIns="90314" tIns="45160" rIns="90314" bIns="45160" rtlCol="0" anchor="ctr"/>
          <a:lstStyle>
            <a:lvl1pPr algn="l" defTabSz="902978" fontAlgn="auto">
              <a:spcBef>
                <a:spcPts val="0"/>
              </a:spcBef>
              <a:spcAft>
                <a:spcPts val="0"/>
              </a:spcAft>
              <a:defRPr sz="1200">
                <a:solidFill>
                  <a:schemeClr val="tx1">
                    <a:tint val="75000"/>
                  </a:schemeClr>
                </a:solidFill>
                <a:latin typeface="+mn-lt"/>
                <a:cs typeface="+mn-cs"/>
              </a:defRPr>
            </a:lvl1pPr>
          </a:lstStyle>
          <a:p>
            <a:pPr>
              <a:defRPr/>
            </a:pPr>
            <a:fld id="{EDDCECDF-A780-4182-891B-55363069D1AA}" type="datetime1">
              <a:rPr lang="id-ID">
                <a:solidFill>
                  <a:prstClr val="black">
                    <a:tint val="75000"/>
                  </a:prstClr>
                </a:solidFill>
              </a:rPr>
              <a:pPr>
                <a:defRPr/>
              </a:pPr>
              <a:t>19/05/2017</a:t>
            </a:fld>
            <a:endParaRPr lang="id-ID">
              <a:solidFill>
                <a:prstClr val="black">
                  <a:tint val="75000"/>
                </a:prstClr>
              </a:solidFill>
            </a:endParaRPr>
          </a:p>
        </p:txBody>
      </p:sp>
      <p:sp>
        <p:nvSpPr>
          <p:cNvPr id="5" name="Footer Placeholder 4"/>
          <p:cNvSpPr>
            <a:spLocks noGrp="1"/>
          </p:cNvSpPr>
          <p:nvPr>
            <p:ph type="ftr" sz="quarter" idx="3"/>
          </p:nvPr>
        </p:nvSpPr>
        <p:spPr>
          <a:xfrm>
            <a:off x="3124204" y="6356402"/>
            <a:ext cx="2895600" cy="365125"/>
          </a:xfrm>
          <a:prstGeom prst="rect">
            <a:avLst/>
          </a:prstGeom>
        </p:spPr>
        <p:txBody>
          <a:bodyPr vert="horz" lIns="90314" tIns="45160" rIns="90314" bIns="45160" rtlCol="0" anchor="ctr"/>
          <a:lstStyle>
            <a:lvl1pPr algn="ctr" defTabSz="902978" fontAlgn="auto">
              <a:spcBef>
                <a:spcPts val="0"/>
              </a:spcBef>
              <a:spcAft>
                <a:spcPts val="0"/>
              </a:spcAft>
              <a:defRPr sz="1200">
                <a:solidFill>
                  <a:schemeClr val="tx1">
                    <a:tint val="75000"/>
                  </a:schemeClr>
                </a:solidFill>
                <a:latin typeface="+mn-lt"/>
                <a:cs typeface="+mn-cs"/>
              </a:defRPr>
            </a:lvl1pPr>
          </a:lstStyle>
          <a:p>
            <a:pPr>
              <a:defRPr/>
            </a:pPr>
            <a:endParaRPr lang="id-ID">
              <a:solidFill>
                <a:prstClr val="black">
                  <a:tint val="75000"/>
                </a:prstClr>
              </a:solidFill>
            </a:endParaRPr>
          </a:p>
        </p:txBody>
      </p:sp>
      <p:sp>
        <p:nvSpPr>
          <p:cNvPr id="6" name="Slide Number Placeholder 5"/>
          <p:cNvSpPr>
            <a:spLocks noGrp="1"/>
          </p:cNvSpPr>
          <p:nvPr>
            <p:ph type="sldNum" sz="quarter" idx="4"/>
          </p:nvPr>
        </p:nvSpPr>
        <p:spPr>
          <a:xfrm>
            <a:off x="6553200" y="6356402"/>
            <a:ext cx="2133600" cy="365125"/>
          </a:xfrm>
          <a:prstGeom prst="rect">
            <a:avLst/>
          </a:prstGeom>
        </p:spPr>
        <p:txBody>
          <a:bodyPr vert="horz" lIns="90314" tIns="45160" rIns="90314" bIns="45160" rtlCol="0" anchor="ctr"/>
          <a:lstStyle>
            <a:lvl1pPr algn="r" defTabSz="902978" fontAlgn="auto">
              <a:spcBef>
                <a:spcPts val="0"/>
              </a:spcBef>
              <a:spcAft>
                <a:spcPts val="0"/>
              </a:spcAft>
              <a:defRPr sz="1200">
                <a:solidFill>
                  <a:schemeClr val="tx1">
                    <a:tint val="75000"/>
                  </a:schemeClr>
                </a:solidFill>
                <a:latin typeface="+mn-lt"/>
                <a:cs typeface="+mn-cs"/>
              </a:defRPr>
            </a:lvl1pPr>
          </a:lstStyle>
          <a:p>
            <a:pPr>
              <a:defRPr/>
            </a:pPr>
            <a:fld id="{F4221497-E7AF-49C9-917A-506BD045380D}" type="slidenum">
              <a:rPr lang="id-ID">
                <a:solidFill>
                  <a:prstClr val="black">
                    <a:tint val="75000"/>
                  </a:prstClr>
                </a:solidFill>
              </a:rPr>
              <a:pPr>
                <a:defRPr/>
              </a:pPr>
              <a:t>‹#›</a:t>
            </a:fld>
            <a:endParaRPr lang="id-ID">
              <a:solidFill>
                <a:prstClr val="black">
                  <a:tint val="75000"/>
                </a:prstClr>
              </a:solidFill>
            </a:endParaRPr>
          </a:p>
        </p:txBody>
      </p:sp>
    </p:spTree>
    <p:extLst>
      <p:ext uri="{BB962C8B-B14F-4D97-AF65-F5344CB8AC3E}">
        <p14:creationId xmlns:p14="http://schemas.microsoft.com/office/powerpoint/2010/main" val="19760447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02819" rtl="0" eaLnBrk="0" fontAlgn="base" hangingPunct="0">
        <a:spcBef>
          <a:spcPct val="0"/>
        </a:spcBef>
        <a:spcAft>
          <a:spcPct val="0"/>
        </a:spcAft>
        <a:defRPr sz="4400" kern="1200">
          <a:solidFill>
            <a:schemeClr val="tx1"/>
          </a:solidFill>
          <a:latin typeface="+mj-lt"/>
          <a:ea typeface="+mj-ea"/>
          <a:cs typeface="+mj-cs"/>
        </a:defRPr>
      </a:lvl1pPr>
      <a:lvl2pPr algn="ctr" defTabSz="902819" rtl="0" eaLnBrk="0" fontAlgn="base" hangingPunct="0">
        <a:spcBef>
          <a:spcPct val="0"/>
        </a:spcBef>
        <a:spcAft>
          <a:spcPct val="0"/>
        </a:spcAft>
        <a:defRPr sz="4400">
          <a:solidFill>
            <a:schemeClr val="tx1"/>
          </a:solidFill>
          <a:latin typeface="Calibri" pitchFamily="34" charset="0"/>
        </a:defRPr>
      </a:lvl2pPr>
      <a:lvl3pPr algn="ctr" defTabSz="902819" rtl="0" eaLnBrk="0" fontAlgn="base" hangingPunct="0">
        <a:spcBef>
          <a:spcPct val="0"/>
        </a:spcBef>
        <a:spcAft>
          <a:spcPct val="0"/>
        </a:spcAft>
        <a:defRPr sz="4400">
          <a:solidFill>
            <a:schemeClr val="tx1"/>
          </a:solidFill>
          <a:latin typeface="Calibri" pitchFamily="34" charset="0"/>
        </a:defRPr>
      </a:lvl3pPr>
      <a:lvl4pPr algn="ctr" defTabSz="902819" rtl="0" eaLnBrk="0" fontAlgn="base" hangingPunct="0">
        <a:spcBef>
          <a:spcPct val="0"/>
        </a:spcBef>
        <a:spcAft>
          <a:spcPct val="0"/>
        </a:spcAft>
        <a:defRPr sz="4400">
          <a:solidFill>
            <a:schemeClr val="tx1"/>
          </a:solidFill>
          <a:latin typeface="Calibri" pitchFamily="34" charset="0"/>
        </a:defRPr>
      </a:lvl4pPr>
      <a:lvl5pPr algn="ctr" defTabSz="902819" rtl="0" eaLnBrk="0" fontAlgn="base" hangingPunct="0">
        <a:spcBef>
          <a:spcPct val="0"/>
        </a:spcBef>
        <a:spcAft>
          <a:spcPct val="0"/>
        </a:spcAft>
        <a:defRPr sz="4400">
          <a:solidFill>
            <a:schemeClr val="tx1"/>
          </a:solidFill>
          <a:latin typeface="Calibri" pitchFamily="34" charset="0"/>
        </a:defRPr>
      </a:lvl5pPr>
      <a:lvl6pPr marL="455361" algn="ctr" defTabSz="902819" rtl="0" fontAlgn="base">
        <a:spcBef>
          <a:spcPct val="0"/>
        </a:spcBef>
        <a:spcAft>
          <a:spcPct val="0"/>
        </a:spcAft>
        <a:defRPr sz="4400">
          <a:solidFill>
            <a:schemeClr val="tx1"/>
          </a:solidFill>
          <a:latin typeface="Calibri" pitchFamily="34" charset="0"/>
        </a:defRPr>
      </a:lvl6pPr>
      <a:lvl7pPr marL="910720" algn="ctr" defTabSz="902819" rtl="0" fontAlgn="base">
        <a:spcBef>
          <a:spcPct val="0"/>
        </a:spcBef>
        <a:spcAft>
          <a:spcPct val="0"/>
        </a:spcAft>
        <a:defRPr sz="4400">
          <a:solidFill>
            <a:schemeClr val="tx1"/>
          </a:solidFill>
          <a:latin typeface="Calibri" pitchFamily="34" charset="0"/>
        </a:defRPr>
      </a:lvl7pPr>
      <a:lvl8pPr marL="1366075" algn="ctr" defTabSz="902819" rtl="0" fontAlgn="base">
        <a:spcBef>
          <a:spcPct val="0"/>
        </a:spcBef>
        <a:spcAft>
          <a:spcPct val="0"/>
        </a:spcAft>
        <a:defRPr sz="4400">
          <a:solidFill>
            <a:schemeClr val="tx1"/>
          </a:solidFill>
          <a:latin typeface="Calibri" pitchFamily="34" charset="0"/>
        </a:defRPr>
      </a:lvl8pPr>
      <a:lvl9pPr marL="1821436" algn="ctr" defTabSz="902819" rtl="0" fontAlgn="base">
        <a:spcBef>
          <a:spcPct val="0"/>
        </a:spcBef>
        <a:spcAft>
          <a:spcPct val="0"/>
        </a:spcAft>
        <a:defRPr sz="4400">
          <a:solidFill>
            <a:schemeClr val="tx1"/>
          </a:solidFill>
          <a:latin typeface="Calibri" pitchFamily="34" charset="0"/>
        </a:defRPr>
      </a:lvl9pPr>
    </p:titleStyle>
    <p:bodyStyle>
      <a:lvl1pPr marL="338359" indent="-338359" algn="l" defTabSz="902819"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33642" indent="-281437" algn="l" defTabSz="902819"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27326" indent="-224515" algn="l" defTabSz="902819"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579526" indent="-224515" algn="l" defTabSz="902819"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30143" indent="-224515" algn="l" defTabSz="902819"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483166" indent="-225742" algn="l" defTabSz="9029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34659" indent="-225742" algn="l" defTabSz="9029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386145" indent="-225742" algn="l" defTabSz="9029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37623" indent="-225742" algn="l" defTabSz="9029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02978" rtl="0" eaLnBrk="1" latinLnBrk="0" hangingPunct="1">
        <a:defRPr sz="1800" kern="1200">
          <a:solidFill>
            <a:schemeClr val="tx1"/>
          </a:solidFill>
          <a:latin typeface="+mn-lt"/>
          <a:ea typeface="+mn-ea"/>
          <a:cs typeface="+mn-cs"/>
        </a:defRPr>
      </a:lvl1pPr>
      <a:lvl2pPr marL="451486" algn="l" defTabSz="902978" rtl="0" eaLnBrk="1" latinLnBrk="0" hangingPunct="1">
        <a:defRPr sz="1800" kern="1200">
          <a:solidFill>
            <a:schemeClr val="tx1"/>
          </a:solidFill>
          <a:latin typeface="+mn-lt"/>
          <a:ea typeface="+mn-ea"/>
          <a:cs typeface="+mn-cs"/>
        </a:defRPr>
      </a:lvl2pPr>
      <a:lvl3pPr marL="902978" algn="l" defTabSz="902978" rtl="0" eaLnBrk="1" latinLnBrk="0" hangingPunct="1">
        <a:defRPr sz="1800" kern="1200">
          <a:solidFill>
            <a:schemeClr val="tx1"/>
          </a:solidFill>
          <a:latin typeface="+mn-lt"/>
          <a:ea typeface="+mn-ea"/>
          <a:cs typeface="+mn-cs"/>
        </a:defRPr>
      </a:lvl3pPr>
      <a:lvl4pPr marL="1354452" algn="l" defTabSz="902978" rtl="0" eaLnBrk="1" latinLnBrk="0" hangingPunct="1">
        <a:defRPr sz="1800" kern="1200">
          <a:solidFill>
            <a:schemeClr val="tx1"/>
          </a:solidFill>
          <a:latin typeface="+mn-lt"/>
          <a:ea typeface="+mn-ea"/>
          <a:cs typeface="+mn-cs"/>
        </a:defRPr>
      </a:lvl4pPr>
      <a:lvl5pPr marL="1805943" algn="l" defTabSz="902978" rtl="0" eaLnBrk="1" latinLnBrk="0" hangingPunct="1">
        <a:defRPr sz="1800" kern="1200">
          <a:solidFill>
            <a:schemeClr val="tx1"/>
          </a:solidFill>
          <a:latin typeface="+mn-lt"/>
          <a:ea typeface="+mn-ea"/>
          <a:cs typeface="+mn-cs"/>
        </a:defRPr>
      </a:lvl5pPr>
      <a:lvl6pPr marL="2257429" algn="l" defTabSz="902978" rtl="0" eaLnBrk="1" latinLnBrk="0" hangingPunct="1">
        <a:defRPr sz="1800" kern="1200">
          <a:solidFill>
            <a:schemeClr val="tx1"/>
          </a:solidFill>
          <a:latin typeface="+mn-lt"/>
          <a:ea typeface="+mn-ea"/>
          <a:cs typeface="+mn-cs"/>
        </a:defRPr>
      </a:lvl6pPr>
      <a:lvl7pPr marL="2708911" algn="l" defTabSz="902978" rtl="0" eaLnBrk="1" latinLnBrk="0" hangingPunct="1">
        <a:defRPr sz="1800" kern="1200">
          <a:solidFill>
            <a:schemeClr val="tx1"/>
          </a:solidFill>
          <a:latin typeface="+mn-lt"/>
          <a:ea typeface="+mn-ea"/>
          <a:cs typeface="+mn-cs"/>
        </a:defRPr>
      </a:lvl7pPr>
      <a:lvl8pPr marL="3160399" algn="l" defTabSz="902978" rtl="0" eaLnBrk="1" latinLnBrk="0" hangingPunct="1">
        <a:defRPr sz="1800" kern="1200">
          <a:solidFill>
            <a:schemeClr val="tx1"/>
          </a:solidFill>
          <a:latin typeface="+mn-lt"/>
          <a:ea typeface="+mn-ea"/>
          <a:cs typeface="+mn-cs"/>
        </a:defRPr>
      </a:lvl8pPr>
      <a:lvl9pPr marL="3611880" algn="l" defTabSz="90297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Rectangle 2" hidden="1"/>
          <p:cNvGraphicFramePr>
            <a:graphicFrameLocks/>
          </p:cNvGraphicFramePr>
          <p:nvPr>
            <p:custDataLst>
              <p:tags r:id="rId15"/>
            </p:custDataLst>
          </p:nvPr>
        </p:nvGraphicFramePr>
        <p:xfrm>
          <a:off x="136" y="14"/>
          <a:ext cx="161925" cy="161924"/>
        </p:xfrm>
        <a:graphic>
          <a:graphicData uri="http://schemas.openxmlformats.org/presentationml/2006/ole">
            <mc:AlternateContent xmlns:mc="http://schemas.openxmlformats.org/markup-compatibility/2006">
              <mc:Choice xmlns:v="urn:schemas-microsoft-com:vml" Requires="v">
                <p:oleObj spid="_x0000_s363777" name="think-cell Slide" r:id="rId21" imgW="0" imgH="0" progId="TCLayout.ActiveDocument.1">
                  <p:embed/>
                </p:oleObj>
              </mc:Choice>
              <mc:Fallback>
                <p:oleObj name="think-cell Slide" r:id="rId21" imgW="0" imgH="0" progId="TCLayout.ActiveDocument.1">
                  <p:embed/>
                  <p:pic>
                    <p:nvPicPr>
                      <p:cNvPr id="0" name="AutoShape 1067"/>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36" y="14"/>
                        <a:ext cx="161925" cy="1619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028" name="Picture 3" descr="Presentation"/>
          <p:cNvPicPr>
            <a:picLocks noChangeAspect="1" noChangeArrowheads="1"/>
          </p:cNvPicPr>
          <p:nvPr>
            <p:custDataLst>
              <p:tags r:id="rId16"/>
            </p:custDataLst>
          </p:nvPr>
        </p:nvPicPr>
        <p:blipFill>
          <a:blip r:embed="rId22" cstate="print"/>
          <a:srcRect/>
          <a:stretch>
            <a:fillRect/>
          </a:stretch>
        </p:blipFill>
        <p:spPr bwMode="auto">
          <a:xfrm>
            <a:off x="0" y="582618"/>
            <a:ext cx="9144000" cy="6330950"/>
          </a:xfrm>
          <a:prstGeom prst="rect">
            <a:avLst/>
          </a:prstGeom>
          <a:noFill/>
          <a:ln w="9525">
            <a:noFill/>
            <a:miter lim="800000"/>
            <a:headEnd/>
            <a:tailEnd/>
          </a:ln>
        </p:spPr>
      </p:pic>
      <p:sp>
        <p:nvSpPr>
          <p:cNvPr id="19460" name="doc id"/>
          <p:cNvSpPr>
            <a:spLocks noGrp="1" noChangeArrowheads="1"/>
          </p:cNvSpPr>
          <p:nvPr>
            <p:ph type="ftr" sz="quarter" idx="3"/>
            <p:custDataLst>
              <p:tags r:id="rId17"/>
            </p:custDataLst>
          </p:nvPr>
        </p:nvSpPr>
        <p:spPr bwMode="auto">
          <a:xfrm>
            <a:off x="8915432" y="36526"/>
            <a:ext cx="65" cy="107722"/>
          </a:xfrm>
          <a:prstGeom prst="rect">
            <a:avLst/>
          </a:prstGeom>
          <a:noFill/>
          <a:ln w="9525">
            <a:noFill/>
            <a:miter lim="800000"/>
            <a:headEnd/>
            <a:tailEnd/>
          </a:ln>
          <a:effectLst/>
        </p:spPr>
        <p:txBody>
          <a:bodyPr vert="horz" wrap="none" lIns="0" tIns="0" rIns="0" bIns="0" numCol="1" anchor="t" anchorCtr="0" compatLnSpc="1">
            <a:prstTxWarp prst="textNoShape">
              <a:avLst/>
            </a:prstTxWarp>
            <a:spAutoFit/>
          </a:bodyPr>
          <a:lstStyle>
            <a:lvl1pPr algn="r">
              <a:defRPr sz="700">
                <a:solidFill>
                  <a:srgbClr val="000000"/>
                </a:solidFill>
                <a:latin typeface="Arial" pitchFamily="34" charset="0"/>
                <a:cs typeface="Arial" pitchFamily="34" charset="0"/>
              </a:defRPr>
            </a:lvl1pPr>
          </a:lstStyle>
          <a:p>
            <a:pPr fontAlgn="base">
              <a:spcBef>
                <a:spcPct val="0"/>
              </a:spcBef>
              <a:spcAft>
                <a:spcPct val="0"/>
              </a:spcAft>
              <a:defRPr/>
            </a:pPr>
            <a:endParaRPr lang="en-GB"/>
          </a:p>
        </p:txBody>
      </p:sp>
      <p:sp>
        <p:nvSpPr>
          <p:cNvPr id="19461" name="Rectangle 5"/>
          <p:cNvSpPr>
            <a:spLocks noGrp="1" noChangeArrowheads="1"/>
          </p:cNvSpPr>
          <p:nvPr>
            <p:ph type="sldNum" sz="quarter" idx="4"/>
            <p:custDataLst>
              <p:tags r:id="rId18"/>
            </p:custDataLst>
          </p:nvPr>
        </p:nvSpPr>
        <p:spPr bwMode="auto">
          <a:xfrm>
            <a:off x="4902202" y="6656390"/>
            <a:ext cx="1905000" cy="188904"/>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r">
              <a:defRPr sz="1200">
                <a:latin typeface="Arial" pitchFamily="34" charset="0"/>
                <a:cs typeface="Arial" pitchFamily="34" charset="0"/>
              </a:defRPr>
            </a:lvl1pPr>
          </a:lstStyle>
          <a:p>
            <a:pPr fontAlgn="base">
              <a:spcBef>
                <a:spcPct val="0"/>
              </a:spcBef>
              <a:spcAft>
                <a:spcPct val="0"/>
              </a:spcAft>
              <a:defRPr/>
            </a:pPr>
            <a:fld id="{CBAA05DA-219A-4F49-80D8-79626C69FCD3}" type="slidenum">
              <a:rPr lang="en-US">
                <a:solidFill>
                  <a:srgbClr val="000000"/>
                </a:solidFill>
              </a:rPr>
              <a:pPr fontAlgn="base">
                <a:spcBef>
                  <a:spcPct val="0"/>
                </a:spcBef>
                <a:spcAft>
                  <a:spcPct val="0"/>
                </a:spcAft>
                <a:defRPr/>
              </a:pPr>
              <a:t>‹#›</a:t>
            </a:fld>
            <a:endParaRPr lang="en-US">
              <a:solidFill>
                <a:srgbClr val="000000"/>
              </a:solidFill>
            </a:endParaRPr>
          </a:p>
        </p:txBody>
      </p:sp>
      <p:sp>
        <p:nvSpPr>
          <p:cNvPr id="19462" name="Rectangle 6"/>
          <p:cNvSpPr>
            <a:spLocks noGrp="1" noChangeArrowheads="1"/>
          </p:cNvSpPr>
          <p:nvPr>
            <p:ph type="title"/>
            <p:custDataLst>
              <p:tags r:id="rId19"/>
            </p:custDataLst>
          </p:nvPr>
        </p:nvSpPr>
        <p:spPr bwMode="auto">
          <a:xfrm>
            <a:off x="122242" y="234949"/>
            <a:ext cx="8793162" cy="319684"/>
          </a:xfrm>
          <a:prstGeom prst="rect">
            <a:avLst/>
          </a:prstGeom>
          <a:noFill/>
          <a:ln w="9525">
            <a:noFill/>
            <a:miter lim="800000"/>
            <a:headEnd/>
            <a:tailEnd/>
          </a:ln>
          <a:effectLst>
            <a:outerShdw dist="17961" dir="2700000" algn="ctr" rotWithShape="0">
              <a:schemeClr val="tx2"/>
            </a:outerShdw>
          </a:effectLst>
        </p:spPr>
        <p:txBody>
          <a:bodyPr vert="horz" wrap="square" lIns="0" tIns="0" rIns="0" bIns="0" numCol="1" anchor="t" anchorCtr="0" compatLnSpc="1">
            <a:prstTxWarp prst="textNoShape">
              <a:avLst/>
            </a:prstTxWarp>
            <a:spAutoFit/>
          </a:bodyPr>
          <a:lstStyle/>
          <a:p>
            <a:pPr lvl="0"/>
            <a:r>
              <a:rPr lang="en-US" smtClean="0"/>
              <a:t>Click to edit Master title style</a:t>
            </a:r>
          </a:p>
        </p:txBody>
      </p:sp>
      <p:sp>
        <p:nvSpPr>
          <p:cNvPr id="1032" name="Rectangle 7"/>
          <p:cNvSpPr>
            <a:spLocks noGrp="1" noChangeArrowheads="1"/>
          </p:cNvSpPr>
          <p:nvPr>
            <p:ph type="body" idx="1"/>
            <p:custDataLst>
              <p:tags r:id="rId20"/>
            </p:custDataLst>
          </p:nvPr>
        </p:nvSpPr>
        <p:spPr bwMode="auto">
          <a:xfrm>
            <a:off x="125418" y="1298595"/>
            <a:ext cx="8793162" cy="1231106"/>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grpSp>
        <p:nvGrpSpPr>
          <p:cNvPr id="2" name="McK Slide Elements"/>
          <p:cNvGrpSpPr>
            <a:grpSpLocks/>
          </p:cNvGrpSpPr>
          <p:nvPr/>
        </p:nvGrpSpPr>
        <p:grpSpPr bwMode="auto">
          <a:xfrm>
            <a:off x="125418" y="542929"/>
            <a:ext cx="8793162" cy="6288088"/>
            <a:chOff x="77" y="335"/>
            <a:chExt cx="5429" cy="3882"/>
          </a:xfrm>
        </p:grpSpPr>
        <p:sp>
          <p:nvSpPr>
            <p:cNvPr id="19465" name="McK Measure" hidden="1"/>
            <p:cNvSpPr txBox="1">
              <a:spLocks noChangeArrowheads="1"/>
            </p:cNvSpPr>
            <p:nvPr userDrawn="1"/>
          </p:nvSpPr>
          <p:spPr bwMode="auto">
            <a:xfrm>
              <a:off x="77" y="335"/>
              <a:ext cx="5429" cy="152"/>
            </a:xfrm>
            <a:prstGeom prst="rect">
              <a:avLst/>
            </a:prstGeom>
            <a:noFill/>
            <a:ln w="9525">
              <a:noFill/>
              <a:miter lim="800000"/>
              <a:headEnd/>
              <a:tailEnd/>
            </a:ln>
            <a:effectLst/>
          </p:spPr>
          <p:txBody>
            <a:bodyPr lIns="0" tIns="0" rIns="0" bIns="0">
              <a:spAutoFit/>
            </a:bodyPr>
            <a:lstStyle/>
            <a:p>
              <a:pPr defTabSz="908938" fontAlgn="base">
                <a:spcBef>
                  <a:spcPct val="0"/>
                </a:spcBef>
                <a:spcAft>
                  <a:spcPct val="0"/>
                </a:spcAft>
                <a:defRPr/>
              </a:pPr>
              <a:r>
                <a:rPr lang="en-US" sz="1600">
                  <a:solidFill>
                    <a:srgbClr val="000000"/>
                  </a:solidFill>
                </a:rPr>
                <a:t>Unit of measure</a:t>
              </a:r>
            </a:p>
          </p:txBody>
        </p:sp>
        <p:sp>
          <p:nvSpPr>
            <p:cNvPr id="19466" name="McK Footnote" hidden="1"/>
            <p:cNvSpPr txBox="1">
              <a:spLocks noChangeArrowheads="1"/>
            </p:cNvSpPr>
            <p:nvPr userDrawn="1"/>
          </p:nvSpPr>
          <p:spPr bwMode="auto">
            <a:xfrm>
              <a:off x="79" y="3960"/>
              <a:ext cx="5145" cy="257"/>
            </a:xfrm>
            <a:prstGeom prst="rect">
              <a:avLst/>
            </a:prstGeom>
            <a:noFill/>
            <a:ln w="9525">
              <a:noFill/>
              <a:miter lim="800000"/>
              <a:headEnd/>
              <a:tailEnd/>
            </a:ln>
            <a:effectLst/>
          </p:spPr>
          <p:txBody>
            <a:bodyPr lIns="0" tIns="0" rIns="0" bIns="0" anchor="b">
              <a:spAutoFit/>
            </a:bodyPr>
            <a:lstStyle/>
            <a:p>
              <a:pPr marL="583305" indent="-583305" defTabSz="908938" fontAlgn="base">
                <a:spcBef>
                  <a:spcPct val="0"/>
                </a:spcBef>
                <a:spcAft>
                  <a:spcPct val="0"/>
                </a:spcAft>
                <a:tabLst>
                  <a:tab pos="542204" algn="r"/>
                </a:tabLst>
                <a:defRPr/>
              </a:pPr>
              <a:r>
                <a:rPr lang="en-US" sz="1200">
                  <a:solidFill>
                    <a:srgbClr val="000000"/>
                  </a:solidFill>
                </a:rPr>
                <a:t>	*	Footnote</a:t>
              </a:r>
            </a:p>
            <a:p>
              <a:pPr marL="583305" indent="-583305" defTabSz="908938" fontAlgn="base">
                <a:spcBef>
                  <a:spcPct val="20000"/>
                </a:spcBef>
                <a:spcAft>
                  <a:spcPct val="0"/>
                </a:spcAft>
                <a:tabLst>
                  <a:tab pos="542204" algn="r"/>
                </a:tabLst>
                <a:defRPr/>
              </a:pPr>
              <a:r>
                <a:rPr lang="en-US" sz="1200">
                  <a:solidFill>
                    <a:srgbClr val="000000"/>
                  </a:solidFill>
                </a:rPr>
                <a:t>Source:		Source</a:t>
              </a:r>
            </a:p>
          </p:txBody>
        </p:sp>
      </p:grpSp>
    </p:spTree>
    <p:extLst>
      <p:ext uri="{BB962C8B-B14F-4D97-AF65-F5344CB8AC3E}">
        <p14:creationId xmlns:p14="http://schemas.microsoft.com/office/powerpoint/2010/main" val="382580737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ransition/>
  <p:timing>
    <p:tnLst>
      <p:par>
        <p:cTn id="1" dur="indefinite" restart="never" nodeType="tmRoot"/>
      </p:par>
    </p:tnLst>
  </p:timing>
  <p:hf hdr="0" ftr="0" dt="0"/>
  <p:txStyles>
    <p:titleStyle>
      <a:lvl1pPr algn="l" defTabSz="908938" rtl="0" eaLnBrk="0" fontAlgn="base" hangingPunct="0">
        <a:spcBef>
          <a:spcPct val="0"/>
        </a:spcBef>
        <a:spcAft>
          <a:spcPct val="0"/>
        </a:spcAft>
        <a:defRPr sz="2000" b="1">
          <a:solidFill>
            <a:srgbClr val="FF0000"/>
          </a:solidFill>
          <a:latin typeface="+mj-lt"/>
          <a:ea typeface="+mj-ea"/>
          <a:cs typeface="+mj-cs"/>
        </a:defRPr>
      </a:lvl1pPr>
      <a:lvl2pPr algn="l" defTabSz="908938" rtl="0" eaLnBrk="0" fontAlgn="base" hangingPunct="0">
        <a:spcBef>
          <a:spcPct val="0"/>
        </a:spcBef>
        <a:spcAft>
          <a:spcPct val="0"/>
        </a:spcAft>
        <a:defRPr sz="2000" b="1">
          <a:solidFill>
            <a:srgbClr val="FF0000"/>
          </a:solidFill>
          <a:latin typeface="Arial" pitchFamily="34" charset="0"/>
          <a:cs typeface="Arial" pitchFamily="34" charset="0"/>
        </a:defRPr>
      </a:lvl2pPr>
      <a:lvl3pPr algn="l" defTabSz="908938" rtl="0" eaLnBrk="0" fontAlgn="base" hangingPunct="0">
        <a:spcBef>
          <a:spcPct val="0"/>
        </a:spcBef>
        <a:spcAft>
          <a:spcPct val="0"/>
        </a:spcAft>
        <a:defRPr sz="2000" b="1">
          <a:solidFill>
            <a:srgbClr val="FF0000"/>
          </a:solidFill>
          <a:latin typeface="Arial" pitchFamily="34" charset="0"/>
          <a:cs typeface="Arial" pitchFamily="34" charset="0"/>
        </a:defRPr>
      </a:lvl3pPr>
      <a:lvl4pPr algn="l" defTabSz="908938" rtl="0" eaLnBrk="0" fontAlgn="base" hangingPunct="0">
        <a:spcBef>
          <a:spcPct val="0"/>
        </a:spcBef>
        <a:spcAft>
          <a:spcPct val="0"/>
        </a:spcAft>
        <a:defRPr sz="2000" b="1">
          <a:solidFill>
            <a:srgbClr val="FF0000"/>
          </a:solidFill>
          <a:latin typeface="Arial" pitchFamily="34" charset="0"/>
          <a:cs typeface="Arial" pitchFamily="34" charset="0"/>
        </a:defRPr>
      </a:lvl4pPr>
      <a:lvl5pPr algn="l" defTabSz="908938" rtl="0" eaLnBrk="0" fontAlgn="base" hangingPunct="0">
        <a:spcBef>
          <a:spcPct val="0"/>
        </a:spcBef>
        <a:spcAft>
          <a:spcPct val="0"/>
        </a:spcAft>
        <a:defRPr sz="2000" b="1">
          <a:solidFill>
            <a:srgbClr val="FF0000"/>
          </a:solidFill>
          <a:latin typeface="Arial" pitchFamily="34" charset="0"/>
          <a:cs typeface="Arial" pitchFamily="34" charset="0"/>
        </a:defRPr>
      </a:lvl5pPr>
      <a:lvl6pPr marL="455261" algn="l" defTabSz="908938" rtl="0" fontAlgn="base">
        <a:spcBef>
          <a:spcPct val="0"/>
        </a:spcBef>
        <a:spcAft>
          <a:spcPct val="0"/>
        </a:spcAft>
        <a:defRPr sz="2000" b="1">
          <a:solidFill>
            <a:srgbClr val="FF0000"/>
          </a:solidFill>
          <a:latin typeface="Arial" pitchFamily="34" charset="0"/>
          <a:cs typeface="Arial" pitchFamily="34" charset="0"/>
        </a:defRPr>
      </a:lvl6pPr>
      <a:lvl7pPr marL="910519" algn="l" defTabSz="908938" rtl="0" fontAlgn="base">
        <a:spcBef>
          <a:spcPct val="0"/>
        </a:spcBef>
        <a:spcAft>
          <a:spcPct val="0"/>
        </a:spcAft>
        <a:defRPr sz="2000" b="1">
          <a:solidFill>
            <a:srgbClr val="FF0000"/>
          </a:solidFill>
          <a:latin typeface="Arial" pitchFamily="34" charset="0"/>
          <a:cs typeface="Arial" pitchFamily="34" charset="0"/>
        </a:defRPr>
      </a:lvl7pPr>
      <a:lvl8pPr marL="1365777" algn="l" defTabSz="908938" rtl="0" fontAlgn="base">
        <a:spcBef>
          <a:spcPct val="0"/>
        </a:spcBef>
        <a:spcAft>
          <a:spcPct val="0"/>
        </a:spcAft>
        <a:defRPr sz="2000" b="1">
          <a:solidFill>
            <a:srgbClr val="FF0000"/>
          </a:solidFill>
          <a:latin typeface="Arial" pitchFamily="34" charset="0"/>
          <a:cs typeface="Arial" pitchFamily="34" charset="0"/>
        </a:defRPr>
      </a:lvl8pPr>
      <a:lvl9pPr marL="1821036" algn="l" defTabSz="908938" rtl="0" fontAlgn="base">
        <a:spcBef>
          <a:spcPct val="0"/>
        </a:spcBef>
        <a:spcAft>
          <a:spcPct val="0"/>
        </a:spcAft>
        <a:defRPr sz="2000" b="1">
          <a:solidFill>
            <a:srgbClr val="FF0000"/>
          </a:solidFill>
          <a:latin typeface="Arial" pitchFamily="34" charset="0"/>
          <a:cs typeface="Arial" pitchFamily="34" charset="0"/>
        </a:defRPr>
      </a:lvl9pPr>
    </p:titleStyle>
    <p:bodyStyle>
      <a:lvl1pPr marL="341444" indent="-341444" algn="l" defTabSz="927905" rtl="0" eaLnBrk="0" fontAlgn="base" hangingPunct="0">
        <a:spcBef>
          <a:spcPct val="0"/>
        </a:spcBef>
        <a:spcAft>
          <a:spcPct val="0"/>
        </a:spcAft>
        <a:buSzPct val="120000"/>
        <a:buChar char="•"/>
        <a:defRPr sz="1600">
          <a:solidFill>
            <a:schemeClr val="tx1"/>
          </a:solidFill>
          <a:latin typeface="+mn-lt"/>
          <a:ea typeface="+mn-ea"/>
          <a:cs typeface="+mn-cs"/>
        </a:defRPr>
      </a:lvl1pPr>
      <a:lvl2pPr marL="150170" indent="-148591" algn="l" defTabSz="927905" rtl="0" eaLnBrk="0" fontAlgn="base" hangingPunct="0">
        <a:spcBef>
          <a:spcPct val="0"/>
        </a:spcBef>
        <a:spcAft>
          <a:spcPct val="0"/>
        </a:spcAft>
        <a:buSzPct val="120000"/>
        <a:buChar char="–"/>
        <a:defRPr sz="1600">
          <a:solidFill>
            <a:schemeClr val="tx1"/>
          </a:solidFill>
          <a:latin typeface="+mn-lt"/>
          <a:cs typeface="+mn-cs"/>
        </a:defRPr>
      </a:lvl2pPr>
      <a:lvl3pPr marL="306665" indent="-154903" algn="l" defTabSz="927905" rtl="0" eaLnBrk="0" fontAlgn="base" hangingPunct="0">
        <a:spcBef>
          <a:spcPct val="0"/>
        </a:spcBef>
        <a:spcAft>
          <a:spcPct val="0"/>
        </a:spcAft>
        <a:buChar char="•"/>
        <a:defRPr sz="1600">
          <a:solidFill>
            <a:schemeClr val="tx1"/>
          </a:solidFill>
          <a:latin typeface="+mn-lt"/>
          <a:cs typeface="+mn-cs"/>
        </a:defRPr>
      </a:lvl3pPr>
      <a:lvl4pPr marL="448939" indent="-140688" algn="l" defTabSz="927905" rtl="0" eaLnBrk="0" fontAlgn="base" hangingPunct="0">
        <a:spcBef>
          <a:spcPct val="0"/>
        </a:spcBef>
        <a:spcAft>
          <a:spcPct val="0"/>
        </a:spcAft>
        <a:buSzPct val="89000"/>
        <a:buChar char="–"/>
        <a:defRPr sz="1600">
          <a:solidFill>
            <a:schemeClr val="tx1"/>
          </a:solidFill>
          <a:latin typeface="+mn-lt"/>
          <a:cs typeface="+mn-cs"/>
        </a:defRPr>
      </a:lvl4pPr>
      <a:lvl5pPr marL="603849" indent="-153327" algn="l" defTabSz="927905" rtl="0" eaLnBrk="0" fontAlgn="base" hangingPunct="0">
        <a:spcBef>
          <a:spcPct val="0"/>
        </a:spcBef>
        <a:spcAft>
          <a:spcPct val="0"/>
        </a:spcAft>
        <a:buSzPct val="75000"/>
        <a:buChar char="»"/>
        <a:defRPr sz="1600">
          <a:solidFill>
            <a:schemeClr val="tx1"/>
          </a:solidFill>
          <a:latin typeface="+mn-lt"/>
          <a:cs typeface="+mn-cs"/>
        </a:defRPr>
      </a:lvl5pPr>
      <a:lvl6pPr marL="1059109" indent="-153327" algn="l" defTabSz="927905" rtl="0" fontAlgn="base">
        <a:spcBef>
          <a:spcPct val="0"/>
        </a:spcBef>
        <a:spcAft>
          <a:spcPct val="0"/>
        </a:spcAft>
        <a:buSzPct val="75000"/>
        <a:defRPr sz="1600">
          <a:solidFill>
            <a:schemeClr val="tx1"/>
          </a:solidFill>
          <a:latin typeface="+mn-lt"/>
          <a:cs typeface="+mn-cs"/>
        </a:defRPr>
      </a:lvl6pPr>
      <a:lvl7pPr marL="1514367" indent="-153327" algn="l" defTabSz="927905" rtl="0" fontAlgn="base">
        <a:spcBef>
          <a:spcPct val="0"/>
        </a:spcBef>
        <a:spcAft>
          <a:spcPct val="0"/>
        </a:spcAft>
        <a:buSzPct val="75000"/>
        <a:defRPr sz="1600">
          <a:solidFill>
            <a:schemeClr val="tx1"/>
          </a:solidFill>
          <a:latin typeface="+mn-lt"/>
          <a:cs typeface="+mn-cs"/>
        </a:defRPr>
      </a:lvl7pPr>
      <a:lvl8pPr marL="1969627" indent="-153327" algn="l" defTabSz="927905" rtl="0" fontAlgn="base">
        <a:spcBef>
          <a:spcPct val="0"/>
        </a:spcBef>
        <a:spcAft>
          <a:spcPct val="0"/>
        </a:spcAft>
        <a:buSzPct val="75000"/>
        <a:defRPr sz="1600">
          <a:solidFill>
            <a:schemeClr val="tx1"/>
          </a:solidFill>
          <a:latin typeface="+mn-lt"/>
          <a:cs typeface="+mn-cs"/>
        </a:defRPr>
      </a:lvl8pPr>
      <a:lvl9pPr marL="2424883" indent="-153327" algn="l" defTabSz="927905" rtl="0" fontAlgn="base">
        <a:spcBef>
          <a:spcPct val="0"/>
        </a:spcBef>
        <a:spcAft>
          <a:spcPct val="0"/>
        </a:spcAft>
        <a:buSzPct val="75000"/>
        <a:defRPr sz="1600">
          <a:solidFill>
            <a:schemeClr val="tx1"/>
          </a:solidFill>
          <a:latin typeface="+mn-lt"/>
          <a:cs typeface="+mn-cs"/>
        </a:defRPr>
      </a:lvl9pPr>
    </p:bodyStyle>
    <p:otherStyle>
      <a:defPPr>
        <a:defRPr lang="en-US"/>
      </a:defPPr>
      <a:lvl1pPr marL="0" algn="l" defTabSz="910519" rtl="0" eaLnBrk="1" latinLnBrk="0" hangingPunct="1">
        <a:defRPr sz="1800" kern="1200">
          <a:solidFill>
            <a:schemeClr val="tx1"/>
          </a:solidFill>
          <a:latin typeface="+mn-lt"/>
          <a:ea typeface="+mn-ea"/>
          <a:cs typeface="+mn-cs"/>
        </a:defRPr>
      </a:lvl1pPr>
      <a:lvl2pPr marL="455261" algn="l" defTabSz="910519" rtl="0" eaLnBrk="1" latinLnBrk="0" hangingPunct="1">
        <a:defRPr sz="1800" kern="1200">
          <a:solidFill>
            <a:schemeClr val="tx1"/>
          </a:solidFill>
          <a:latin typeface="+mn-lt"/>
          <a:ea typeface="+mn-ea"/>
          <a:cs typeface="+mn-cs"/>
        </a:defRPr>
      </a:lvl2pPr>
      <a:lvl3pPr marL="910519" algn="l" defTabSz="910519" rtl="0" eaLnBrk="1" latinLnBrk="0" hangingPunct="1">
        <a:defRPr sz="1800" kern="1200">
          <a:solidFill>
            <a:schemeClr val="tx1"/>
          </a:solidFill>
          <a:latin typeface="+mn-lt"/>
          <a:ea typeface="+mn-ea"/>
          <a:cs typeface="+mn-cs"/>
        </a:defRPr>
      </a:lvl3pPr>
      <a:lvl4pPr marL="1365777" algn="l" defTabSz="910519" rtl="0" eaLnBrk="1" latinLnBrk="0" hangingPunct="1">
        <a:defRPr sz="1800" kern="1200">
          <a:solidFill>
            <a:schemeClr val="tx1"/>
          </a:solidFill>
          <a:latin typeface="+mn-lt"/>
          <a:ea typeface="+mn-ea"/>
          <a:cs typeface="+mn-cs"/>
        </a:defRPr>
      </a:lvl4pPr>
      <a:lvl5pPr marL="1821036" algn="l" defTabSz="910519" rtl="0" eaLnBrk="1" latinLnBrk="0" hangingPunct="1">
        <a:defRPr sz="1800" kern="1200">
          <a:solidFill>
            <a:schemeClr val="tx1"/>
          </a:solidFill>
          <a:latin typeface="+mn-lt"/>
          <a:ea typeface="+mn-ea"/>
          <a:cs typeface="+mn-cs"/>
        </a:defRPr>
      </a:lvl5pPr>
      <a:lvl6pPr marL="2276294" algn="l" defTabSz="910519" rtl="0" eaLnBrk="1" latinLnBrk="0" hangingPunct="1">
        <a:defRPr sz="1800" kern="1200">
          <a:solidFill>
            <a:schemeClr val="tx1"/>
          </a:solidFill>
          <a:latin typeface="+mn-lt"/>
          <a:ea typeface="+mn-ea"/>
          <a:cs typeface="+mn-cs"/>
        </a:defRPr>
      </a:lvl6pPr>
      <a:lvl7pPr marL="2731554" algn="l" defTabSz="910519" rtl="0" eaLnBrk="1" latinLnBrk="0" hangingPunct="1">
        <a:defRPr sz="1800" kern="1200">
          <a:solidFill>
            <a:schemeClr val="tx1"/>
          </a:solidFill>
          <a:latin typeface="+mn-lt"/>
          <a:ea typeface="+mn-ea"/>
          <a:cs typeface="+mn-cs"/>
        </a:defRPr>
      </a:lvl7pPr>
      <a:lvl8pPr marL="3186813" algn="l" defTabSz="910519" rtl="0" eaLnBrk="1" latinLnBrk="0" hangingPunct="1">
        <a:defRPr sz="1800" kern="1200">
          <a:solidFill>
            <a:schemeClr val="tx1"/>
          </a:solidFill>
          <a:latin typeface="+mn-lt"/>
          <a:ea typeface="+mn-ea"/>
          <a:cs typeface="+mn-cs"/>
        </a:defRPr>
      </a:lvl8pPr>
      <a:lvl9pPr marL="3642069" algn="l" defTabSz="91051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3794" name="Object 1" hidden="1"/>
          <p:cNvGraphicFramePr>
            <a:graphicFrameLocks noChangeAspect="1"/>
          </p:cNvGraphicFramePr>
          <p:nvPr>
            <p:custDataLst>
              <p:tags r:id="rId18"/>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378110" name="think-cell Slide" r:id="rId24" imgW="360" imgH="360" progId="TCLayout.ActiveDocument.1">
                  <p:embed/>
                </p:oleObj>
              </mc:Choice>
              <mc:Fallback>
                <p:oleObj name="think-cell Slide" r:id="rId24" imgW="360" imgH="360" progId="TCLayout.ActiveDocument.1">
                  <p:embed/>
                  <p:pic>
                    <p:nvPicPr>
                      <p:cNvPr id="0" name="Picture 1064"/>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7" name="Picture 5" descr="C:\Users\Toshiba\Pictures\pertaminakcl.png"/>
          <p:cNvPicPr>
            <a:picLocks noChangeAspect="1" noChangeArrowheads="1"/>
          </p:cNvPicPr>
          <p:nvPr>
            <p:custDataLst>
              <p:tags r:id="rId19"/>
            </p:custDataLst>
          </p:nvPr>
        </p:nvPicPr>
        <p:blipFill>
          <a:blip r:embed="rId26" cstate="print"/>
          <a:srcRect/>
          <a:stretch>
            <a:fillRect/>
          </a:stretch>
        </p:blipFill>
        <p:spPr bwMode="auto">
          <a:xfrm>
            <a:off x="0" y="6570174"/>
            <a:ext cx="4428644" cy="291554"/>
          </a:xfrm>
          <a:prstGeom prst="rect">
            <a:avLst/>
          </a:prstGeom>
          <a:ln>
            <a:noFill/>
          </a:ln>
          <a:effectLst>
            <a:innerShdw blurRad="63500" dist="50800" dir="8100000">
              <a:prstClr val="black">
                <a:alpha val="50000"/>
              </a:prstClr>
            </a:innerShdw>
          </a:effectLst>
        </p:spPr>
      </p:pic>
      <p:sp>
        <p:nvSpPr>
          <p:cNvPr id="33796" name="Rectangle 3"/>
          <p:cNvSpPr>
            <a:spLocks noGrp="1" noChangeArrowheads="1"/>
          </p:cNvSpPr>
          <p:nvPr>
            <p:ph type="body" idx="1"/>
            <p:custDataLst>
              <p:tags r:id="rId20"/>
            </p:custDataLst>
          </p:nvPr>
        </p:nvSpPr>
        <p:spPr bwMode="auto">
          <a:xfrm>
            <a:off x="457200" y="1905034"/>
            <a:ext cx="8229600" cy="422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73" tIns="45541" rIns="91073" bIns="4554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5" name="Rectangle 4"/>
          <p:cNvSpPr>
            <a:spLocks noGrp="1" noChangeArrowheads="1"/>
          </p:cNvSpPr>
          <p:nvPr>
            <p:ph type="title"/>
            <p:custDataLst>
              <p:tags r:id="rId21"/>
            </p:custDataLst>
          </p:nvPr>
        </p:nvSpPr>
        <p:spPr bwMode="auto">
          <a:xfrm>
            <a:off x="457200" y="274638"/>
            <a:ext cx="8229600" cy="639762"/>
          </a:xfrm>
          <a:prstGeom prst="rect">
            <a:avLst/>
          </a:prstGeom>
          <a:noFill/>
          <a:ln w="9525">
            <a:noFill/>
            <a:miter lim="800000"/>
            <a:headEnd/>
            <a:tailEnd/>
          </a:ln>
        </p:spPr>
        <p:txBody>
          <a:bodyPr vert="horz" wrap="square" lIns="91073" tIns="45541" rIns="91073" bIns="45541" numCol="1" anchor="t" anchorCtr="0" compatLnSpc="1">
            <a:prstTxWarp prst="textNoShape">
              <a:avLst/>
            </a:prstTxWarp>
          </a:bodyPr>
          <a:lstStyle/>
          <a:p>
            <a:pPr lvl="0"/>
            <a:r>
              <a:rPr lang="en-US" smtClean="0"/>
              <a:t>Click to edit Master title style</a:t>
            </a:r>
          </a:p>
        </p:txBody>
      </p:sp>
      <p:pic>
        <p:nvPicPr>
          <p:cNvPr id="33798" name="Picture 6" descr="logo"/>
          <p:cNvPicPr>
            <a:picLocks noChangeAspect="1" noChangeArrowheads="1"/>
          </p:cNvPicPr>
          <p:nvPr>
            <p:custDataLst>
              <p:tags r:id="rId22"/>
            </p:custDataLst>
          </p:nvPr>
        </p:nvPicPr>
        <p:blipFill>
          <a:blip r:embed="rId27">
            <a:extLst>
              <a:ext uri="{28A0092B-C50C-407E-A947-70E740481C1C}">
                <a14:useLocalDpi xmlns:a14="http://schemas.microsoft.com/office/drawing/2010/main" val="0"/>
              </a:ext>
            </a:extLst>
          </a:blip>
          <a:srcRect/>
          <a:stretch>
            <a:fillRect/>
          </a:stretch>
        </p:blipFill>
        <p:spPr bwMode="auto">
          <a:xfrm>
            <a:off x="7162800" y="6165898"/>
            <a:ext cx="1804988"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pg num"/>
          <p:cNvSpPr>
            <a:spLocks noGrp="1" noChangeArrowheads="1"/>
          </p:cNvSpPr>
          <p:nvPr>
            <p:ph type="sldNum" sz="quarter" idx="4"/>
            <p:custDataLst>
              <p:tags r:id="rId23"/>
            </p:custDataLst>
          </p:nvPr>
        </p:nvSpPr>
        <p:spPr>
          <a:xfrm>
            <a:off x="4641884" y="6624638"/>
            <a:ext cx="1724025" cy="184150"/>
          </a:xfrm>
          <a:prstGeom prst="rect">
            <a:avLst/>
          </a:prstGeom>
          <a:ln/>
        </p:spPr>
        <p:txBody>
          <a:bodyPr lIns="91073" tIns="45541" rIns="91073" bIns="45541"/>
          <a:lstStyle>
            <a:lvl1pPr algn="r">
              <a:defRPr sz="1000">
                <a:solidFill>
                  <a:srgbClr val="000000"/>
                </a:solidFill>
              </a:defRPr>
            </a:lvl1pPr>
          </a:lstStyle>
          <a:p>
            <a:pPr defTabSz="902819" fontAlgn="base">
              <a:spcBef>
                <a:spcPct val="0"/>
              </a:spcBef>
              <a:spcAft>
                <a:spcPct val="0"/>
              </a:spcAft>
              <a:defRPr/>
            </a:pPr>
            <a:fld id="{6C4F5750-07FC-4F0B-9911-C7CF43CFD8D7}" type="slidenum">
              <a:rPr lang="en-US" smtClean="0">
                <a:latin typeface="Calibri" pitchFamily="34" charset="0"/>
                <a:cs typeface="Arial" pitchFamily="34" charset="0"/>
              </a:rPr>
              <a:pPr defTabSz="902819" fontAlgn="base">
                <a:spcBef>
                  <a:spcPct val="0"/>
                </a:spcBef>
                <a:spcAft>
                  <a:spcPct val="0"/>
                </a:spcAft>
                <a:defRPr/>
              </a:pPr>
              <a:t>‹#›</a:t>
            </a:fld>
            <a:endParaRPr lang="en-US">
              <a:latin typeface="Calibri" pitchFamily="34" charset="0"/>
              <a:cs typeface="Arial" pitchFamily="34" charset="0"/>
            </a:endParaRPr>
          </a:p>
        </p:txBody>
      </p:sp>
    </p:spTree>
    <p:extLst>
      <p:ext uri="{BB962C8B-B14F-4D97-AF65-F5344CB8AC3E}">
        <p14:creationId xmlns:p14="http://schemas.microsoft.com/office/powerpoint/2010/main" val="199424158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 id="2147483846" r:id="rId15"/>
  </p:sldLayoutIdLst>
  <p:transition spd="med" advClick="0">
    <p:wipe dir="d"/>
  </p:transition>
  <p:timing>
    <p:tnLst>
      <p:par>
        <p:cTn id="1" dur="indefinite" restart="never" nodeType="tmRoot"/>
      </p:par>
    </p:tnLst>
  </p:timing>
  <p:hf hdr="0" ftr="0" dt="0"/>
  <p:txStyles>
    <p:titleStyle>
      <a:lvl1pPr algn="l" rtl="0" eaLnBrk="0" fontAlgn="base" hangingPunct="0">
        <a:spcBef>
          <a:spcPct val="0"/>
        </a:spcBef>
        <a:spcAft>
          <a:spcPct val="0"/>
        </a:spcAft>
        <a:defRPr sz="2800">
          <a:solidFill>
            <a:srgbClr val="C00000"/>
          </a:solidFill>
          <a:effectLst>
            <a:outerShdw blurRad="38100" dist="38100" dir="2700000" algn="tl">
              <a:srgbClr val="000000">
                <a:alpha val="43137"/>
              </a:srgbClr>
            </a:outerShdw>
          </a:effectLst>
          <a:latin typeface="Arial" pitchFamily="34" charset="0"/>
          <a:ea typeface="+mj-ea"/>
          <a:cs typeface="Arial" pitchFamily="34" charset="0"/>
        </a:defRPr>
      </a:lvl1pPr>
      <a:lvl2pPr algn="l" rtl="0" eaLnBrk="0" fontAlgn="base" hangingPunct="0">
        <a:spcBef>
          <a:spcPct val="0"/>
        </a:spcBef>
        <a:spcAft>
          <a:spcPct val="0"/>
        </a:spcAft>
        <a:defRPr sz="2800">
          <a:solidFill>
            <a:srgbClr val="C00000"/>
          </a:solidFill>
          <a:latin typeface="Arial" charset="0"/>
          <a:cs typeface="Arial" charset="0"/>
        </a:defRPr>
      </a:lvl2pPr>
      <a:lvl3pPr algn="l" rtl="0" eaLnBrk="0" fontAlgn="base" hangingPunct="0">
        <a:spcBef>
          <a:spcPct val="0"/>
        </a:spcBef>
        <a:spcAft>
          <a:spcPct val="0"/>
        </a:spcAft>
        <a:defRPr sz="2800">
          <a:solidFill>
            <a:srgbClr val="C00000"/>
          </a:solidFill>
          <a:latin typeface="Arial" charset="0"/>
          <a:cs typeface="Arial" charset="0"/>
        </a:defRPr>
      </a:lvl3pPr>
      <a:lvl4pPr algn="l" rtl="0" eaLnBrk="0" fontAlgn="base" hangingPunct="0">
        <a:spcBef>
          <a:spcPct val="0"/>
        </a:spcBef>
        <a:spcAft>
          <a:spcPct val="0"/>
        </a:spcAft>
        <a:defRPr sz="2800">
          <a:solidFill>
            <a:srgbClr val="C00000"/>
          </a:solidFill>
          <a:latin typeface="Arial" charset="0"/>
          <a:cs typeface="Arial" charset="0"/>
        </a:defRPr>
      </a:lvl4pPr>
      <a:lvl5pPr algn="l" rtl="0" eaLnBrk="0" fontAlgn="base" hangingPunct="0">
        <a:spcBef>
          <a:spcPct val="0"/>
        </a:spcBef>
        <a:spcAft>
          <a:spcPct val="0"/>
        </a:spcAft>
        <a:defRPr sz="2800">
          <a:solidFill>
            <a:srgbClr val="C00000"/>
          </a:solidFill>
          <a:latin typeface="Arial" charset="0"/>
          <a:cs typeface="Arial" charset="0"/>
        </a:defRPr>
      </a:lvl5pPr>
      <a:lvl6pPr marL="455361" algn="l" rtl="0" eaLnBrk="1" fontAlgn="base" hangingPunct="1">
        <a:spcBef>
          <a:spcPct val="0"/>
        </a:spcBef>
        <a:spcAft>
          <a:spcPct val="0"/>
        </a:spcAft>
        <a:defRPr sz="3000">
          <a:solidFill>
            <a:srgbClr val="FF0000"/>
          </a:solidFill>
          <a:latin typeface="Futura Md BT" charset="0"/>
        </a:defRPr>
      </a:lvl6pPr>
      <a:lvl7pPr marL="910720" algn="l" rtl="0" eaLnBrk="1" fontAlgn="base" hangingPunct="1">
        <a:spcBef>
          <a:spcPct val="0"/>
        </a:spcBef>
        <a:spcAft>
          <a:spcPct val="0"/>
        </a:spcAft>
        <a:defRPr sz="3000">
          <a:solidFill>
            <a:srgbClr val="FF0000"/>
          </a:solidFill>
          <a:latin typeface="Futura Md BT" charset="0"/>
        </a:defRPr>
      </a:lvl7pPr>
      <a:lvl8pPr marL="1366075" algn="l" rtl="0" eaLnBrk="1" fontAlgn="base" hangingPunct="1">
        <a:spcBef>
          <a:spcPct val="0"/>
        </a:spcBef>
        <a:spcAft>
          <a:spcPct val="0"/>
        </a:spcAft>
        <a:defRPr sz="3000">
          <a:solidFill>
            <a:srgbClr val="FF0000"/>
          </a:solidFill>
          <a:latin typeface="Futura Md BT" charset="0"/>
        </a:defRPr>
      </a:lvl8pPr>
      <a:lvl9pPr marL="1821436" algn="l" rtl="0" eaLnBrk="1" fontAlgn="base" hangingPunct="1">
        <a:spcBef>
          <a:spcPct val="0"/>
        </a:spcBef>
        <a:spcAft>
          <a:spcPct val="0"/>
        </a:spcAft>
        <a:defRPr sz="3000">
          <a:solidFill>
            <a:srgbClr val="FF0000"/>
          </a:solidFill>
          <a:latin typeface="Futura Md BT" charset="0"/>
        </a:defRPr>
      </a:lvl9pPr>
    </p:titleStyle>
    <p:bodyStyle>
      <a:lvl1pPr marL="341522" indent="-341522" algn="l" rtl="0" eaLnBrk="0" fontAlgn="base" hangingPunct="0">
        <a:spcBef>
          <a:spcPct val="20000"/>
        </a:spcBef>
        <a:spcAft>
          <a:spcPct val="0"/>
        </a:spcAft>
        <a:buChar char="•"/>
        <a:defRPr sz="2000">
          <a:solidFill>
            <a:schemeClr val="tx1"/>
          </a:solidFill>
          <a:latin typeface="Arial" pitchFamily="34" charset="0"/>
          <a:ea typeface="+mn-ea"/>
          <a:cs typeface="Arial" pitchFamily="34" charset="0"/>
        </a:defRPr>
      </a:lvl1pPr>
      <a:lvl2pPr marL="739962" indent="-284601" algn="l" rtl="0" eaLnBrk="0" fontAlgn="base" hangingPunct="0">
        <a:spcBef>
          <a:spcPct val="20000"/>
        </a:spcBef>
        <a:spcAft>
          <a:spcPct val="0"/>
        </a:spcAft>
        <a:buChar char="–"/>
        <a:defRPr sz="2000">
          <a:solidFill>
            <a:schemeClr val="tx1"/>
          </a:solidFill>
          <a:latin typeface="Arial" pitchFamily="34" charset="0"/>
          <a:cs typeface="Arial" pitchFamily="34" charset="0"/>
        </a:defRPr>
      </a:lvl2pPr>
      <a:lvl3pPr marL="1138410" indent="-227682" algn="l" rtl="0" eaLnBrk="0" fontAlgn="base" hangingPunct="0">
        <a:spcBef>
          <a:spcPct val="20000"/>
        </a:spcBef>
        <a:spcAft>
          <a:spcPct val="0"/>
        </a:spcAft>
        <a:buChar char="•"/>
        <a:defRPr sz="2000">
          <a:solidFill>
            <a:schemeClr val="tx1"/>
          </a:solidFill>
          <a:latin typeface="Arial" pitchFamily="34" charset="0"/>
          <a:cs typeface="Arial" pitchFamily="34" charset="0"/>
        </a:defRPr>
      </a:lvl3pPr>
      <a:lvl4pPr marL="1593757" indent="-227682" algn="l" rtl="0" eaLnBrk="0" fontAlgn="base" hangingPunct="0">
        <a:spcBef>
          <a:spcPct val="20000"/>
        </a:spcBef>
        <a:spcAft>
          <a:spcPct val="0"/>
        </a:spcAft>
        <a:buChar char="–"/>
        <a:defRPr sz="2000">
          <a:solidFill>
            <a:schemeClr val="tx1"/>
          </a:solidFill>
          <a:latin typeface="Arial" pitchFamily="34" charset="0"/>
          <a:cs typeface="Arial" pitchFamily="34" charset="0"/>
        </a:defRPr>
      </a:lvl4pPr>
      <a:lvl5pPr marL="2049117" indent="-227682" algn="l" rtl="0" eaLnBrk="0" fontAlgn="base" hangingPunct="0">
        <a:spcBef>
          <a:spcPct val="20000"/>
        </a:spcBef>
        <a:spcAft>
          <a:spcPct val="0"/>
        </a:spcAft>
        <a:buChar char="»"/>
        <a:defRPr sz="2000">
          <a:solidFill>
            <a:schemeClr val="tx1"/>
          </a:solidFill>
          <a:latin typeface="Arial" pitchFamily="34" charset="0"/>
          <a:cs typeface="Arial" pitchFamily="34" charset="0"/>
        </a:defRPr>
      </a:lvl5pPr>
      <a:lvl6pPr marL="2504470" indent="-227682" algn="l" rtl="0" eaLnBrk="1" fontAlgn="base" hangingPunct="1">
        <a:spcBef>
          <a:spcPct val="20000"/>
        </a:spcBef>
        <a:spcAft>
          <a:spcPct val="0"/>
        </a:spcAft>
        <a:buChar char="»"/>
        <a:defRPr sz="2400">
          <a:solidFill>
            <a:schemeClr val="tx1"/>
          </a:solidFill>
          <a:latin typeface="+mn-lt"/>
        </a:defRPr>
      </a:lvl6pPr>
      <a:lvl7pPr marL="2959832" indent="-227682" algn="l" rtl="0" eaLnBrk="1" fontAlgn="base" hangingPunct="1">
        <a:spcBef>
          <a:spcPct val="20000"/>
        </a:spcBef>
        <a:spcAft>
          <a:spcPct val="0"/>
        </a:spcAft>
        <a:buChar char="»"/>
        <a:defRPr sz="2400">
          <a:solidFill>
            <a:schemeClr val="tx1"/>
          </a:solidFill>
          <a:latin typeface="+mn-lt"/>
        </a:defRPr>
      </a:lvl7pPr>
      <a:lvl8pPr marL="3415201" indent="-227682" algn="l" rtl="0" eaLnBrk="1" fontAlgn="base" hangingPunct="1">
        <a:spcBef>
          <a:spcPct val="20000"/>
        </a:spcBef>
        <a:spcAft>
          <a:spcPct val="0"/>
        </a:spcAft>
        <a:buChar char="»"/>
        <a:defRPr sz="2400">
          <a:solidFill>
            <a:schemeClr val="tx1"/>
          </a:solidFill>
          <a:latin typeface="+mn-lt"/>
        </a:defRPr>
      </a:lvl8pPr>
      <a:lvl9pPr marL="3870551" indent="-227682" algn="l" rtl="0" eaLnBrk="1" fontAlgn="base" hangingPunct="1">
        <a:spcBef>
          <a:spcPct val="20000"/>
        </a:spcBef>
        <a:spcAft>
          <a:spcPct val="0"/>
        </a:spcAft>
        <a:buChar char="»"/>
        <a:defRPr sz="2400">
          <a:solidFill>
            <a:schemeClr val="tx1"/>
          </a:solidFill>
          <a:latin typeface="+mn-lt"/>
        </a:defRPr>
      </a:lvl9pPr>
    </p:bodyStyle>
    <p:otherStyle>
      <a:defPPr>
        <a:defRPr lang="en-US"/>
      </a:defPPr>
      <a:lvl1pPr marL="0" algn="l" defTabSz="910720" rtl="0" eaLnBrk="1" latinLnBrk="0" hangingPunct="1">
        <a:defRPr sz="1800" kern="1200">
          <a:solidFill>
            <a:schemeClr val="tx1"/>
          </a:solidFill>
          <a:latin typeface="+mn-lt"/>
          <a:ea typeface="+mn-ea"/>
          <a:cs typeface="+mn-cs"/>
        </a:defRPr>
      </a:lvl1pPr>
      <a:lvl2pPr marL="455361" algn="l" defTabSz="910720" rtl="0" eaLnBrk="1" latinLnBrk="0" hangingPunct="1">
        <a:defRPr sz="1800" kern="1200">
          <a:solidFill>
            <a:schemeClr val="tx1"/>
          </a:solidFill>
          <a:latin typeface="+mn-lt"/>
          <a:ea typeface="+mn-ea"/>
          <a:cs typeface="+mn-cs"/>
        </a:defRPr>
      </a:lvl2pPr>
      <a:lvl3pPr marL="910720" algn="l" defTabSz="910720" rtl="0" eaLnBrk="1" latinLnBrk="0" hangingPunct="1">
        <a:defRPr sz="1800" kern="1200">
          <a:solidFill>
            <a:schemeClr val="tx1"/>
          </a:solidFill>
          <a:latin typeface="+mn-lt"/>
          <a:ea typeface="+mn-ea"/>
          <a:cs typeface="+mn-cs"/>
        </a:defRPr>
      </a:lvl3pPr>
      <a:lvl4pPr marL="1366075" algn="l" defTabSz="910720" rtl="0" eaLnBrk="1" latinLnBrk="0" hangingPunct="1">
        <a:defRPr sz="1800" kern="1200">
          <a:solidFill>
            <a:schemeClr val="tx1"/>
          </a:solidFill>
          <a:latin typeface="+mn-lt"/>
          <a:ea typeface="+mn-ea"/>
          <a:cs typeface="+mn-cs"/>
        </a:defRPr>
      </a:lvl4pPr>
      <a:lvl5pPr marL="1821436" algn="l" defTabSz="910720" rtl="0" eaLnBrk="1" latinLnBrk="0" hangingPunct="1">
        <a:defRPr sz="1800" kern="1200">
          <a:solidFill>
            <a:schemeClr val="tx1"/>
          </a:solidFill>
          <a:latin typeface="+mn-lt"/>
          <a:ea typeface="+mn-ea"/>
          <a:cs typeface="+mn-cs"/>
        </a:defRPr>
      </a:lvl5pPr>
      <a:lvl6pPr marL="2276805" algn="l" defTabSz="910720" rtl="0" eaLnBrk="1" latinLnBrk="0" hangingPunct="1">
        <a:defRPr sz="1800" kern="1200">
          <a:solidFill>
            <a:schemeClr val="tx1"/>
          </a:solidFill>
          <a:latin typeface="+mn-lt"/>
          <a:ea typeface="+mn-ea"/>
          <a:cs typeface="+mn-cs"/>
        </a:defRPr>
      </a:lvl6pPr>
      <a:lvl7pPr marL="2732155" algn="l" defTabSz="910720" rtl="0" eaLnBrk="1" latinLnBrk="0" hangingPunct="1">
        <a:defRPr sz="1800" kern="1200">
          <a:solidFill>
            <a:schemeClr val="tx1"/>
          </a:solidFill>
          <a:latin typeface="+mn-lt"/>
          <a:ea typeface="+mn-ea"/>
          <a:cs typeface="+mn-cs"/>
        </a:defRPr>
      </a:lvl7pPr>
      <a:lvl8pPr marL="3187518" algn="l" defTabSz="910720" rtl="0" eaLnBrk="1" latinLnBrk="0" hangingPunct="1">
        <a:defRPr sz="1800" kern="1200">
          <a:solidFill>
            <a:schemeClr val="tx1"/>
          </a:solidFill>
          <a:latin typeface="+mn-lt"/>
          <a:ea typeface="+mn-ea"/>
          <a:cs typeface="+mn-cs"/>
        </a:defRPr>
      </a:lvl8pPr>
      <a:lvl9pPr marL="3642869" algn="l" defTabSz="91072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5602" name="Rectangle 2" hidden="1"/>
          <p:cNvGraphicFramePr>
            <a:graphicFrameLocks/>
          </p:cNvGraphicFramePr>
          <p:nvPr>
            <p:custDataLst>
              <p:tags r:id="rId15"/>
            </p:custDataLst>
          </p:nvPr>
        </p:nvGraphicFramePr>
        <p:xfrm>
          <a:off x="58" y="82"/>
          <a:ext cx="161925" cy="161925"/>
        </p:xfrm>
        <a:graphic>
          <a:graphicData uri="http://schemas.openxmlformats.org/presentationml/2006/ole">
            <mc:AlternateContent xmlns:mc="http://schemas.openxmlformats.org/markup-compatibility/2006">
              <mc:Choice xmlns:v="urn:schemas-microsoft-com:vml" Requires="v">
                <p:oleObj spid="_x0000_s393470" name="think-cell Slide" r:id="rId21" imgW="0" imgH="0" progId="TCLayout.ActiveDocument.1">
                  <p:embed/>
                </p:oleObj>
              </mc:Choice>
              <mc:Fallback>
                <p:oleObj name="think-cell Slide" r:id="rId21" imgW="0" imgH="0" progId="TCLayout.ActiveDocument.1">
                  <p:embed/>
                  <p:pic>
                    <p:nvPicPr>
                      <p:cNvPr id="0" name="AutoShape 1064"/>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58" y="82"/>
                        <a:ext cx="161925" cy="161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5603" name="Picture 3" descr="Presentation"/>
          <p:cNvPicPr>
            <a:picLocks noChangeAspect="1" noChangeArrowheads="1"/>
          </p:cNvPicPr>
          <p:nvPr>
            <p:custDataLst>
              <p:tags r:id="rId16"/>
            </p:custDataLst>
          </p:nvPr>
        </p:nvPicPr>
        <p:blipFill>
          <a:blip r:embed="rId22">
            <a:extLst>
              <a:ext uri="{28A0092B-C50C-407E-A947-70E740481C1C}">
                <a14:useLocalDpi xmlns:a14="http://schemas.microsoft.com/office/drawing/2010/main" val="0"/>
              </a:ext>
            </a:extLst>
          </a:blip>
          <a:srcRect/>
          <a:stretch>
            <a:fillRect/>
          </a:stretch>
        </p:blipFill>
        <p:spPr bwMode="auto">
          <a:xfrm>
            <a:off x="0" y="582613"/>
            <a:ext cx="9144000" cy="633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doc id"/>
          <p:cNvSpPr>
            <a:spLocks noGrp="1" noChangeArrowheads="1"/>
          </p:cNvSpPr>
          <p:nvPr>
            <p:ph type="ftr" sz="quarter" idx="3"/>
            <p:custDataLst>
              <p:tags r:id="rId17"/>
            </p:custDataLst>
          </p:nvPr>
        </p:nvSpPr>
        <p:spPr bwMode="auto">
          <a:xfrm>
            <a:off x="8915352" y="36513"/>
            <a:ext cx="65" cy="107722"/>
          </a:xfrm>
          <a:prstGeom prst="rect">
            <a:avLst/>
          </a:prstGeom>
          <a:noFill/>
          <a:ln w="9525">
            <a:noFill/>
            <a:miter lim="800000"/>
            <a:headEnd/>
            <a:tailEnd/>
          </a:ln>
          <a:effectLst/>
        </p:spPr>
        <p:txBody>
          <a:bodyPr vert="horz" wrap="none" lIns="0" tIns="0" rIns="0" bIns="0" numCol="1" anchor="t" anchorCtr="0" compatLnSpc="1">
            <a:prstTxWarp prst="textNoShape">
              <a:avLst/>
            </a:prstTxWarp>
            <a:spAutoFit/>
          </a:bodyPr>
          <a:lstStyle>
            <a:lvl1pPr algn="r">
              <a:defRPr sz="700">
                <a:solidFill>
                  <a:srgbClr val="000000"/>
                </a:solidFill>
                <a:latin typeface="Arial" pitchFamily="34" charset="0"/>
              </a:defRPr>
            </a:lvl1pPr>
          </a:lstStyle>
          <a:p>
            <a:pPr defTabSz="902819" fontAlgn="base">
              <a:spcBef>
                <a:spcPct val="0"/>
              </a:spcBef>
              <a:spcAft>
                <a:spcPct val="0"/>
              </a:spcAft>
              <a:defRPr/>
            </a:pPr>
            <a:endParaRPr lang="en-GB"/>
          </a:p>
        </p:txBody>
      </p:sp>
      <p:sp>
        <p:nvSpPr>
          <p:cNvPr id="19461" name="Rectangle 5"/>
          <p:cNvSpPr>
            <a:spLocks noGrp="1" noChangeArrowheads="1"/>
          </p:cNvSpPr>
          <p:nvPr>
            <p:ph type="sldNum" sz="quarter" idx="4"/>
            <p:custDataLst>
              <p:tags r:id="rId18"/>
            </p:custDataLst>
          </p:nvPr>
        </p:nvSpPr>
        <p:spPr bwMode="auto">
          <a:xfrm>
            <a:off x="4902202" y="6656388"/>
            <a:ext cx="1905000" cy="188904"/>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r">
              <a:defRPr sz="1200">
                <a:solidFill>
                  <a:srgbClr val="000000"/>
                </a:solidFill>
                <a:latin typeface="Arial" pitchFamily="34" charset="0"/>
              </a:defRPr>
            </a:lvl1pPr>
          </a:lstStyle>
          <a:p>
            <a:pPr defTabSz="902819" fontAlgn="base">
              <a:spcBef>
                <a:spcPct val="0"/>
              </a:spcBef>
              <a:spcAft>
                <a:spcPct val="0"/>
              </a:spcAft>
              <a:defRPr/>
            </a:pPr>
            <a:fld id="{458369B5-34CB-47F2-A05D-E83B2EEA93AD}" type="slidenum">
              <a:rPr lang="en-US" smtClean="0"/>
              <a:pPr defTabSz="902819" fontAlgn="base">
                <a:spcBef>
                  <a:spcPct val="0"/>
                </a:spcBef>
                <a:spcAft>
                  <a:spcPct val="0"/>
                </a:spcAft>
                <a:defRPr/>
              </a:pPr>
              <a:t>‹#›</a:t>
            </a:fld>
            <a:endParaRPr lang="en-US"/>
          </a:p>
        </p:txBody>
      </p:sp>
      <p:sp>
        <p:nvSpPr>
          <p:cNvPr id="25606" name="Rectangle 6"/>
          <p:cNvSpPr>
            <a:spLocks noGrp="1" noChangeArrowheads="1"/>
          </p:cNvSpPr>
          <p:nvPr>
            <p:ph type="title"/>
            <p:custDataLst>
              <p:tags r:id="rId19"/>
            </p:custDataLst>
          </p:nvPr>
        </p:nvSpPr>
        <p:spPr bwMode="auto">
          <a:xfrm>
            <a:off x="122238" y="234949"/>
            <a:ext cx="8793162" cy="319684"/>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smtClean="0"/>
              <a:t>Click to edit Master title style</a:t>
            </a:r>
          </a:p>
        </p:txBody>
      </p:sp>
      <p:sp>
        <p:nvSpPr>
          <p:cNvPr id="25607" name="Rectangle 7"/>
          <p:cNvSpPr>
            <a:spLocks noGrp="1" noChangeArrowheads="1"/>
          </p:cNvSpPr>
          <p:nvPr>
            <p:ph type="body" idx="1"/>
            <p:custDataLst>
              <p:tags r:id="rId20"/>
            </p:custDataLst>
          </p:nvPr>
        </p:nvSpPr>
        <p:spPr bwMode="auto">
          <a:xfrm>
            <a:off x="125413" y="1298578"/>
            <a:ext cx="8793162"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grpSp>
        <p:nvGrpSpPr>
          <p:cNvPr id="25608" name="McK Slide Elements"/>
          <p:cNvGrpSpPr>
            <a:grpSpLocks/>
          </p:cNvGrpSpPr>
          <p:nvPr/>
        </p:nvGrpSpPr>
        <p:grpSpPr bwMode="auto">
          <a:xfrm>
            <a:off x="125413" y="542925"/>
            <a:ext cx="8793162" cy="6288088"/>
            <a:chOff x="77" y="335"/>
            <a:chExt cx="5429" cy="3882"/>
          </a:xfrm>
        </p:grpSpPr>
        <p:sp>
          <p:nvSpPr>
            <p:cNvPr id="34825" name="McK Measure" hidden="1"/>
            <p:cNvSpPr txBox="1">
              <a:spLocks noChangeArrowheads="1"/>
            </p:cNvSpPr>
            <p:nvPr userDrawn="1"/>
          </p:nvSpPr>
          <p:spPr bwMode="auto">
            <a:xfrm>
              <a:off x="77" y="335"/>
              <a:ext cx="5429" cy="152"/>
            </a:xfrm>
            <a:prstGeom prst="rect">
              <a:avLst/>
            </a:prstGeom>
            <a:noFill/>
            <a:ln>
              <a:noFill/>
            </a:ln>
            <a:extLst/>
          </p:spPr>
          <p:txBody>
            <a:bodyPr lIns="0" tIns="0" rIns="0" bIns="0">
              <a:spAutoFit/>
            </a:bodyPr>
            <a:lstStyle>
              <a:lvl1pPr defTabSz="911225" eaLnBrk="0" hangingPunct="0">
                <a:defRPr>
                  <a:solidFill>
                    <a:schemeClr val="tx1"/>
                  </a:solidFill>
                  <a:latin typeface="Calibri" pitchFamily="34" charset="0"/>
                  <a:cs typeface="Arial" pitchFamily="34" charset="0"/>
                </a:defRPr>
              </a:lvl1pPr>
              <a:lvl2pPr marL="742950" indent="-285750" defTabSz="911225" eaLnBrk="0" hangingPunct="0">
                <a:defRPr>
                  <a:solidFill>
                    <a:schemeClr val="tx1"/>
                  </a:solidFill>
                  <a:latin typeface="Calibri" pitchFamily="34" charset="0"/>
                  <a:cs typeface="Arial" pitchFamily="34" charset="0"/>
                </a:defRPr>
              </a:lvl2pPr>
              <a:lvl3pPr marL="1143000" indent="-228600" defTabSz="911225" eaLnBrk="0" hangingPunct="0">
                <a:defRPr>
                  <a:solidFill>
                    <a:schemeClr val="tx1"/>
                  </a:solidFill>
                  <a:latin typeface="Calibri" pitchFamily="34" charset="0"/>
                  <a:cs typeface="Arial" pitchFamily="34" charset="0"/>
                </a:defRPr>
              </a:lvl3pPr>
              <a:lvl4pPr marL="1600200" indent="-228600" defTabSz="911225" eaLnBrk="0" hangingPunct="0">
                <a:defRPr>
                  <a:solidFill>
                    <a:schemeClr val="tx1"/>
                  </a:solidFill>
                  <a:latin typeface="Calibri" pitchFamily="34" charset="0"/>
                  <a:cs typeface="Arial" pitchFamily="34" charset="0"/>
                </a:defRPr>
              </a:lvl4pPr>
              <a:lvl5pPr marL="2057400" indent="-228600" defTabSz="911225" eaLnBrk="0" hangingPunct="0">
                <a:defRPr>
                  <a:solidFill>
                    <a:schemeClr val="tx1"/>
                  </a:solidFill>
                  <a:latin typeface="Calibri" pitchFamily="34" charset="0"/>
                  <a:cs typeface="Arial" pitchFamily="34" charset="0"/>
                </a:defRPr>
              </a:lvl5pPr>
              <a:lvl6pPr marL="2514600" indent="-228600" defTabSz="9112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12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12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1225"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sz="1600" smtClean="0">
                  <a:solidFill>
                    <a:srgbClr val="000000"/>
                  </a:solidFill>
                  <a:latin typeface="Arial" pitchFamily="34" charset="0"/>
                </a:rPr>
                <a:t>Unit of measure</a:t>
              </a:r>
            </a:p>
          </p:txBody>
        </p:sp>
        <p:sp>
          <p:nvSpPr>
            <p:cNvPr id="34826" name="McK Footnote" hidden="1"/>
            <p:cNvSpPr txBox="1">
              <a:spLocks noChangeArrowheads="1"/>
            </p:cNvSpPr>
            <p:nvPr userDrawn="1"/>
          </p:nvSpPr>
          <p:spPr bwMode="auto">
            <a:xfrm>
              <a:off x="79" y="3960"/>
              <a:ext cx="5145" cy="257"/>
            </a:xfrm>
            <a:prstGeom prst="rect">
              <a:avLst/>
            </a:prstGeom>
            <a:noFill/>
            <a:ln>
              <a:noFill/>
            </a:ln>
            <a:extLst/>
          </p:spPr>
          <p:txBody>
            <a:bodyPr lIns="0" tIns="0" rIns="0" bIns="0" anchor="b">
              <a:spAutoFit/>
            </a:bodyPr>
            <a:lstStyle>
              <a:lvl1pPr marL="584200" indent="-584200" defTabSz="911225" eaLnBrk="0" hangingPunct="0">
                <a:tabLst>
                  <a:tab pos="542925" algn="r"/>
                </a:tabLst>
                <a:defRPr>
                  <a:solidFill>
                    <a:schemeClr val="tx1"/>
                  </a:solidFill>
                  <a:latin typeface="Calibri" pitchFamily="34" charset="0"/>
                  <a:cs typeface="Arial" pitchFamily="34" charset="0"/>
                </a:defRPr>
              </a:lvl1pPr>
              <a:lvl2pPr marL="742950" indent="-285750" defTabSz="911225" eaLnBrk="0" hangingPunct="0">
                <a:tabLst>
                  <a:tab pos="542925" algn="r"/>
                </a:tabLst>
                <a:defRPr>
                  <a:solidFill>
                    <a:schemeClr val="tx1"/>
                  </a:solidFill>
                  <a:latin typeface="Calibri" pitchFamily="34" charset="0"/>
                  <a:cs typeface="Arial" pitchFamily="34" charset="0"/>
                </a:defRPr>
              </a:lvl2pPr>
              <a:lvl3pPr marL="1143000" indent="-228600" defTabSz="911225" eaLnBrk="0" hangingPunct="0">
                <a:tabLst>
                  <a:tab pos="542925" algn="r"/>
                </a:tabLst>
                <a:defRPr>
                  <a:solidFill>
                    <a:schemeClr val="tx1"/>
                  </a:solidFill>
                  <a:latin typeface="Calibri" pitchFamily="34" charset="0"/>
                  <a:cs typeface="Arial" pitchFamily="34" charset="0"/>
                </a:defRPr>
              </a:lvl3pPr>
              <a:lvl4pPr marL="1600200" indent="-228600" defTabSz="911225" eaLnBrk="0" hangingPunct="0">
                <a:tabLst>
                  <a:tab pos="542925" algn="r"/>
                </a:tabLst>
                <a:defRPr>
                  <a:solidFill>
                    <a:schemeClr val="tx1"/>
                  </a:solidFill>
                  <a:latin typeface="Calibri" pitchFamily="34" charset="0"/>
                  <a:cs typeface="Arial" pitchFamily="34" charset="0"/>
                </a:defRPr>
              </a:lvl4pPr>
              <a:lvl5pPr marL="2057400" indent="-228600" defTabSz="911225" eaLnBrk="0" hangingPunct="0">
                <a:tabLst>
                  <a:tab pos="542925" algn="r"/>
                </a:tabLst>
                <a:defRPr>
                  <a:solidFill>
                    <a:schemeClr val="tx1"/>
                  </a:solidFill>
                  <a:latin typeface="Calibri" pitchFamily="34" charset="0"/>
                  <a:cs typeface="Arial" pitchFamily="34" charset="0"/>
                </a:defRPr>
              </a:lvl5pPr>
              <a:lvl6pPr marL="25146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6pPr>
              <a:lvl7pPr marL="29718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7pPr>
              <a:lvl8pPr marL="34290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8pPr>
              <a:lvl9pPr marL="3886200" indent="-228600" defTabSz="911225" eaLnBrk="0" fontAlgn="base" hangingPunct="0">
                <a:spcBef>
                  <a:spcPct val="0"/>
                </a:spcBef>
                <a:spcAft>
                  <a:spcPct val="0"/>
                </a:spcAft>
                <a:tabLst>
                  <a:tab pos="542925" algn="r"/>
                </a:tabLs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US" sz="1200" smtClean="0">
                  <a:solidFill>
                    <a:srgbClr val="000000"/>
                  </a:solidFill>
                  <a:latin typeface="Arial" pitchFamily="34" charset="0"/>
                </a:rPr>
                <a:t>	*	Footnote</a:t>
              </a:r>
            </a:p>
            <a:p>
              <a:pPr eaLnBrk="1" fontAlgn="base" hangingPunct="1">
                <a:spcBef>
                  <a:spcPct val="20000"/>
                </a:spcBef>
                <a:spcAft>
                  <a:spcPct val="0"/>
                </a:spcAft>
                <a:defRPr/>
              </a:pPr>
              <a:r>
                <a:rPr lang="en-US" sz="1200" smtClean="0">
                  <a:solidFill>
                    <a:srgbClr val="000000"/>
                  </a:solidFill>
                  <a:latin typeface="Arial" pitchFamily="34" charset="0"/>
                </a:rPr>
                <a:t>Source:		Source</a:t>
              </a:r>
            </a:p>
          </p:txBody>
        </p:sp>
      </p:grpSp>
    </p:spTree>
    <p:extLst>
      <p:ext uri="{BB962C8B-B14F-4D97-AF65-F5344CB8AC3E}">
        <p14:creationId xmlns:p14="http://schemas.microsoft.com/office/powerpoint/2010/main" val="2107991053"/>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 id="2147483859" r:id="rId12"/>
  </p:sldLayoutIdLst>
  <p:transition/>
  <p:timing>
    <p:tnLst>
      <p:par>
        <p:cTn id="1" dur="indefinite" restart="never" nodeType="tmRoot"/>
      </p:par>
    </p:tnLst>
  </p:timing>
  <p:hf hdr="0" ftr="0" dt="0"/>
  <p:txStyles>
    <p:titleStyle>
      <a:lvl1pPr algn="l" defTabSz="907558" rtl="0" eaLnBrk="0" fontAlgn="base" hangingPunct="0">
        <a:spcBef>
          <a:spcPct val="0"/>
        </a:spcBef>
        <a:spcAft>
          <a:spcPct val="0"/>
        </a:spcAft>
        <a:defRPr sz="2000" b="1">
          <a:solidFill>
            <a:srgbClr val="FF0000"/>
          </a:solidFill>
          <a:latin typeface="+mj-lt"/>
          <a:ea typeface="+mj-ea"/>
          <a:cs typeface="+mj-cs"/>
        </a:defRPr>
      </a:lvl1pPr>
      <a:lvl2pPr algn="l" defTabSz="907558" rtl="0" eaLnBrk="0" fontAlgn="base" hangingPunct="0">
        <a:spcBef>
          <a:spcPct val="0"/>
        </a:spcBef>
        <a:spcAft>
          <a:spcPct val="0"/>
        </a:spcAft>
        <a:defRPr sz="2000" b="1">
          <a:solidFill>
            <a:srgbClr val="FF0000"/>
          </a:solidFill>
          <a:latin typeface="Arial" pitchFamily="34" charset="0"/>
          <a:cs typeface="Arial" pitchFamily="34" charset="0"/>
        </a:defRPr>
      </a:lvl2pPr>
      <a:lvl3pPr algn="l" defTabSz="907558" rtl="0" eaLnBrk="0" fontAlgn="base" hangingPunct="0">
        <a:spcBef>
          <a:spcPct val="0"/>
        </a:spcBef>
        <a:spcAft>
          <a:spcPct val="0"/>
        </a:spcAft>
        <a:defRPr sz="2000" b="1">
          <a:solidFill>
            <a:srgbClr val="FF0000"/>
          </a:solidFill>
          <a:latin typeface="Arial" pitchFamily="34" charset="0"/>
          <a:cs typeface="Arial" pitchFamily="34" charset="0"/>
        </a:defRPr>
      </a:lvl3pPr>
      <a:lvl4pPr algn="l" defTabSz="907558" rtl="0" eaLnBrk="0" fontAlgn="base" hangingPunct="0">
        <a:spcBef>
          <a:spcPct val="0"/>
        </a:spcBef>
        <a:spcAft>
          <a:spcPct val="0"/>
        </a:spcAft>
        <a:defRPr sz="2000" b="1">
          <a:solidFill>
            <a:srgbClr val="FF0000"/>
          </a:solidFill>
          <a:latin typeface="Arial" pitchFamily="34" charset="0"/>
          <a:cs typeface="Arial" pitchFamily="34" charset="0"/>
        </a:defRPr>
      </a:lvl4pPr>
      <a:lvl5pPr algn="l" defTabSz="907558" rtl="0" eaLnBrk="0" fontAlgn="base" hangingPunct="0">
        <a:spcBef>
          <a:spcPct val="0"/>
        </a:spcBef>
        <a:spcAft>
          <a:spcPct val="0"/>
        </a:spcAft>
        <a:defRPr sz="2000" b="1">
          <a:solidFill>
            <a:srgbClr val="FF0000"/>
          </a:solidFill>
          <a:latin typeface="Arial" pitchFamily="34" charset="0"/>
          <a:cs typeface="Arial" pitchFamily="34" charset="0"/>
        </a:defRPr>
      </a:lvl5pPr>
      <a:lvl6pPr marL="455261" algn="l" defTabSz="908938" rtl="0" fontAlgn="base">
        <a:spcBef>
          <a:spcPct val="0"/>
        </a:spcBef>
        <a:spcAft>
          <a:spcPct val="0"/>
        </a:spcAft>
        <a:defRPr sz="2000" b="1">
          <a:solidFill>
            <a:srgbClr val="FF0000"/>
          </a:solidFill>
          <a:latin typeface="Arial" pitchFamily="34" charset="0"/>
          <a:cs typeface="Arial" pitchFamily="34" charset="0"/>
        </a:defRPr>
      </a:lvl6pPr>
      <a:lvl7pPr marL="910519" algn="l" defTabSz="908938" rtl="0" fontAlgn="base">
        <a:spcBef>
          <a:spcPct val="0"/>
        </a:spcBef>
        <a:spcAft>
          <a:spcPct val="0"/>
        </a:spcAft>
        <a:defRPr sz="2000" b="1">
          <a:solidFill>
            <a:srgbClr val="FF0000"/>
          </a:solidFill>
          <a:latin typeface="Arial" pitchFamily="34" charset="0"/>
          <a:cs typeface="Arial" pitchFamily="34" charset="0"/>
        </a:defRPr>
      </a:lvl7pPr>
      <a:lvl8pPr marL="1365777" algn="l" defTabSz="908938" rtl="0" fontAlgn="base">
        <a:spcBef>
          <a:spcPct val="0"/>
        </a:spcBef>
        <a:spcAft>
          <a:spcPct val="0"/>
        </a:spcAft>
        <a:defRPr sz="2000" b="1">
          <a:solidFill>
            <a:srgbClr val="FF0000"/>
          </a:solidFill>
          <a:latin typeface="Arial" pitchFamily="34" charset="0"/>
          <a:cs typeface="Arial" pitchFamily="34" charset="0"/>
        </a:defRPr>
      </a:lvl8pPr>
      <a:lvl9pPr marL="1821036" algn="l" defTabSz="908938" rtl="0" fontAlgn="base">
        <a:spcBef>
          <a:spcPct val="0"/>
        </a:spcBef>
        <a:spcAft>
          <a:spcPct val="0"/>
        </a:spcAft>
        <a:defRPr sz="2000" b="1">
          <a:solidFill>
            <a:srgbClr val="FF0000"/>
          </a:solidFill>
          <a:latin typeface="Arial" pitchFamily="34" charset="0"/>
          <a:cs typeface="Arial" pitchFamily="34" charset="0"/>
        </a:defRPr>
      </a:lvl9pPr>
    </p:titleStyle>
    <p:bodyStyle>
      <a:lvl1pPr marL="339942" indent="-339942" algn="l" defTabSz="926529" rtl="0" eaLnBrk="0" fontAlgn="base" hangingPunct="0">
        <a:spcBef>
          <a:spcPct val="0"/>
        </a:spcBef>
        <a:spcAft>
          <a:spcPct val="0"/>
        </a:spcAft>
        <a:buSzPct val="120000"/>
        <a:buChar char="•"/>
        <a:defRPr sz="1600">
          <a:solidFill>
            <a:schemeClr val="tx1"/>
          </a:solidFill>
          <a:latin typeface="+mn-lt"/>
          <a:ea typeface="+mn-ea"/>
          <a:cs typeface="+mn-cs"/>
        </a:defRPr>
      </a:lvl1pPr>
      <a:lvl2pPr marL="148621" indent="-147041" algn="l" defTabSz="926529" rtl="0" eaLnBrk="0" fontAlgn="base" hangingPunct="0">
        <a:spcBef>
          <a:spcPct val="0"/>
        </a:spcBef>
        <a:spcAft>
          <a:spcPct val="0"/>
        </a:spcAft>
        <a:buSzPct val="120000"/>
        <a:buChar char="–"/>
        <a:defRPr sz="1600">
          <a:solidFill>
            <a:schemeClr val="tx1"/>
          </a:solidFill>
          <a:latin typeface="+mn-lt"/>
          <a:cs typeface="+mn-cs"/>
        </a:defRPr>
      </a:lvl2pPr>
      <a:lvl3pPr marL="305155" indent="-153359" algn="l" defTabSz="926529" rtl="0" eaLnBrk="0" fontAlgn="base" hangingPunct="0">
        <a:spcBef>
          <a:spcPct val="0"/>
        </a:spcBef>
        <a:spcAft>
          <a:spcPct val="0"/>
        </a:spcAft>
        <a:buChar char="•"/>
        <a:defRPr sz="1600">
          <a:solidFill>
            <a:schemeClr val="tx1"/>
          </a:solidFill>
          <a:latin typeface="+mn-lt"/>
          <a:cs typeface="+mn-cs"/>
        </a:defRPr>
      </a:lvl3pPr>
      <a:lvl4pPr marL="447458" indent="-139135" algn="l" defTabSz="926529" rtl="0" eaLnBrk="0" fontAlgn="base" hangingPunct="0">
        <a:spcBef>
          <a:spcPct val="0"/>
        </a:spcBef>
        <a:spcAft>
          <a:spcPct val="0"/>
        </a:spcAft>
        <a:buSzPct val="89000"/>
        <a:buChar char="–"/>
        <a:defRPr sz="1600">
          <a:solidFill>
            <a:schemeClr val="tx1"/>
          </a:solidFill>
          <a:latin typeface="+mn-lt"/>
          <a:cs typeface="+mn-cs"/>
        </a:defRPr>
      </a:lvl4pPr>
      <a:lvl5pPr marL="602402" indent="-151787" algn="l" defTabSz="926529" rtl="0" eaLnBrk="0" fontAlgn="base" hangingPunct="0">
        <a:spcBef>
          <a:spcPct val="0"/>
        </a:spcBef>
        <a:spcAft>
          <a:spcPct val="0"/>
        </a:spcAft>
        <a:buSzPct val="75000"/>
        <a:buChar char="»"/>
        <a:defRPr sz="1600">
          <a:solidFill>
            <a:schemeClr val="tx1"/>
          </a:solidFill>
          <a:latin typeface="+mn-lt"/>
          <a:cs typeface="+mn-cs"/>
        </a:defRPr>
      </a:lvl5pPr>
      <a:lvl6pPr marL="1059109" indent="-153327" algn="l" defTabSz="927905" rtl="0" fontAlgn="base">
        <a:spcBef>
          <a:spcPct val="0"/>
        </a:spcBef>
        <a:spcAft>
          <a:spcPct val="0"/>
        </a:spcAft>
        <a:buSzPct val="75000"/>
        <a:defRPr sz="1600">
          <a:solidFill>
            <a:schemeClr val="tx1"/>
          </a:solidFill>
          <a:latin typeface="+mn-lt"/>
          <a:cs typeface="+mn-cs"/>
        </a:defRPr>
      </a:lvl6pPr>
      <a:lvl7pPr marL="1514367" indent="-153327" algn="l" defTabSz="927905" rtl="0" fontAlgn="base">
        <a:spcBef>
          <a:spcPct val="0"/>
        </a:spcBef>
        <a:spcAft>
          <a:spcPct val="0"/>
        </a:spcAft>
        <a:buSzPct val="75000"/>
        <a:defRPr sz="1600">
          <a:solidFill>
            <a:schemeClr val="tx1"/>
          </a:solidFill>
          <a:latin typeface="+mn-lt"/>
          <a:cs typeface="+mn-cs"/>
        </a:defRPr>
      </a:lvl7pPr>
      <a:lvl8pPr marL="1969627" indent="-153327" algn="l" defTabSz="927905" rtl="0" fontAlgn="base">
        <a:spcBef>
          <a:spcPct val="0"/>
        </a:spcBef>
        <a:spcAft>
          <a:spcPct val="0"/>
        </a:spcAft>
        <a:buSzPct val="75000"/>
        <a:defRPr sz="1600">
          <a:solidFill>
            <a:schemeClr val="tx1"/>
          </a:solidFill>
          <a:latin typeface="+mn-lt"/>
          <a:cs typeface="+mn-cs"/>
        </a:defRPr>
      </a:lvl8pPr>
      <a:lvl9pPr marL="2424883" indent="-153327" algn="l" defTabSz="927905" rtl="0" fontAlgn="base">
        <a:spcBef>
          <a:spcPct val="0"/>
        </a:spcBef>
        <a:spcAft>
          <a:spcPct val="0"/>
        </a:spcAft>
        <a:buSzPct val="75000"/>
        <a:defRPr sz="1600">
          <a:solidFill>
            <a:schemeClr val="tx1"/>
          </a:solidFill>
          <a:latin typeface="+mn-lt"/>
          <a:cs typeface="+mn-cs"/>
        </a:defRPr>
      </a:lvl9pPr>
    </p:bodyStyle>
    <p:otherStyle>
      <a:defPPr>
        <a:defRPr lang="en-US"/>
      </a:defPPr>
      <a:lvl1pPr marL="0" algn="l" defTabSz="910519" rtl="0" eaLnBrk="1" latinLnBrk="0" hangingPunct="1">
        <a:defRPr sz="1800" kern="1200">
          <a:solidFill>
            <a:schemeClr val="tx1"/>
          </a:solidFill>
          <a:latin typeface="+mn-lt"/>
          <a:ea typeface="+mn-ea"/>
          <a:cs typeface="+mn-cs"/>
        </a:defRPr>
      </a:lvl1pPr>
      <a:lvl2pPr marL="455261" algn="l" defTabSz="910519" rtl="0" eaLnBrk="1" latinLnBrk="0" hangingPunct="1">
        <a:defRPr sz="1800" kern="1200">
          <a:solidFill>
            <a:schemeClr val="tx1"/>
          </a:solidFill>
          <a:latin typeface="+mn-lt"/>
          <a:ea typeface="+mn-ea"/>
          <a:cs typeface="+mn-cs"/>
        </a:defRPr>
      </a:lvl2pPr>
      <a:lvl3pPr marL="910519" algn="l" defTabSz="910519" rtl="0" eaLnBrk="1" latinLnBrk="0" hangingPunct="1">
        <a:defRPr sz="1800" kern="1200">
          <a:solidFill>
            <a:schemeClr val="tx1"/>
          </a:solidFill>
          <a:latin typeface="+mn-lt"/>
          <a:ea typeface="+mn-ea"/>
          <a:cs typeface="+mn-cs"/>
        </a:defRPr>
      </a:lvl3pPr>
      <a:lvl4pPr marL="1365777" algn="l" defTabSz="910519" rtl="0" eaLnBrk="1" latinLnBrk="0" hangingPunct="1">
        <a:defRPr sz="1800" kern="1200">
          <a:solidFill>
            <a:schemeClr val="tx1"/>
          </a:solidFill>
          <a:latin typeface="+mn-lt"/>
          <a:ea typeface="+mn-ea"/>
          <a:cs typeface="+mn-cs"/>
        </a:defRPr>
      </a:lvl4pPr>
      <a:lvl5pPr marL="1821036" algn="l" defTabSz="910519" rtl="0" eaLnBrk="1" latinLnBrk="0" hangingPunct="1">
        <a:defRPr sz="1800" kern="1200">
          <a:solidFill>
            <a:schemeClr val="tx1"/>
          </a:solidFill>
          <a:latin typeface="+mn-lt"/>
          <a:ea typeface="+mn-ea"/>
          <a:cs typeface="+mn-cs"/>
        </a:defRPr>
      </a:lvl5pPr>
      <a:lvl6pPr marL="2276294" algn="l" defTabSz="910519" rtl="0" eaLnBrk="1" latinLnBrk="0" hangingPunct="1">
        <a:defRPr sz="1800" kern="1200">
          <a:solidFill>
            <a:schemeClr val="tx1"/>
          </a:solidFill>
          <a:latin typeface="+mn-lt"/>
          <a:ea typeface="+mn-ea"/>
          <a:cs typeface="+mn-cs"/>
        </a:defRPr>
      </a:lvl6pPr>
      <a:lvl7pPr marL="2731554" algn="l" defTabSz="910519" rtl="0" eaLnBrk="1" latinLnBrk="0" hangingPunct="1">
        <a:defRPr sz="1800" kern="1200">
          <a:solidFill>
            <a:schemeClr val="tx1"/>
          </a:solidFill>
          <a:latin typeface="+mn-lt"/>
          <a:ea typeface="+mn-ea"/>
          <a:cs typeface="+mn-cs"/>
        </a:defRPr>
      </a:lvl7pPr>
      <a:lvl8pPr marL="3186813" algn="l" defTabSz="910519" rtl="0" eaLnBrk="1" latinLnBrk="0" hangingPunct="1">
        <a:defRPr sz="1800" kern="1200">
          <a:solidFill>
            <a:schemeClr val="tx1"/>
          </a:solidFill>
          <a:latin typeface="+mn-lt"/>
          <a:ea typeface="+mn-ea"/>
          <a:cs typeface="+mn-cs"/>
        </a:defRPr>
      </a:lvl8pPr>
      <a:lvl9pPr marL="3642069" algn="l" defTabSz="910519"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50" name="Object 9" hidden="1"/>
          <p:cNvGraphicFramePr>
            <a:graphicFrameLocks/>
          </p:cNvGraphicFramePr>
          <p:nvPr>
            <p:custDataLst>
              <p:tags r:id="rId14"/>
            </p:custData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405759" name="think-cell Slide" r:id="rId20" imgW="0" imgH="0" progId="TCLayout.ActiveDocument.1">
                  <p:embed/>
                </p:oleObj>
              </mc:Choice>
              <mc:Fallback>
                <p:oleObj name="think-cell Slide" r:id="rId20" imgW="0" imgH="0" progId="TCLayout.ActiveDocument.1">
                  <p:embed/>
                  <p:pic>
                    <p:nvPicPr>
                      <p:cNvPr id="0" name="AutoShape 1064"/>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1" name="Rectangle 3"/>
          <p:cNvSpPr>
            <a:spLocks noGrp="1" noChangeArrowheads="1"/>
          </p:cNvSpPr>
          <p:nvPr>
            <p:ph type="title"/>
            <p:custDataLst>
              <p:tags r:id="rId15"/>
            </p:custDataLst>
          </p:nvPr>
        </p:nvSpPr>
        <p:spPr bwMode="auto">
          <a:xfrm>
            <a:off x="122238" y="234956"/>
            <a:ext cx="8793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smtClean="0"/>
              <a:t>Click to edit Master title style</a:t>
            </a:r>
          </a:p>
        </p:txBody>
      </p:sp>
      <p:sp>
        <p:nvSpPr>
          <p:cNvPr id="2052" name="Rectangle 4"/>
          <p:cNvSpPr>
            <a:spLocks noGrp="1" noChangeArrowheads="1"/>
          </p:cNvSpPr>
          <p:nvPr>
            <p:ph type="body" idx="1"/>
            <p:custDataLst>
              <p:tags r:id="rId16"/>
            </p:custDataLst>
          </p:nvPr>
        </p:nvSpPr>
        <p:spPr bwMode="auto">
          <a:xfrm>
            <a:off x="125413" y="1298575"/>
            <a:ext cx="8793162" cy="13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3" name="Working Draft" hidden="1"/>
          <p:cNvSpPr txBox="1">
            <a:spLocks noChangeArrowheads="1"/>
          </p:cNvSpPr>
          <p:nvPr>
            <p:custDataLst>
              <p:tags r:id="rId17"/>
            </p:custDataLst>
          </p:nvPr>
        </p:nvSpPr>
        <p:spPr bwMode="auto">
          <a:xfrm rot="5400000">
            <a:off x="8182920" y="2772494"/>
            <a:ext cx="1779333" cy="92333"/>
          </a:xfrm>
          <a:prstGeom prst="rect">
            <a:avLst/>
          </a:prstGeom>
          <a:noFill/>
          <a:ln>
            <a:noFill/>
          </a:ln>
          <a:extLst/>
        </p:spPr>
        <p:txBody>
          <a:bodyPr wrap="none" lIns="0" tIns="0" rIns="0" bIns="0">
            <a:spAutoFit/>
          </a:bodyPr>
          <a:lstStyle>
            <a:lvl1pPr defTabSz="968375" eaLnBrk="0" hangingPunct="0">
              <a:defRPr>
                <a:solidFill>
                  <a:schemeClr val="tx1"/>
                </a:solidFill>
                <a:latin typeface="Calibri" pitchFamily="34" charset="0"/>
                <a:cs typeface="Arial" pitchFamily="34" charset="0"/>
              </a:defRPr>
            </a:lvl1pPr>
            <a:lvl2pPr marL="742950" indent="-285750" defTabSz="968375" eaLnBrk="0" hangingPunct="0">
              <a:defRPr>
                <a:solidFill>
                  <a:schemeClr val="tx1"/>
                </a:solidFill>
                <a:latin typeface="Calibri" pitchFamily="34" charset="0"/>
                <a:cs typeface="Arial" pitchFamily="34" charset="0"/>
              </a:defRPr>
            </a:lvl2pPr>
            <a:lvl3pPr marL="1143000" indent="-228600" defTabSz="968375" eaLnBrk="0" hangingPunct="0">
              <a:defRPr>
                <a:solidFill>
                  <a:schemeClr val="tx1"/>
                </a:solidFill>
                <a:latin typeface="Calibri" pitchFamily="34" charset="0"/>
                <a:cs typeface="Arial" pitchFamily="34" charset="0"/>
              </a:defRPr>
            </a:lvl3pPr>
            <a:lvl4pPr marL="1600200" indent="-228600" defTabSz="968375" eaLnBrk="0" hangingPunct="0">
              <a:defRPr>
                <a:solidFill>
                  <a:schemeClr val="tx1"/>
                </a:solidFill>
                <a:latin typeface="Calibri" pitchFamily="34" charset="0"/>
                <a:cs typeface="Arial" pitchFamily="34" charset="0"/>
              </a:defRPr>
            </a:lvl4pPr>
            <a:lvl5pPr marL="2057400" indent="-228600" defTabSz="968375" eaLnBrk="0" hangingPunct="0">
              <a:defRPr>
                <a:solidFill>
                  <a:schemeClr val="tx1"/>
                </a:solidFill>
                <a:latin typeface="Calibri" pitchFamily="34" charset="0"/>
                <a:cs typeface="Arial" pitchFamily="34" charset="0"/>
              </a:defRPr>
            </a:lvl5pPr>
            <a:lvl6pPr marL="2514600" indent="-228600" defTabSz="96837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6837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6837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68375"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en-GB" sz="600" smtClean="0">
                <a:solidFill>
                  <a:srgbClr val="000000"/>
                </a:solidFill>
                <a:latin typeface="Arial" pitchFamily="34" charset="0"/>
              </a:rPr>
              <a:t>Working Draft - Last Modified 7/18/2007 5:06:09 PM</a:t>
            </a:r>
            <a:endParaRPr lang="en-US" sz="600" smtClean="0">
              <a:solidFill>
                <a:srgbClr val="000000"/>
              </a:solidFill>
              <a:latin typeface="Arial" pitchFamily="34" charset="0"/>
            </a:endParaRPr>
          </a:p>
        </p:txBody>
      </p:sp>
      <p:sp>
        <p:nvSpPr>
          <p:cNvPr id="3078" name="Printed" hidden="1"/>
          <p:cNvSpPr txBox="1">
            <a:spLocks noChangeArrowheads="1"/>
          </p:cNvSpPr>
          <p:nvPr>
            <p:custDataLst>
              <p:tags r:id="rId18"/>
            </p:custDataLst>
          </p:nvPr>
        </p:nvSpPr>
        <p:spPr bwMode="auto">
          <a:xfrm rot="5400000">
            <a:off x="8581266" y="4296487"/>
            <a:ext cx="982641" cy="92333"/>
          </a:xfrm>
          <a:prstGeom prst="rect">
            <a:avLst/>
          </a:prstGeom>
          <a:noFill/>
          <a:ln>
            <a:noFill/>
          </a:ln>
          <a:extLst/>
        </p:spPr>
        <p:txBody>
          <a:bodyPr wrap="none" lIns="0" tIns="0" rIns="0" bIns="0">
            <a:spAutoFit/>
          </a:bodyPr>
          <a:lstStyle>
            <a:lvl1pPr defTabSz="977900" eaLnBrk="0" hangingPunct="0">
              <a:defRPr sz="1200">
                <a:solidFill>
                  <a:schemeClr val="tx1"/>
                </a:solidFill>
                <a:latin typeface="Arial" pitchFamily="34" charset="0"/>
                <a:ea typeface="ＭＳ Ｐゴシック" pitchFamily="34" charset="-128"/>
              </a:defRPr>
            </a:lvl1pPr>
            <a:lvl2pPr marL="742950" indent="-285750" defTabSz="977900" eaLnBrk="0" hangingPunct="0">
              <a:defRPr sz="1200">
                <a:solidFill>
                  <a:schemeClr val="tx1"/>
                </a:solidFill>
                <a:latin typeface="Arial" pitchFamily="34" charset="0"/>
                <a:ea typeface="ＭＳ Ｐゴシック" pitchFamily="34" charset="-128"/>
              </a:defRPr>
            </a:lvl2pPr>
            <a:lvl3pPr marL="1143000" indent="-228600" defTabSz="977900" eaLnBrk="0" hangingPunct="0">
              <a:defRPr sz="1200">
                <a:solidFill>
                  <a:schemeClr val="tx1"/>
                </a:solidFill>
                <a:latin typeface="Arial" pitchFamily="34" charset="0"/>
                <a:ea typeface="ＭＳ Ｐゴシック" pitchFamily="34" charset="-128"/>
              </a:defRPr>
            </a:lvl3pPr>
            <a:lvl4pPr marL="1600200" indent="-228600" defTabSz="977900" eaLnBrk="0" hangingPunct="0">
              <a:defRPr sz="1200">
                <a:solidFill>
                  <a:schemeClr val="tx1"/>
                </a:solidFill>
                <a:latin typeface="Arial" pitchFamily="34" charset="0"/>
                <a:ea typeface="ＭＳ Ｐゴシック" pitchFamily="34" charset="-128"/>
              </a:defRPr>
            </a:lvl4pPr>
            <a:lvl5pPr marL="2057400" indent="-228600" defTabSz="977900" eaLnBrk="0" hangingPunct="0">
              <a:defRPr sz="1200">
                <a:solidFill>
                  <a:schemeClr val="tx1"/>
                </a:solidFill>
                <a:latin typeface="Arial" pitchFamily="34" charset="0"/>
                <a:ea typeface="ＭＳ Ｐゴシック" pitchFamily="34" charset="-128"/>
              </a:defRPr>
            </a:lvl5pPr>
            <a:lvl6pPr marL="25146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defTabSz="977900"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eaLnBrk="1" hangingPunct="1">
              <a:defRPr/>
            </a:pPr>
            <a:r>
              <a:rPr lang="en-US" sz="600" smtClean="0">
                <a:solidFill>
                  <a:srgbClr val="000000"/>
                </a:solidFill>
              </a:rPr>
              <a:t>Printed 5/3/2007 1:32:16 PM</a:t>
            </a:r>
          </a:p>
        </p:txBody>
      </p:sp>
      <p:pic>
        <p:nvPicPr>
          <p:cNvPr id="2055" name="Picture 7" descr="Presentation"/>
          <p:cNvPicPr>
            <a:picLocks noChangeAspect="1" noChangeArrowheads="1"/>
          </p:cNvPicPr>
          <p:nvPr>
            <p:custDataLst>
              <p:tags r:id="rId19"/>
            </p:custDataLst>
          </p:nvPr>
        </p:nvPicPr>
        <p:blipFill>
          <a:blip r:embed="rId21">
            <a:extLst>
              <a:ext uri="{28A0092B-C50C-407E-A947-70E740481C1C}">
                <a14:useLocalDpi xmlns:a14="http://schemas.microsoft.com/office/drawing/2010/main" val="0"/>
              </a:ext>
            </a:extLst>
          </a:blip>
          <a:srcRect l="290" t="5713" r="612" b="1003"/>
          <a:stretch>
            <a:fillRect/>
          </a:stretch>
        </p:blipFill>
        <p:spPr bwMode="auto">
          <a:xfrm>
            <a:off x="0" y="2858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04075"/>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Lst>
  <p:hf hdr="0" ftr="0" dt="0"/>
  <p:txStyles>
    <p:titleStyle>
      <a:lvl1pPr algn="l" defTabSz="943925" rtl="0" eaLnBrk="0" fontAlgn="base" hangingPunct="0">
        <a:spcBef>
          <a:spcPct val="0"/>
        </a:spcBef>
        <a:spcAft>
          <a:spcPct val="0"/>
        </a:spcAft>
        <a:defRPr sz="2000" b="1">
          <a:solidFill>
            <a:schemeClr val="tx2"/>
          </a:solidFill>
          <a:latin typeface="+mj-lt"/>
          <a:ea typeface="MS PGothic" pitchFamily="34" charset="-128"/>
          <a:cs typeface="MS PGothic" pitchFamily="34" charset="-128"/>
        </a:defRPr>
      </a:lvl1pPr>
      <a:lvl2pPr algn="l" defTabSz="943925" rtl="0" eaLnBrk="0" fontAlgn="base" hangingPunct="0">
        <a:spcBef>
          <a:spcPct val="0"/>
        </a:spcBef>
        <a:spcAft>
          <a:spcPct val="0"/>
        </a:spcAft>
        <a:defRPr sz="2000" b="1">
          <a:solidFill>
            <a:schemeClr val="tx2"/>
          </a:solidFill>
          <a:latin typeface="Arial" pitchFamily="34" charset="0"/>
          <a:ea typeface="MS PGothic" pitchFamily="34" charset="-128"/>
          <a:cs typeface="MS PGothic" pitchFamily="34" charset="-128"/>
        </a:defRPr>
      </a:lvl2pPr>
      <a:lvl3pPr algn="l" defTabSz="943925" rtl="0" eaLnBrk="0" fontAlgn="base" hangingPunct="0">
        <a:spcBef>
          <a:spcPct val="0"/>
        </a:spcBef>
        <a:spcAft>
          <a:spcPct val="0"/>
        </a:spcAft>
        <a:defRPr sz="2000" b="1">
          <a:solidFill>
            <a:schemeClr val="tx2"/>
          </a:solidFill>
          <a:latin typeface="Arial" pitchFamily="34" charset="0"/>
          <a:ea typeface="MS PGothic" pitchFamily="34" charset="-128"/>
          <a:cs typeface="MS PGothic" pitchFamily="34" charset="-128"/>
        </a:defRPr>
      </a:lvl3pPr>
      <a:lvl4pPr algn="l" defTabSz="943925" rtl="0" eaLnBrk="0" fontAlgn="base" hangingPunct="0">
        <a:spcBef>
          <a:spcPct val="0"/>
        </a:spcBef>
        <a:spcAft>
          <a:spcPct val="0"/>
        </a:spcAft>
        <a:defRPr sz="2000" b="1">
          <a:solidFill>
            <a:schemeClr val="tx2"/>
          </a:solidFill>
          <a:latin typeface="Arial" pitchFamily="34" charset="0"/>
          <a:ea typeface="MS PGothic" pitchFamily="34" charset="-128"/>
          <a:cs typeface="MS PGothic" pitchFamily="34" charset="-128"/>
        </a:defRPr>
      </a:lvl4pPr>
      <a:lvl5pPr algn="l" defTabSz="943925" rtl="0" eaLnBrk="0" fontAlgn="base" hangingPunct="0">
        <a:spcBef>
          <a:spcPct val="0"/>
        </a:spcBef>
        <a:spcAft>
          <a:spcPct val="0"/>
        </a:spcAft>
        <a:defRPr sz="2000" b="1">
          <a:solidFill>
            <a:schemeClr val="tx2"/>
          </a:solidFill>
          <a:latin typeface="Arial" pitchFamily="34" charset="0"/>
          <a:ea typeface="MS PGothic" pitchFamily="34" charset="-128"/>
          <a:cs typeface="MS PGothic" pitchFamily="34" charset="-128"/>
        </a:defRPr>
      </a:lvl5pPr>
      <a:lvl6pPr marL="451486" algn="l" defTabSz="945296" rtl="0" fontAlgn="base">
        <a:spcBef>
          <a:spcPct val="0"/>
        </a:spcBef>
        <a:spcAft>
          <a:spcPct val="0"/>
        </a:spcAft>
        <a:defRPr sz="2000" b="1">
          <a:solidFill>
            <a:schemeClr val="tx2"/>
          </a:solidFill>
          <a:latin typeface="Arial" pitchFamily="34" charset="0"/>
          <a:cs typeface="Arial" pitchFamily="34" charset="0"/>
        </a:defRPr>
      </a:lvl6pPr>
      <a:lvl7pPr marL="902978" algn="l" defTabSz="945296" rtl="0" fontAlgn="base">
        <a:spcBef>
          <a:spcPct val="0"/>
        </a:spcBef>
        <a:spcAft>
          <a:spcPct val="0"/>
        </a:spcAft>
        <a:defRPr sz="2000" b="1">
          <a:solidFill>
            <a:schemeClr val="tx2"/>
          </a:solidFill>
          <a:latin typeface="Arial" pitchFamily="34" charset="0"/>
          <a:cs typeface="Arial" pitchFamily="34" charset="0"/>
        </a:defRPr>
      </a:lvl7pPr>
      <a:lvl8pPr marL="1354452" algn="l" defTabSz="945296" rtl="0" fontAlgn="base">
        <a:spcBef>
          <a:spcPct val="0"/>
        </a:spcBef>
        <a:spcAft>
          <a:spcPct val="0"/>
        </a:spcAft>
        <a:defRPr sz="2000" b="1">
          <a:solidFill>
            <a:schemeClr val="tx2"/>
          </a:solidFill>
          <a:latin typeface="Arial" pitchFamily="34" charset="0"/>
          <a:cs typeface="Arial" pitchFamily="34" charset="0"/>
        </a:defRPr>
      </a:lvl8pPr>
      <a:lvl9pPr marL="1805943" algn="l" defTabSz="945296" rtl="0" fontAlgn="base">
        <a:spcBef>
          <a:spcPct val="0"/>
        </a:spcBef>
        <a:spcAft>
          <a:spcPct val="0"/>
        </a:spcAft>
        <a:defRPr sz="2000" b="1">
          <a:solidFill>
            <a:schemeClr val="tx2"/>
          </a:solidFill>
          <a:latin typeface="Arial" pitchFamily="34" charset="0"/>
          <a:cs typeface="Arial" pitchFamily="34" charset="0"/>
        </a:defRPr>
      </a:lvl9pPr>
    </p:titleStyle>
    <p:bodyStyle>
      <a:lvl1pPr marL="338359" indent="-338359" algn="l" defTabSz="943925" rtl="0" eaLnBrk="0" fontAlgn="base" hangingPunct="0">
        <a:spcBef>
          <a:spcPct val="0"/>
        </a:spcBef>
        <a:spcAft>
          <a:spcPct val="0"/>
        </a:spcAft>
        <a:buSzPct val="120000"/>
        <a:buChar char="•"/>
        <a:defRPr sz="1700">
          <a:solidFill>
            <a:schemeClr val="tx1"/>
          </a:solidFill>
          <a:latin typeface="+mn-lt"/>
          <a:ea typeface="MS PGothic" pitchFamily="34" charset="-128"/>
          <a:cs typeface="MS PGothic" pitchFamily="34" charset="-128"/>
        </a:defRPr>
      </a:lvl1pPr>
      <a:lvl2pPr marL="151787" indent="-150205" algn="l" defTabSz="943925" rtl="0" eaLnBrk="0" fontAlgn="base" hangingPunct="0">
        <a:spcBef>
          <a:spcPct val="0"/>
        </a:spcBef>
        <a:spcAft>
          <a:spcPct val="0"/>
        </a:spcAft>
        <a:buSzPct val="120000"/>
        <a:buChar char="•"/>
        <a:defRPr sz="1700">
          <a:solidFill>
            <a:schemeClr val="tx1"/>
          </a:solidFill>
          <a:latin typeface="+mn-lt"/>
          <a:ea typeface="MS PGothic" pitchFamily="34" charset="-128"/>
          <a:cs typeface="MS PGothic" pitchFamily="34" charset="-128"/>
        </a:defRPr>
      </a:lvl2pPr>
      <a:lvl3pPr marL="311480" indent="-158107" algn="l" defTabSz="943925" rtl="0" eaLnBrk="0" fontAlgn="base" hangingPunct="0">
        <a:spcBef>
          <a:spcPct val="0"/>
        </a:spcBef>
        <a:spcAft>
          <a:spcPct val="0"/>
        </a:spcAft>
        <a:buChar char="–"/>
        <a:defRPr sz="1700">
          <a:solidFill>
            <a:schemeClr val="tx1"/>
          </a:solidFill>
          <a:latin typeface="+mn-lt"/>
          <a:ea typeface="MS PGothic" pitchFamily="34" charset="-128"/>
          <a:cs typeface="MS PGothic" pitchFamily="34" charset="-128"/>
        </a:defRPr>
      </a:lvl3pPr>
      <a:lvl4pPr marL="455361" indent="-142298" algn="l" defTabSz="943925" rtl="0" eaLnBrk="0" fontAlgn="base" hangingPunct="0">
        <a:spcBef>
          <a:spcPct val="0"/>
        </a:spcBef>
        <a:spcAft>
          <a:spcPct val="0"/>
        </a:spcAft>
        <a:buSzPct val="89000"/>
        <a:buChar char="•"/>
        <a:defRPr sz="1700">
          <a:solidFill>
            <a:schemeClr val="tx1"/>
          </a:solidFill>
          <a:latin typeface="+mn-lt"/>
          <a:ea typeface="MS PGothic" pitchFamily="34" charset="-128"/>
          <a:cs typeface="MS PGothic" pitchFamily="34" charset="-128"/>
        </a:defRPr>
      </a:lvl4pPr>
      <a:lvl5pPr marL="613470" indent="-156523" algn="l" defTabSz="943925" rtl="0" eaLnBrk="0" fontAlgn="base" hangingPunct="0">
        <a:spcBef>
          <a:spcPct val="0"/>
        </a:spcBef>
        <a:spcAft>
          <a:spcPct val="0"/>
        </a:spcAft>
        <a:buSzPct val="75000"/>
        <a:buChar char="–"/>
        <a:defRPr sz="1700">
          <a:solidFill>
            <a:schemeClr val="tx1"/>
          </a:solidFill>
          <a:latin typeface="+mn-lt"/>
          <a:ea typeface="MS PGothic" pitchFamily="34" charset="-128"/>
          <a:cs typeface="MS PGothic" pitchFamily="34" charset="-128"/>
        </a:defRPr>
      </a:lvl5pPr>
      <a:lvl6pPr marL="1066013" indent="-156747" algn="l" defTabSz="945296" rtl="0" fontAlgn="base">
        <a:spcBef>
          <a:spcPct val="0"/>
        </a:spcBef>
        <a:spcAft>
          <a:spcPct val="0"/>
        </a:spcAft>
        <a:buSzPct val="75000"/>
        <a:buChar char="–"/>
        <a:defRPr sz="1700">
          <a:solidFill>
            <a:schemeClr val="tx1"/>
          </a:solidFill>
          <a:latin typeface="+mn-lt"/>
          <a:cs typeface="+mn-cs"/>
        </a:defRPr>
      </a:lvl6pPr>
      <a:lvl7pPr marL="1517493" indent="-156747" algn="l" defTabSz="945296" rtl="0" fontAlgn="base">
        <a:spcBef>
          <a:spcPct val="0"/>
        </a:spcBef>
        <a:spcAft>
          <a:spcPct val="0"/>
        </a:spcAft>
        <a:buSzPct val="75000"/>
        <a:buChar char="–"/>
        <a:defRPr sz="1700">
          <a:solidFill>
            <a:schemeClr val="tx1"/>
          </a:solidFill>
          <a:latin typeface="+mn-lt"/>
          <a:cs typeface="+mn-cs"/>
        </a:defRPr>
      </a:lvl7pPr>
      <a:lvl8pPr marL="1968976" indent="-156747" algn="l" defTabSz="945296" rtl="0" fontAlgn="base">
        <a:spcBef>
          <a:spcPct val="0"/>
        </a:spcBef>
        <a:spcAft>
          <a:spcPct val="0"/>
        </a:spcAft>
        <a:buSzPct val="75000"/>
        <a:buChar char="–"/>
        <a:defRPr sz="1700">
          <a:solidFill>
            <a:schemeClr val="tx1"/>
          </a:solidFill>
          <a:latin typeface="+mn-lt"/>
          <a:cs typeface="+mn-cs"/>
        </a:defRPr>
      </a:lvl8pPr>
      <a:lvl9pPr marL="2420460" indent="-156747" algn="l" defTabSz="945296" rtl="0" fontAlgn="base">
        <a:spcBef>
          <a:spcPct val="0"/>
        </a:spcBef>
        <a:spcAft>
          <a:spcPct val="0"/>
        </a:spcAft>
        <a:buSzPct val="75000"/>
        <a:buChar char="–"/>
        <a:defRPr sz="1700">
          <a:solidFill>
            <a:schemeClr val="tx1"/>
          </a:solidFill>
          <a:latin typeface="+mn-lt"/>
          <a:cs typeface="+mn-cs"/>
        </a:defRPr>
      </a:lvl9pPr>
    </p:bodyStyle>
    <p:otherStyle>
      <a:defPPr>
        <a:defRPr lang="en-US"/>
      </a:defPPr>
      <a:lvl1pPr marL="0" algn="l" defTabSz="902978" rtl="0" eaLnBrk="1" latinLnBrk="0" hangingPunct="1">
        <a:defRPr sz="1800" kern="1200">
          <a:solidFill>
            <a:schemeClr val="tx1"/>
          </a:solidFill>
          <a:latin typeface="+mn-lt"/>
          <a:ea typeface="+mn-ea"/>
          <a:cs typeface="+mn-cs"/>
        </a:defRPr>
      </a:lvl1pPr>
      <a:lvl2pPr marL="451486" algn="l" defTabSz="902978" rtl="0" eaLnBrk="1" latinLnBrk="0" hangingPunct="1">
        <a:defRPr sz="1800" kern="1200">
          <a:solidFill>
            <a:schemeClr val="tx1"/>
          </a:solidFill>
          <a:latin typeface="+mn-lt"/>
          <a:ea typeface="+mn-ea"/>
          <a:cs typeface="+mn-cs"/>
        </a:defRPr>
      </a:lvl2pPr>
      <a:lvl3pPr marL="902978" algn="l" defTabSz="902978" rtl="0" eaLnBrk="1" latinLnBrk="0" hangingPunct="1">
        <a:defRPr sz="1800" kern="1200">
          <a:solidFill>
            <a:schemeClr val="tx1"/>
          </a:solidFill>
          <a:latin typeface="+mn-lt"/>
          <a:ea typeface="+mn-ea"/>
          <a:cs typeface="+mn-cs"/>
        </a:defRPr>
      </a:lvl3pPr>
      <a:lvl4pPr marL="1354452" algn="l" defTabSz="902978" rtl="0" eaLnBrk="1" latinLnBrk="0" hangingPunct="1">
        <a:defRPr sz="1800" kern="1200">
          <a:solidFill>
            <a:schemeClr val="tx1"/>
          </a:solidFill>
          <a:latin typeface="+mn-lt"/>
          <a:ea typeface="+mn-ea"/>
          <a:cs typeface="+mn-cs"/>
        </a:defRPr>
      </a:lvl4pPr>
      <a:lvl5pPr marL="1805943" algn="l" defTabSz="902978" rtl="0" eaLnBrk="1" latinLnBrk="0" hangingPunct="1">
        <a:defRPr sz="1800" kern="1200">
          <a:solidFill>
            <a:schemeClr val="tx1"/>
          </a:solidFill>
          <a:latin typeface="+mn-lt"/>
          <a:ea typeface="+mn-ea"/>
          <a:cs typeface="+mn-cs"/>
        </a:defRPr>
      </a:lvl5pPr>
      <a:lvl6pPr marL="2257429" algn="l" defTabSz="902978" rtl="0" eaLnBrk="1" latinLnBrk="0" hangingPunct="1">
        <a:defRPr sz="1800" kern="1200">
          <a:solidFill>
            <a:schemeClr val="tx1"/>
          </a:solidFill>
          <a:latin typeface="+mn-lt"/>
          <a:ea typeface="+mn-ea"/>
          <a:cs typeface="+mn-cs"/>
        </a:defRPr>
      </a:lvl6pPr>
      <a:lvl7pPr marL="2708911" algn="l" defTabSz="902978" rtl="0" eaLnBrk="1" latinLnBrk="0" hangingPunct="1">
        <a:defRPr sz="1800" kern="1200">
          <a:solidFill>
            <a:schemeClr val="tx1"/>
          </a:solidFill>
          <a:latin typeface="+mn-lt"/>
          <a:ea typeface="+mn-ea"/>
          <a:cs typeface="+mn-cs"/>
        </a:defRPr>
      </a:lvl7pPr>
      <a:lvl8pPr marL="3160399" algn="l" defTabSz="902978" rtl="0" eaLnBrk="1" latinLnBrk="0" hangingPunct="1">
        <a:defRPr sz="1800" kern="1200">
          <a:solidFill>
            <a:schemeClr val="tx1"/>
          </a:solidFill>
          <a:latin typeface="+mn-lt"/>
          <a:ea typeface="+mn-ea"/>
          <a:cs typeface="+mn-cs"/>
        </a:defRPr>
      </a:lvl8pPr>
      <a:lvl9pPr marL="3611880" algn="l" defTabSz="902978"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Rectangle 2" hidden="1"/>
          <p:cNvGraphicFramePr>
            <a:graphicFrameLocks/>
          </p:cNvGraphicFramePr>
          <p:nvPr>
            <p:custDataLst>
              <p:tags r:id="rId15"/>
            </p:custDataLst>
          </p:nvPr>
        </p:nvGraphicFramePr>
        <p:xfrm>
          <a:off x="194" y="14"/>
          <a:ext cx="161925" cy="161924"/>
        </p:xfrm>
        <a:graphic>
          <a:graphicData uri="http://schemas.openxmlformats.org/presentationml/2006/ole">
            <mc:AlternateContent xmlns:mc="http://schemas.openxmlformats.org/markup-compatibility/2006">
              <mc:Choice xmlns:v="urn:schemas-microsoft-com:vml" Requires="v">
                <p:oleObj spid="_x0000_s298300" name="think-cell Slide" r:id="rId22" imgW="0" imgH="0" progId="TCLayout.ActiveDocument.1">
                  <p:embed/>
                </p:oleObj>
              </mc:Choice>
              <mc:Fallback>
                <p:oleObj name="think-cell Slide" r:id="rId22" imgW="0" imgH="0" progId="TCLayout.ActiveDocument.1">
                  <p:embed/>
                  <p:pic>
                    <p:nvPicPr>
                      <p:cNvPr id="0" name="AutoShape 102"/>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94" y="14"/>
                        <a:ext cx="161925" cy="1619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028" name="Picture 3" descr="Presentation"/>
          <p:cNvPicPr>
            <a:picLocks noChangeAspect="1" noChangeArrowheads="1"/>
          </p:cNvPicPr>
          <p:nvPr>
            <p:custDataLst>
              <p:tags r:id="rId16"/>
            </p:custDataLst>
          </p:nvPr>
        </p:nvPicPr>
        <p:blipFill>
          <a:blip r:embed="rId23" cstate="print"/>
          <a:srcRect/>
          <a:stretch>
            <a:fillRect/>
          </a:stretch>
        </p:blipFill>
        <p:spPr bwMode="auto">
          <a:xfrm>
            <a:off x="0" y="582620"/>
            <a:ext cx="9144000" cy="6330950"/>
          </a:xfrm>
          <a:prstGeom prst="rect">
            <a:avLst/>
          </a:prstGeom>
          <a:noFill/>
          <a:ln w="9525">
            <a:noFill/>
            <a:miter lim="800000"/>
            <a:headEnd/>
            <a:tailEnd/>
          </a:ln>
        </p:spPr>
      </p:pic>
      <p:sp>
        <p:nvSpPr>
          <p:cNvPr id="19460" name="doc id"/>
          <p:cNvSpPr>
            <a:spLocks noGrp="1" noChangeArrowheads="1"/>
          </p:cNvSpPr>
          <p:nvPr>
            <p:ph type="ftr" sz="quarter" idx="3"/>
            <p:custDataLst>
              <p:tags r:id="rId17"/>
            </p:custDataLst>
          </p:nvPr>
        </p:nvSpPr>
        <p:spPr bwMode="auto">
          <a:xfrm>
            <a:off x="8915432" y="36526"/>
            <a:ext cx="65" cy="107722"/>
          </a:xfrm>
          <a:prstGeom prst="rect">
            <a:avLst/>
          </a:prstGeom>
          <a:noFill/>
          <a:ln w="9525">
            <a:noFill/>
            <a:miter lim="800000"/>
            <a:headEnd/>
            <a:tailEnd/>
          </a:ln>
          <a:effectLst/>
        </p:spPr>
        <p:txBody>
          <a:bodyPr vert="horz" wrap="none" lIns="0" tIns="0" rIns="0" bIns="0" numCol="1" anchor="t" anchorCtr="0" compatLnSpc="1">
            <a:prstTxWarp prst="textNoShape">
              <a:avLst/>
            </a:prstTxWarp>
            <a:spAutoFit/>
          </a:bodyPr>
          <a:lstStyle>
            <a:lvl1pPr algn="r">
              <a:defRPr sz="700">
                <a:solidFill>
                  <a:srgbClr val="000000"/>
                </a:solidFill>
                <a:latin typeface="Arial" pitchFamily="34" charset="0"/>
                <a:cs typeface="Arial" pitchFamily="34" charset="0"/>
              </a:defRPr>
            </a:lvl1pPr>
          </a:lstStyle>
          <a:p>
            <a:pPr defTabSz="910204" fontAlgn="base">
              <a:spcBef>
                <a:spcPct val="0"/>
              </a:spcBef>
              <a:spcAft>
                <a:spcPct val="0"/>
              </a:spcAft>
              <a:defRPr/>
            </a:pPr>
            <a:endParaRPr lang="en-GB"/>
          </a:p>
        </p:txBody>
      </p:sp>
      <p:sp>
        <p:nvSpPr>
          <p:cNvPr id="19461" name="Rectangle 5"/>
          <p:cNvSpPr>
            <a:spLocks noGrp="1" noChangeArrowheads="1"/>
          </p:cNvSpPr>
          <p:nvPr>
            <p:ph type="sldNum" sz="quarter" idx="4"/>
            <p:custDataLst>
              <p:tags r:id="rId18"/>
            </p:custDataLst>
          </p:nvPr>
        </p:nvSpPr>
        <p:spPr bwMode="auto">
          <a:xfrm>
            <a:off x="4902202" y="6656425"/>
            <a:ext cx="1905000" cy="188417"/>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r">
              <a:defRPr sz="1200">
                <a:latin typeface="Arial" pitchFamily="34" charset="0"/>
                <a:cs typeface="Arial" pitchFamily="34" charset="0"/>
              </a:defRPr>
            </a:lvl1pPr>
          </a:lstStyle>
          <a:p>
            <a:pPr defTabSz="910204" fontAlgn="base">
              <a:spcBef>
                <a:spcPct val="0"/>
              </a:spcBef>
              <a:spcAft>
                <a:spcPct val="0"/>
              </a:spcAft>
              <a:defRPr/>
            </a:pPr>
            <a:fld id="{CBAA05DA-219A-4F49-80D8-79626C69FCD3}" type="slidenum">
              <a:rPr lang="en-US" smtClean="0">
                <a:solidFill>
                  <a:srgbClr val="000000"/>
                </a:solidFill>
              </a:rPr>
              <a:pPr defTabSz="910204" fontAlgn="base">
                <a:spcBef>
                  <a:spcPct val="0"/>
                </a:spcBef>
                <a:spcAft>
                  <a:spcPct val="0"/>
                </a:spcAft>
                <a:defRPr/>
              </a:pPr>
              <a:t>‹#›</a:t>
            </a:fld>
            <a:endParaRPr lang="en-US">
              <a:solidFill>
                <a:srgbClr val="000000"/>
              </a:solidFill>
            </a:endParaRPr>
          </a:p>
        </p:txBody>
      </p:sp>
      <p:sp>
        <p:nvSpPr>
          <p:cNvPr id="19462" name="Rectangle 6"/>
          <p:cNvSpPr>
            <a:spLocks noGrp="1" noChangeArrowheads="1"/>
          </p:cNvSpPr>
          <p:nvPr>
            <p:ph type="title"/>
            <p:custDataLst>
              <p:tags r:id="rId19"/>
            </p:custDataLst>
          </p:nvPr>
        </p:nvSpPr>
        <p:spPr bwMode="auto">
          <a:xfrm>
            <a:off x="122242" y="234951"/>
            <a:ext cx="8793162" cy="319684"/>
          </a:xfrm>
          <a:prstGeom prst="rect">
            <a:avLst/>
          </a:prstGeom>
          <a:noFill/>
          <a:ln w="9525">
            <a:noFill/>
            <a:miter lim="800000"/>
            <a:headEnd/>
            <a:tailEnd/>
          </a:ln>
          <a:effectLst>
            <a:outerShdw dist="17961" dir="2700000" algn="ctr" rotWithShape="0">
              <a:schemeClr val="tx2"/>
            </a:outerShdw>
          </a:effectLst>
        </p:spPr>
        <p:txBody>
          <a:bodyPr vert="horz" wrap="square" lIns="0" tIns="0" rIns="0" bIns="0" numCol="1" anchor="t" anchorCtr="0" compatLnSpc="1">
            <a:prstTxWarp prst="textNoShape">
              <a:avLst/>
            </a:prstTxWarp>
            <a:spAutoFit/>
          </a:bodyPr>
          <a:lstStyle/>
          <a:p>
            <a:pPr lvl="0"/>
            <a:r>
              <a:rPr lang="en-US" smtClean="0"/>
              <a:t>Click to edit Master title style</a:t>
            </a:r>
          </a:p>
        </p:txBody>
      </p:sp>
      <p:sp>
        <p:nvSpPr>
          <p:cNvPr id="1032" name="Rectangle 7"/>
          <p:cNvSpPr>
            <a:spLocks noGrp="1" noChangeArrowheads="1"/>
          </p:cNvSpPr>
          <p:nvPr>
            <p:ph type="body" idx="1"/>
            <p:custDataLst>
              <p:tags r:id="rId20"/>
            </p:custDataLst>
          </p:nvPr>
        </p:nvSpPr>
        <p:spPr bwMode="auto">
          <a:xfrm>
            <a:off x="125420" y="1298595"/>
            <a:ext cx="8793162" cy="1231106"/>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grpSp>
        <p:nvGrpSpPr>
          <p:cNvPr id="2" name="McK Slide Elements"/>
          <p:cNvGrpSpPr>
            <a:grpSpLocks/>
          </p:cNvGrpSpPr>
          <p:nvPr>
            <p:custDataLst>
              <p:tags r:id="rId21"/>
            </p:custDataLst>
          </p:nvPr>
        </p:nvGrpSpPr>
        <p:grpSpPr bwMode="auto">
          <a:xfrm>
            <a:off x="125420" y="542929"/>
            <a:ext cx="8793162" cy="6288088"/>
            <a:chOff x="77" y="335"/>
            <a:chExt cx="5429" cy="3882"/>
          </a:xfrm>
        </p:grpSpPr>
        <p:sp>
          <p:nvSpPr>
            <p:cNvPr id="19465" name="McK Measure" hidden="1"/>
            <p:cNvSpPr txBox="1">
              <a:spLocks noChangeArrowheads="1"/>
            </p:cNvSpPr>
            <p:nvPr userDrawn="1"/>
          </p:nvSpPr>
          <p:spPr bwMode="auto">
            <a:xfrm>
              <a:off x="77" y="335"/>
              <a:ext cx="5429" cy="152"/>
            </a:xfrm>
            <a:prstGeom prst="rect">
              <a:avLst/>
            </a:prstGeom>
            <a:noFill/>
            <a:ln w="9525">
              <a:noFill/>
              <a:miter lim="800000"/>
              <a:headEnd/>
              <a:tailEnd/>
            </a:ln>
            <a:effectLst/>
          </p:spPr>
          <p:txBody>
            <a:bodyPr lIns="0" tIns="0" rIns="0" bIns="0">
              <a:spAutoFit/>
            </a:bodyPr>
            <a:lstStyle/>
            <a:p>
              <a:pPr defTabSz="908421" fontAlgn="base">
                <a:spcBef>
                  <a:spcPct val="0"/>
                </a:spcBef>
                <a:spcAft>
                  <a:spcPct val="0"/>
                </a:spcAft>
                <a:defRPr/>
              </a:pPr>
              <a:r>
                <a:rPr lang="en-US" sz="1600">
                  <a:solidFill>
                    <a:srgbClr val="000000"/>
                  </a:solidFill>
                </a:rPr>
                <a:t>Unit of measure</a:t>
              </a:r>
            </a:p>
          </p:txBody>
        </p:sp>
        <p:sp>
          <p:nvSpPr>
            <p:cNvPr id="19466" name="McK Footnote" hidden="1"/>
            <p:cNvSpPr txBox="1">
              <a:spLocks noChangeArrowheads="1"/>
            </p:cNvSpPr>
            <p:nvPr userDrawn="1"/>
          </p:nvSpPr>
          <p:spPr bwMode="auto">
            <a:xfrm>
              <a:off x="79" y="3961"/>
              <a:ext cx="5145" cy="256"/>
            </a:xfrm>
            <a:prstGeom prst="rect">
              <a:avLst/>
            </a:prstGeom>
            <a:noFill/>
            <a:ln w="9525">
              <a:noFill/>
              <a:miter lim="800000"/>
              <a:headEnd/>
              <a:tailEnd/>
            </a:ln>
            <a:effectLst/>
          </p:spPr>
          <p:txBody>
            <a:bodyPr lIns="0" tIns="0" rIns="0" bIns="0" anchor="b">
              <a:spAutoFit/>
            </a:bodyPr>
            <a:lstStyle/>
            <a:p>
              <a:pPr marL="582974" indent="-582974" defTabSz="908421" fontAlgn="base">
                <a:spcBef>
                  <a:spcPct val="0"/>
                </a:spcBef>
                <a:spcAft>
                  <a:spcPct val="0"/>
                </a:spcAft>
                <a:tabLst>
                  <a:tab pos="541895" algn="r"/>
                </a:tabLst>
                <a:defRPr/>
              </a:pPr>
              <a:r>
                <a:rPr lang="en-US" sz="1200">
                  <a:solidFill>
                    <a:srgbClr val="000000"/>
                  </a:solidFill>
                </a:rPr>
                <a:t>	*	Footnote</a:t>
              </a:r>
            </a:p>
            <a:p>
              <a:pPr marL="582974" indent="-582974" defTabSz="908421" fontAlgn="base">
                <a:spcBef>
                  <a:spcPct val="20000"/>
                </a:spcBef>
                <a:spcAft>
                  <a:spcPct val="0"/>
                </a:spcAft>
                <a:tabLst>
                  <a:tab pos="541895" algn="r"/>
                </a:tabLst>
                <a:defRPr/>
              </a:pPr>
              <a:r>
                <a:rPr lang="en-US" sz="1200">
                  <a:solidFill>
                    <a:srgbClr val="000000"/>
                  </a:solidFill>
                </a:rPr>
                <a:t>Source:		Source</a:t>
              </a:r>
            </a:p>
          </p:txBody>
        </p:sp>
      </p:grpSp>
    </p:spTree>
    <p:extLst>
      <p:ext uri="{BB962C8B-B14F-4D97-AF65-F5344CB8AC3E}">
        <p14:creationId xmlns:p14="http://schemas.microsoft.com/office/powerpoint/2010/main" val="416910293"/>
      </p:ext>
    </p:extLst>
  </p:cSld>
  <p:clrMap bg1="lt1" tx1="dk1" bg2="lt2" tx2="dk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 id="2147483910" r:id="rId12"/>
  </p:sldLayoutIdLst>
  <p:transition/>
  <p:timing>
    <p:tnLst>
      <p:par>
        <p:cTn id="1" dur="indefinite" restart="never" nodeType="tmRoot"/>
      </p:par>
    </p:tnLst>
  </p:timing>
  <p:hf hdr="0" ftr="0" dt="0"/>
  <p:txStyles>
    <p:titleStyle>
      <a:lvl1pPr algn="l" defTabSz="908421" rtl="0" eaLnBrk="0" fontAlgn="base" hangingPunct="0">
        <a:spcBef>
          <a:spcPct val="0"/>
        </a:spcBef>
        <a:spcAft>
          <a:spcPct val="0"/>
        </a:spcAft>
        <a:defRPr sz="2000" b="1">
          <a:solidFill>
            <a:srgbClr val="FF0000"/>
          </a:solidFill>
          <a:latin typeface="+mj-lt"/>
          <a:ea typeface="+mj-ea"/>
          <a:cs typeface="+mj-cs"/>
        </a:defRPr>
      </a:lvl1pPr>
      <a:lvl2pPr algn="l" defTabSz="908421" rtl="0" eaLnBrk="0" fontAlgn="base" hangingPunct="0">
        <a:spcBef>
          <a:spcPct val="0"/>
        </a:spcBef>
        <a:spcAft>
          <a:spcPct val="0"/>
        </a:spcAft>
        <a:defRPr sz="2000" b="1">
          <a:solidFill>
            <a:srgbClr val="FF0000"/>
          </a:solidFill>
          <a:latin typeface="Arial" pitchFamily="34" charset="0"/>
          <a:cs typeface="Arial" pitchFamily="34" charset="0"/>
        </a:defRPr>
      </a:lvl2pPr>
      <a:lvl3pPr algn="l" defTabSz="908421" rtl="0" eaLnBrk="0" fontAlgn="base" hangingPunct="0">
        <a:spcBef>
          <a:spcPct val="0"/>
        </a:spcBef>
        <a:spcAft>
          <a:spcPct val="0"/>
        </a:spcAft>
        <a:defRPr sz="2000" b="1">
          <a:solidFill>
            <a:srgbClr val="FF0000"/>
          </a:solidFill>
          <a:latin typeface="Arial" pitchFamily="34" charset="0"/>
          <a:cs typeface="Arial" pitchFamily="34" charset="0"/>
        </a:defRPr>
      </a:lvl3pPr>
      <a:lvl4pPr algn="l" defTabSz="908421" rtl="0" eaLnBrk="0" fontAlgn="base" hangingPunct="0">
        <a:spcBef>
          <a:spcPct val="0"/>
        </a:spcBef>
        <a:spcAft>
          <a:spcPct val="0"/>
        </a:spcAft>
        <a:defRPr sz="2000" b="1">
          <a:solidFill>
            <a:srgbClr val="FF0000"/>
          </a:solidFill>
          <a:latin typeface="Arial" pitchFamily="34" charset="0"/>
          <a:cs typeface="Arial" pitchFamily="34" charset="0"/>
        </a:defRPr>
      </a:lvl4pPr>
      <a:lvl5pPr algn="l" defTabSz="908421" rtl="0" eaLnBrk="0" fontAlgn="base" hangingPunct="0">
        <a:spcBef>
          <a:spcPct val="0"/>
        </a:spcBef>
        <a:spcAft>
          <a:spcPct val="0"/>
        </a:spcAft>
        <a:defRPr sz="2000" b="1">
          <a:solidFill>
            <a:srgbClr val="FF0000"/>
          </a:solidFill>
          <a:latin typeface="Arial" pitchFamily="34" charset="0"/>
          <a:cs typeface="Arial" pitchFamily="34" charset="0"/>
        </a:defRPr>
      </a:lvl5pPr>
      <a:lvl6pPr marL="455003" algn="l" defTabSz="908421" rtl="0" fontAlgn="base">
        <a:spcBef>
          <a:spcPct val="0"/>
        </a:spcBef>
        <a:spcAft>
          <a:spcPct val="0"/>
        </a:spcAft>
        <a:defRPr sz="2000" b="1">
          <a:solidFill>
            <a:srgbClr val="FF0000"/>
          </a:solidFill>
          <a:latin typeface="Arial" pitchFamily="34" charset="0"/>
          <a:cs typeface="Arial" pitchFamily="34" charset="0"/>
        </a:defRPr>
      </a:lvl6pPr>
      <a:lvl7pPr marL="910004" algn="l" defTabSz="908421" rtl="0" fontAlgn="base">
        <a:spcBef>
          <a:spcPct val="0"/>
        </a:spcBef>
        <a:spcAft>
          <a:spcPct val="0"/>
        </a:spcAft>
        <a:defRPr sz="2000" b="1">
          <a:solidFill>
            <a:srgbClr val="FF0000"/>
          </a:solidFill>
          <a:latin typeface="Arial" pitchFamily="34" charset="0"/>
          <a:cs typeface="Arial" pitchFamily="34" charset="0"/>
        </a:defRPr>
      </a:lvl7pPr>
      <a:lvl8pPr marL="1365001" algn="l" defTabSz="908421" rtl="0" fontAlgn="base">
        <a:spcBef>
          <a:spcPct val="0"/>
        </a:spcBef>
        <a:spcAft>
          <a:spcPct val="0"/>
        </a:spcAft>
        <a:defRPr sz="2000" b="1">
          <a:solidFill>
            <a:srgbClr val="FF0000"/>
          </a:solidFill>
          <a:latin typeface="Arial" pitchFamily="34" charset="0"/>
          <a:cs typeface="Arial" pitchFamily="34" charset="0"/>
        </a:defRPr>
      </a:lvl8pPr>
      <a:lvl9pPr marL="1820002" algn="l" defTabSz="908421" rtl="0" fontAlgn="base">
        <a:spcBef>
          <a:spcPct val="0"/>
        </a:spcBef>
        <a:spcAft>
          <a:spcPct val="0"/>
        </a:spcAft>
        <a:defRPr sz="2000" b="1">
          <a:solidFill>
            <a:srgbClr val="FF0000"/>
          </a:solidFill>
          <a:latin typeface="Arial" pitchFamily="34" charset="0"/>
          <a:cs typeface="Arial" pitchFamily="34" charset="0"/>
        </a:defRPr>
      </a:lvl9pPr>
    </p:titleStyle>
    <p:bodyStyle>
      <a:lvl1pPr marL="341251" indent="-341251" algn="l" defTabSz="927378" rtl="0" eaLnBrk="0" fontAlgn="base" hangingPunct="0">
        <a:spcBef>
          <a:spcPct val="0"/>
        </a:spcBef>
        <a:spcAft>
          <a:spcPct val="0"/>
        </a:spcAft>
        <a:buSzPct val="120000"/>
        <a:buChar char="•"/>
        <a:defRPr sz="1600">
          <a:solidFill>
            <a:schemeClr val="tx1"/>
          </a:solidFill>
          <a:latin typeface="+mn-lt"/>
          <a:ea typeface="+mn-ea"/>
          <a:cs typeface="+mn-cs"/>
        </a:defRPr>
      </a:lvl1pPr>
      <a:lvl2pPr marL="150087" indent="-148504" algn="l" defTabSz="927378" rtl="0" eaLnBrk="0" fontAlgn="base" hangingPunct="0">
        <a:spcBef>
          <a:spcPct val="0"/>
        </a:spcBef>
        <a:spcAft>
          <a:spcPct val="0"/>
        </a:spcAft>
        <a:buSzPct val="120000"/>
        <a:buChar char="–"/>
        <a:defRPr sz="1600">
          <a:solidFill>
            <a:schemeClr val="tx1"/>
          </a:solidFill>
          <a:latin typeface="+mn-lt"/>
          <a:cs typeface="+mn-cs"/>
        </a:defRPr>
      </a:lvl2pPr>
      <a:lvl3pPr marL="306491" indent="-154815" algn="l" defTabSz="927378" rtl="0" eaLnBrk="0" fontAlgn="base" hangingPunct="0">
        <a:spcBef>
          <a:spcPct val="0"/>
        </a:spcBef>
        <a:spcAft>
          <a:spcPct val="0"/>
        </a:spcAft>
        <a:buChar char="•"/>
        <a:defRPr sz="1600">
          <a:solidFill>
            <a:schemeClr val="tx1"/>
          </a:solidFill>
          <a:latin typeface="+mn-lt"/>
          <a:cs typeface="+mn-cs"/>
        </a:defRPr>
      </a:lvl3pPr>
      <a:lvl4pPr marL="448684" indent="-140608" algn="l" defTabSz="927378" rtl="0" eaLnBrk="0" fontAlgn="base" hangingPunct="0">
        <a:spcBef>
          <a:spcPct val="0"/>
        </a:spcBef>
        <a:spcAft>
          <a:spcPct val="0"/>
        </a:spcAft>
        <a:buSzPct val="89000"/>
        <a:buChar char="–"/>
        <a:defRPr sz="1600">
          <a:solidFill>
            <a:schemeClr val="tx1"/>
          </a:solidFill>
          <a:latin typeface="+mn-lt"/>
          <a:cs typeface="+mn-cs"/>
        </a:defRPr>
      </a:lvl4pPr>
      <a:lvl5pPr marL="603505" indent="-153240" algn="l" defTabSz="927378" rtl="0" eaLnBrk="0" fontAlgn="base" hangingPunct="0">
        <a:spcBef>
          <a:spcPct val="0"/>
        </a:spcBef>
        <a:spcAft>
          <a:spcPct val="0"/>
        </a:spcAft>
        <a:buSzPct val="75000"/>
        <a:buChar char="»"/>
        <a:defRPr sz="1600">
          <a:solidFill>
            <a:schemeClr val="tx1"/>
          </a:solidFill>
          <a:latin typeface="+mn-lt"/>
          <a:cs typeface="+mn-cs"/>
        </a:defRPr>
      </a:lvl5pPr>
      <a:lvl6pPr marL="1058511" indent="-153240" algn="l" defTabSz="927378" rtl="0" fontAlgn="base">
        <a:spcBef>
          <a:spcPct val="0"/>
        </a:spcBef>
        <a:spcAft>
          <a:spcPct val="0"/>
        </a:spcAft>
        <a:buSzPct val="75000"/>
        <a:defRPr sz="1600">
          <a:solidFill>
            <a:schemeClr val="tx1"/>
          </a:solidFill>
          <a:latin typeface="+mn-lt"/>
          <a:cs typeface="+mn-cs"/>
        </a:defRPr>
      </a:lvl6pPr>
      <a:lvl7pPr marL="1513508" indent="-153240" algn="l" defTabSz="927378" rtl="0" fontAlgn="base">
        <a:spcBef>
          <a:spcPct val="0"/>
        </a:spcBef>
        <a:spcAft>
          <a:spcPct val="0"/>
        </a:spcAft>
        <a:buSzPct val="75000"/>
        <a:defRPr sz="1600">
          <a:solidFill>
            <a:schemeClr val="tx1"/>
          </a:solidFill>
          <a:latin typeface="+mn-lt"/>
          <a:cs typeface="+mn-cs"/>
        </a:defRPr>
      </a:lvl7pPr>
      <a:lvl8pPr marL="1968508" indent="-153240" algn="l" defTabSz="927378" rtl="0" fontAlgn="base">
        <a:spcBef>
          <a:spcPct val="0"/>
        </a:spcBef>
        <a:spcAft>
          <a:spcPct val="0"/>
        </a:spcAft>
        <a:buSzPct val="75000"/>
        <a:defRPr sz="1600">
          <a:solidFill>
            <a:schemeClr val="tx1"/>
          </a:solidFill>
          <a:latin typeface="+mn-lt"/>
          <a:cs typeface="+mn-cs"/>
        </a:defRPr>
      </a:lvl8pPr>
      <a:lvl9pPr marL="2423510" indent="-153240" algn="l" defTabSz="927378" rtl="0" fontAlgn="base">
        <a:spcBef>
          <a:spcPct val="0"/>
        </a:spcBef>
        <a:spcAft>
          <a:spcPct val="0"/>
        </a:spcAft>
        <a:buSzPct val="75000"/>
        <a:defRPr sz="1600">
          <a:solidFill>
            <a:schemeClr val="tx1"/>
          </a:solidFill>
          <a:latin typeface="+mn-lt"/>
          <a:cs typeface="+mn-cs"/>
        </a:defRPr>
      </a:lvl9pPr>
    </p:bodyStyle>
    <p:otherStyle>
      <a:defPPr>
        <a:defRPr lang="en-US"/>
      </a:defPPr>
      <a:lvl1pPr marL="0" algn="l" defTabSz="910004" rtl="0" eaLnBrk="1" latinLnBrk="0" hangingPunct="1">
        <a:defRPr sz="1800" kern="1200">
          <a:solidFill>
            <a:schemeClr val="tx1"/>
          </a:solidFill>
          <a:latin typeface="+mn-lt"/>
          <a:ea typeface="+mn-ea"/>
          <a:cs typeface="+mn-cs"/>
        </a:defRPr>
      </a:lvl1pPr>
      <a:lvl2pPr marL="455003" algn="l" defTabSz="910004" rtl="0" eaLnBrk="1" latinLnBrk="0" hangingPunct="1">
        <a:defRPr sz="1800" kern="1200">
          <a:solidFill>
            <a:schemeClr val="tx1"/>
          </a:solidFill>
          <a:latin typeface="+mn-lt"/>
          <a:ea typeface="+mn-ea"/>
          <a:cs typeface="+mn-cs"/>
        </a:defRPr>
      </a:lvl2pPr>
      <a:lvl3pPr marL="910004" algn="l" defTabSz="910004" rtl="0" eaLnBrk="1" latinLnBrk="0" hangingPunct="1">
        <a:defRPr sz="1800" kern="1200">
          <a:solidFill>
            <a:schemeClr val="tx1"/>
          </a:solidFill>
          <a:latin typeface="+mn-lt"/>
          <a:ea typeface="+mn-ea"/>
          <a:cs typeface="+mn-cs"/>
        </a:defRPr>
      </a:lvl3pPr>
      <a:lvl4pPr marL="1365001" algn="l" defTabSz="910004" rtl="0" eaLnBrk="1" latinLnBrk="0" hangingPunct="1">
        <a:defRPr sz="1800" kern="1200">
          <a:solidFill>
            <a:schemeClr val="tx1"/>
          </a:solidFill>
          <a:latin typeface="+mn-lt"/>
          <a:ea typeface="+mn-ea"/>
          <a:cs typeface="+mn-cs"/>
        </a:defRPr>
      </a:lvl4pPr>
      <a:lvl5pPr marL="1820002" algn="l" defTabSz="910004" rtl="0" eaLnBrk="1" latinLnBrk="0" hangingPunct="1">
        <a:defRPr sz="1800" kern="1200">
          <a:solidFill>
            <a:schemeClr val="tx1"/>
          </a:solidFill>
          <a:latin typeface="+mn-lt"/>
          <a:ea typeface="+mn-ea"/>
          <a:cs typeface="+mn-cs"/>
        </a:defRPr>
      </a:lvl5pPr>
      <a:lvl6pPr marL="2275002" algn="l" defTabSz="910004" rtl="0" eaLnBrk="1" latinLnBrk="0" hangingPunct="1">
        <a:defRPr sz="1800" kern="1200">
          <a:solidFill>
            <a:schemeClr val="tx1"/>
          </a:solidFill>
          <a:latin typeface="+mn-lt"/>
          <a:ea typeface="+mn-ea"/>
          <a:cs typeface="+mn-cs"/>
        </a:defRPr>
      </a:lvl6pPr>
      <a:lvl7pPr marL="2730003" algn="l" defTabSz="910004" rtl="0" eaLnBrk="1" latinLnBrk="0" hangingPunct="1">
        <a:defRPr sz="1800" kern="1200">
          <a:solidFill>
            <a:schemeClr val="tx1"/>
          </a:solidFill>
          <a:latin typeface="+mn-lt"/>
          <a:ea typeface="+mn-ea"/>
          <a:cs typeface="+mn-cs"/>
        </a:defRPr>
      </a:lvl7pPr>
      <a:lvl8pPr marL="3185002" algn="l" defTabSz="910004" rtl="0" eaLnBrk="1" latinLnBrk="0" hangingPunct="1">
        <a:defRPr sz="1800" kern="1200">
          <a:solidFill>
            <a:schemeClr val="tx1"/>
          </a:solidFill>
          <a:latin typeface="+mn-lt"/>
          <a:ea typeface="+mn-ea"/>
          <a:cs typeface="+mn-cs"/>
        </a:defRPr>
      </a:lvl8pPr>
      <a:lvl9pPr marL="3640001" algn="l" defTabSz="91000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7.xml"/><Relationship Id="rId7" Type="http://schemas.openxmlformats.org/officeDocument/2006/relationships/image" Target="../media/image10.jpeg"/><Relationship Id="rId2" Type="http://schemas.openxmlformats.org/officeDocument/2006/relationships/tags" Target="../tags/tag229.xml"/><Relationship Id="rId1" Type="http://schemas.openxmlformats.org/officeDocument/2006/relationships/vmlDrawing" Target="../drawings/vmlDrawing42.vml"/><Relationship Id="rId6" Type="http://schemas.openxmlformats.org/officeDocument/2006/relationships/image" Target="../media/image9.png"/><Relationship Id="rId5" Type="http://schemas.openxmlformats.org/officeDocument/2006/relationships/oleObject" Target="../embeddings/oleObject48.bin"/><Relationship Id="rId4" Type="http://schemas.openxmlformats.org/officeDocument/2006/relationships/notesSlide" Target="../notesSlides/notesSlide1.xml"/><Relationship Id="rId9"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slide" Target="slide21.xml"/><Relationship Id="rId13" Type="http://schemas.openxmlformats.org/officeDocument/2006/relationships/slide" Target="slide35.xml"/><Relationship Id="rId3" Type="http://schemas.openxmlformats.org/officeDocument/2006/relationships/image" Target="../media/image13.png"/><Relationship Id="rId7" Type="http://schemas.openxmlformats.org/officeDocument/2006/relationships/slide" Target="slide19.xml"/><Relationship Id="rId12" Type="http://schemas.openxmlformats.org/officeDocument/2006/relationships/slide" Target="slide3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17.xml"/><Relationship Id="rId11" Type="http://schemas.openxmlformats.org/officeDocument/2006/relationships/slide" Target="slide30.xml"/><Relationship Id="rId5" Type="http://schemas.openxmlformats.org/officeDocument/2006/relationships/slide" Target="slide15.xml"/><Relationship Id="rId10" Type="http://schemas.openxmlformats.org/officeDocument/2006/relationships/slide" Target="slide27.xml"/><Relationship Id="rId4" Type="http://schemas.openxmlformats.org/officeDocument/2006/relationships/slide" Target="slide13.xml"/><Relationship Id="rId9" Type="http://schemas.openxmlformats.org/officeDocument/2006/relationships/slide" Target="slide24.xml"/><Relationship Id="rId14" Type="http://schemas.openxmlformats.org/officeDocument/2006/relationships/slide" Target="slide39.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4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9890" name="Object 9" hidden="1"/>
          <p:cNvGraphicFramePr>
            <a:graphicFrameLocks/>
          </p:cNvGraphicFramePr>
          <p:nvPr>
            <p:custDataLst>
              <p:tags r:id="rId2"/>
            </p:custDataLst>
            <p:extLst>
              <p:ext uri="{D42A27DB-BD31-4B8C-83A1-F6EECF244321}">
                <p14:modId xmlns:p14="http://schemas.microsoft.com/office/powerpoint/2010/main" val="2949468252"/>
              </p:ext>
            </p:extLst>
          </p:nvPr>
        </p:nvGraphicFramePr>
        <p:xfrm>
          <a:off x="1" y="3"/>
          <a:ext cx="146050" cy="158750"/>
        </p:xfrm>
        <a:graphic>
          <a:graphicData uri="http://schemas.openxmlformats.org/presentationml/2006/ole">
            <mc:AlternateContent xmlns:mc="http://schemas.openxmlformats.org/markup-compatibility/2006">
              <mc:Choice xmlns:v="urn:schemas-microsoft-com:vml" Requires="v">
                <p:oleObj spid="_x0000_s332059" name="think-cell Slide" r:id="rId5" imgW="0" imgH="0" progId="TCLayout.ActiveDocument.1">
                  <p:embed/>
                </p:oleObj>
              </mc:Choice>
              <mc:Fallback>
                <p:oleObj name="think-cell Slide" r:id="rId5" imgW="0" imgH="0" progId="TCLayout.ActiveDocument.1">
                  <p:embed/>
                  <p:pic>
                    <p:nvPicPr>
                      <p:cNvPr id="0" name="AutoShape 1088"/>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3"/>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49891" name="Slide Number Placeholder 3"/>
          <p:cNvSpPr txBox="1">
            <a:spLocks noGrp="1"/>
          </p:cNvSpPr>
          <p:nvPr/>
        </p:nvSpPr>
        <p:spPr bwMode="auto">
          <a:xfrm>
            <a:off x="7010400" y="6643688"/>
            <a:ext cx="1905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47738" eaLnBrk="0" hangingPunct="0">
              <a:defRPr>
                <a:solidFill>
                  <a:schemeClr val="tx1"/>
                </a:solidFill>
                <a:latin typeface="Calibri" pitchFamily="34" charset="0"/>
                <a:cs typeface="Arial" pitchFamily="34" charset="0"/>
              </a:defRPr>
            </a:lvl1pPr>
            <a:lvl2pPr marL="742950" indent="-285750" defTabSz="947738" eaLnBrk="0" hangingPunct="0">
              <a:defRPr>
                <a:solidFill>
                  <a:schemeClr val="tx1"/>
                </a:solidFill>
                <a:latin typeface="Calibri" pitchFamily="34" charset="0"/>
                <a:cs typeface="Arial" pitchFamily="34" charset="0"/>
              </a:defRPr>
            </a:lvl2pPr>
            <a:lvl3pPr marL="1143000" indent="-228600" defTabSz="947738" eaLnBrk="0" hangingPunct="0">
              <a:defRPr>
                <a:solidFill>
                  <a:schemeClr val="tx1"/>
                </a:solidFill>
                <a:latin typeface="Calibri" pitchFamily="34" charset="0"/>
                <a:cs typeface="Arial" pitchFamily="34" charset="0"/>
              </a:defRPr>
            </a:lvl3pPr>
            <a:lvl4pPr marL="1600200" indent="-228600" defTabSz="947738" eaLnBrk="0" hangingPunct="0">
              <a:defRPr>
                <a:solidFill>
                  <a:schemeClr val="tx1"/>
                </a:solidFill>
                <a:latin typeface="Calibri" pitchFamily="34" charset="0"/>
                <a:cs typeface="Arial" pitchFamily="34" charset="0"/>
              </a:defRPr>
            </a:lvl4pPr>
            <a:lvl5pPr marL="2057400" indent="-228600" defTabSz="947738" eaLnBrk="0" hangingPunct="0">
              <a:defRPr>
                <a:solidFill>
                  <a:schemeClr val="tx1"/>
                </a:solidFill>
                <a:latin typeface="Calibri" pitchFamily="34" charset="0"/>
                <a:cs typeface="Arial" pitchFamily="34" charset="0"/>
              </a:defRPr>
            </a:lvl5pPr>
            <a:lvl6pPr marL="2514600" indent="-228600" defTabSz="947738"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47738"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47738"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47738"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fontAlgn="base" hangingPunct="1">
              <a:spcBef>
                <a:spcPct val="0"/>
              </a:spcBef>
              <a:spcAft>
                <a:spcPct val="0"/>
              </a:spcAft>
            </a:pPr>
            <a:fld id="{CB6C2E31-23EE-473E-9889-AFCE321541F5}" type="slidenum">
              <a:rPr lang="en-US" sz="1300">
                <a:solidFill>
                  <a:prstClr val="black"/>
                </a:solidFill>
              </a:rPr>
              <a:pPr algn="r" eaLnBrk="1" fontAlgn="base" hangingPunct="1">
                <a:spcBef>
                  <a:spcPct val="0"/>
                </a:spcBef>
                <a:spcAft>
                  <a:spcPct val="0"/>
                </a:spcAft>
              </a:pPr>
              <a:t>1</a:t>
            </a:fld>
            <a:endParaRPr lang="en-US" sz="1300">
              <a:solidFill>
                <a:prstClr val="black"/>
              </a:solidFill>
            </a:endParaRPr>
          </a:p>
        </p:txBody>
      </p:sp>
      <p:sp>
        <p:nvSpPr>
          <p:cNvPr id="549892" name="Rectangle 2"/>
          <p:cNvSpPr>
            <a:spLocks noGrp="1" noChangeArrowheads="1"/>
          </p:cNvSpPr>
          <p:nvPr>
            <p:ph type="title" idx="4294967295"/>
          </p:nvPr>
        </p:nvSpPr>
        <p:spPr/>
        <p:txBody>
          <a:bodyPr/>
          <a:lstStyle/>
          <a:p>
            <a:pPr eaLnBrk="1" hangingPunct="1"/>
            <a:r>
              <a:rPr lang="en-GB" dirty="0" err="1" smtClean="0">
                <a:latin typeface="Calibri" panose="020F0502020204030204" pitchFamily="34" charset="0"/>
              </a:rPr>
              <a:t>pertamina</a:t>
            </a:r>
            <a:endParaRPr lang="en-GB" dirty="0" smtClean="0">
              <a:latin typeface="Calibri" panose="020F0502020204030204" pitchFamily="34" charset="0"/>
            </a:endParaRPr>
          </a:p>
        </p:txBody>
      </p:sp>
      <p:sp>
        <p:nvSpPr>
          <p:cNvPr id="5124" name="Rectangle 3"/>
          <p:cNvSpPr>
            <a:spLocks noGrp="1" noChangeArrowheads="1"/>
          </p:cNvSpPr>
          <p:nvPr>
            <p:ph type="body" idx="4294967295"/>
          </p:nvPr>
        </p:nvSpPr>
        <p:spPr>
          <a:xfrm>
            <a:off x="125413" y="1298623"/>
            <a:ext cx="8793162" cy="244475"/>
          </a:xfrm>
        </p:spPr>
        <p:txBody>
          <a:bodyPr rtlCol="0">
            <a:normAutofit fontScale="32500" lnSpcReduction="20000"/>
          </a:bodyPr>
          <a:lstStyle/>
          <a:p>
            <a:pPr marL="0" indent="0" defTabSz="945296" eaLnBrk="1" fontAlgn="auto" hangingPunct="1">
              <a:spcAft>
                <a:spcPts val="0"/>
              </a:spcAft>
              <a:buNone/>
              <a:defRPr/>
            </a:pPr>
            <a:endParaRPr lang="en-GB" dirty="0" smtClean="0">
              <a:latin typeface="Calibri" panose="020F0502020204030204" pitchFamily="34" charset="0"/>
            </a:endParaRPr>
          </a:p>
        </p:txBody>
      </p:sp>
      <p:pic>
        <p:nvPicPr>
          <p:cNvPr id="549894"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9144000" cy="461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9895" name="Picture 7" descr="new pertamina"/>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32426" y="5715000"/>
            <a:ext cx="3282974"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9896" name="Rectangle 8"/>
          <p:cNvSpPr>
            <a:spLocks noChangeArrowheads="1"/>
          </p:cNvSpPr>
          <p:nvPr/>
        </p:nvSpPr>
        <p:spPr bwMode="auto">
          <a:xfrm>
            <a:off x="0" y="6535738"/>
            <a:ext cx="9144000" cy="4746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6440" tIns="48213" rIns="96440" bIns="48213" anchor="ctr"/>
          <a:lstStyle/>
          <a:p>
            <a:pPr defTabSz="964473" fontAlgn="base">
              <a:spcBef>
                <a:spcPct val="0"/>
              </a:spcBef>
              <a:spcAft>
                <a:spcPct val="0"/>
              </a:spcAft>
            </a:pPr>
            <a:endParaRPr lang="en-GB" sz="1300">
              <a:solidFill>
                <a:prstClr val="black"/>
              </a:solidFill>
              <a:latin typeface="Calibri" panose="020F0502020204030204" pitchFamily="34" charset="0"/>
              <a:cs typeface="Arial" pitchFamily="34" charset="0"/>
            </a:endParaRPr>
          </a:p>
        </p:txBody>
      </p:sp>
      <p:pic>
        <p:nvPicPr>
          <p:cNvPr id="11" name="Picture 10"/>
          <p:cNvPicPr>
            <a:picLocks noChangeAspect="1"/>
          </p:cNvPicPr>
          <p:nvPr/>
        </p:nvPicPr>
        <p:blipFill>
          <a:blip r:embed="rId8" cstate="print">
            <a:extLst>
              <a:ext uri="{BEBA8EAE-BF5A-486C-A8C5-ECC9F3942E4B}">
                <a14:imgProps xmlns:a14="http://schemas.microsoft.com/office/drawing/2010/main">
                  <a14:imgLayer r:embed="rId9">
                    <a14:imgEffect>
                      <a14:backgroundRemoval t="0" b="100000" l="10000" r="90000"/>
                    </a14:imgEffect>
                  </a14:imgLayer>
                </a14:imgProps>
              </a:ext>
              <a:ext uri="{28A0092B-C50C-407E-A947-70E740481C1C}">
                <a14:useLocalDpi xmlns:a14="http://schemas.microsoft.com/office/drawing/2010/main" val="0"/>
              </a:ext>
            </a:extLst>
          </a:blip>
          <a:stretch>
            <a:fillRect/>
          </a:stretch>
        </p:blipFill>
        <p:spPr>
          <a:xfrm>
            <a:off x="-228600" y="3368458"/>
            <a:ext cx="2540928" cy="3489542"/>
          </a:xfrm>
          <a:prstGeom prst="rect">
            <a:avLst/>
          </a:prstGeom>
        </p:spPr>
      </p:pic>
      <p:sp>
        <p:nvSpPr>
          <p:cNvPr id="2" name="Rectangle 1"/>
          <p:cNvSpPr/>
          <p:nvPr/>
        </p:nvSpPr>
        <p:spPr>
          <a:xfrm>
            <a:off x="381000" y="1219200"/>
            <a:ext cx="8305800" cy="15001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r>
              <a:rPr lang="en-US" sz="4800" b="1" dirty="0" smtClean="0">
                <a:cs typeface="Arial" panose="020B0604020202020204" pitchFamily="34" charset="0"/>
              </a:rPr>
              <a:t>RELATED FQR TO SPT 1771 </a:t>
            </a:r>
          </a:p>
        </p:txBody>
      </p:sp>
      <p:sp>
        <p:nvSpPr>
          <p:cNvPr id="3" name="TextBox 2"/>
          <p:cNvSpPr txBox="1"/>
          <p:nvPr/>
        </p:nvSpPr>
        <p:spPr>
          <a:xfrm>
            <a:off x="2327287" y="3909422"/>
            <a:ext cx="4606913" cy="523220"/>
          </a:xfrm>
          <a:prstGeom prst="rect">
            <a:avLst/>
          </a:prstGeom>
          <a:noFill/>
        </p:spPr>
        <p:txBody>
          <a:bodyPr wrap="square" rtlCol="0">
            <a:spAutoFit/>
          </a:bodyPr>
          <a:lstStyle/>
          <a:p>
            <a:pPr algn="ctr"/>
            <a:r>
              <a:rPr lang="id-ID" sz="2800" b="1" dirty="0" smtClean="0">
                <a:solidFill>
                  <a:schemeClr val="bg1"/>
                </a:solidFill>
              </a:rPr>
              <a:t>Jakarta, 28 Des</a:t>
            </a:r>
            <a:r>
              <a:rPr lang="en-US" sz="2800" b="1" dirty="0" smtClean="0">
                <a:solidFill>
                  <a:schemeClr val="bg1"/>
                </a:solidFill>
              </a:rPr>
              <a:t>ember</a:t>
            </a:r>
            <a:r>
              <a:rPr lang="id-ID" sz="2800" b="1" dirty="0" smtClean="0">
                <a:solidFill>
                  <a:schemeClr val="bg1"/>
                </a:solidFill>
              </a:rPr>
              <a:t> 201</a:t>
            </a:r>
            <a:r>
              <a:rPr lang="id-ID" sz="2800" b="1" dirty="0">
                <a:solidFill>
                  <a:schemeClr val="bg1"/>
                </a:solidFill>
              </a:rPr>
              <a:t>6</a:t>
            </a:r>
          </a:p>
        </p:txBody>
      </p:sp>
    </p:spTree>
    <p:extLst>
      <p:ext uri="{BB962C8B-B14F-4D97-AF65-F5344CB8AC3E}">
        <p14:creationId xmlns:p14="http://schemas.microsoft.com/office/powerpoint/2010/main" val="1715186662"/>
      </p:ext>
    </p:extLst>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3" cstate="print"/>
          <a:srcRect/>
          <a:stretch>
            <a:fillRect/>
          </a:stretch>
        </p:blipFill>
        <p:spPr bwMode="auto">
          <a:xfrm>
            <a:off x="0" y="0"/>
            <a:ext cx="9715500" cy="7105650"/>
          </a:xfrm>
          <a:prstGeom prst="rect">
            <a:avLst/>
          </a:prstGeom>
          <a:noFill/>
          <a:ln w="9525">
            <a:noFill/>
            <a:miter lim="800000"/>
            <a:headEnd/>
            <a:tailEnd/>
          </a:ln>
        </p:spPr>
      </p:pic>
    </p:spTree>
    <p:extLst>
      <p:ext uri="{BB962C8B-B14F-4D97-AF65-F5344CB8AC3E}">
        <p14:creationId xmlns:p14="http://schemas.microsoft.com/office/powerpoint/2010/main" val="39197497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3" cstate="print"/>
          <a:srcRect/>
          <a:stretch>
            <a:fillRect/>
          </a:stretch>
        </p:blipFill>
        <p:spPr bwMode="auto">
          <a:xfrm>
            <a:off x="0" y="0"/>
            <a:ext cx="9103940" cy="6858000"/>
          </a:xfrm>
          <a:prstGeom prst="rect">
            <a:avLst/>
          </a:prstGeom>
          <a:noFill/>
          <a:ln w="9525">
            <a:noFill/>
            <a:miter lim="800000"/>
            <a:headEnd/>
            <a:tailEnd/>
          </a:ln>
        </p:spPr>
      </p:pic>
      <p:sp>
        <p:nvSpPr>
          <p:cNvPr id="5" name="Right Arrow 4">
            <a:hlinkClick r:id="rId4" action="ppaction://hlinksldjump"/>
          </p:cNvPr>
          <p:cNvSpPr/>
          <p:nvPr/>
        </p:nvSpPr>
        <p:spPr>
          <a:xfrm>
            <a:off x="5796136" y="1844824"/>
            <a:ext cx="360040"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a:hlinkClick r:id="rId5" action="ppaction://hlinksldjump"/>
          </p:cNvPr>
          <p:cNvSpPr/>
          <p:nvPr/>
        </p:nvSpPr>
        <p:spPr>
          <a:xfrm>
            <a:off x="6804248" y="2204864"/>
            <a:ext cx="360040"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a:hlinkClick r:id="rId6" action="ppaction://hlinksldjump"/>
          </p:cNvPr>
          <p:cNvSpPr/>
          <p:nvPr/>
        </p:nvSpPr>
        <p:spPr>
          <a:xfrm>
            <a:off x="5004048" y="2564904"/>
            <a:ext cx="360040"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a:hlinkClick r:id="rId7" action="ppaction://hlinksldjump"/>
          </p:cNvPr>
          <p:cNvSpPr/>
          <p:nvPr/>
        </p:nvSpPr>
        <p:spPr>
          <a:xfrm>
            <a:off x="5652120" y="2996952"/>
            <a:ext cx="360040"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a:hlinkClick r:id="rId8" action="ppaction://hlinksldjump"/>
          </p:cNvPr>
          <p:cNvSpPr/>
          <p:nvPr/>
        </p:nvSpPr>
        <p:spPr>
          <a:xfrm>
            <a:off x="3995936" y="3789040"/>
            <a:ext cx="360040"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a:hlinkClick r:id="rId9" action="ppaction://hlinksldjump"/>
          </p:cNvPr>
          <p:cNvSpPr/>
          <p:nvPr/>
        </p:nvSpPr>
        <p:spPr>
          <a:xfrm>
            <a:off x="6444208" y="4149080"/>
            <a:ext cx="360040"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a:hlinkClick r:id="rId10" action="ppaction://hlinksldjump"/>
          </p:cNvPr>
          <p:cNvSpPr/>
          <p:nvPr/>
        </p:nvSpPr>
        <p:spPr>
          <a:xfrm>
            <a:off x="6876256" y="4544745"/>
            <a:ext cx="360040"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a:hlinkClick r:id="rId11" action="ppaction://hlinksldjump"/>
          </p:cNvPr>
          <p:cNvSpPr/>
          <p:nvPr/>
        </p:nvSpPr>
        <p:spPr>
          <a:xfrm>
            <a:off x="5508104" y="4941168"/>
            <a:ext cx="360040" cy="2440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a:hlinkClick r:id="rId12" action="ppaction://hlinksldjump"/>
          </p:cNvPr>
          <p:cNvSpPr/>
          <p:nvPr/>
        </p:nvSpPr>
        <p:spPr>
          <a:xfrm>
            <a:off x="5508104" y="5301208"/>
            <a:ext cx="360040" cy="2440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a:hlinkClick r:id="rId13" action="ppaction://hlinksldjump"/>
          </p:cNvPr>
          <p:cNvSpPr/>
          <p:nvPr/>
        </p:nvSpPr>
        <p:spPr>
          <a:xfrm>
            <a:off x="5508104" y="5684998"/>
            <a:ext cx="360040" cy="2440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a:hlinkClick r:id="rId14" action="ppaction://hlinksldjump"/>
          </p:cNvPr>
          <p:cNvSpPr/>
          <p:nvPr/>
        </p:nvSpPr>
        <p:spPr>
          <a:xfrm>
            <a:off x="6516216" y="6093296"/>
            <a:ext cx="360040" cy="2440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30711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2770" name="Picture 2"/>
          <p:cNvPicPr>
            <a:picLocks noChangeAspect="1" noChangeArrowheads="1"/>
          </p:cNvPicPr>
          <p:nvPr/>
        </p:nvPicPr>
        <p:blipFill>
          <a:blip r:embed="rId3" cstate="print"/>
          <a:srcRect/>
          <a:stretch>
            <a:fillRect/>
          </a:stretch>
        </p:blipFill>
        <p:spPr bwMode="auto">
          <a:xfrm>
            <a:off x="0" y="1"/>
            <a:ext cx="9099028" cy="6857999"/>
          </a:xfrm>
          <a:prstGeom prst="rect">
            <a:avLst/>
          </a:prstGeom>
          <a:noFill/>
          <a:ln w="9525">
            <a:noFill/>
            <a:miter lim="800000"/>
            <a:headEnd/>
            <a:tailEnd/>
          </a:ln>
        </p:spPr>
      </p:pic>
    </p:spTree>
    <p:extLst>
      <p:ext uri="{BB962C8B-B14F-4D97-AF65-F5344CB8AC3E}">
        <p14:creationId xmlns:p14="http://schemas.microsoft.com/office/powerpoint/2010/main" val="9249098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3794" name="Picture 2"/>
          <p:cNvPicPr>
            <a:picLocks noChangeAspect="1" noChangeArrowheads="1"/>
          </p:cNvPicPr>
          <p:nvPr/>
        </p:nvPicPr>
        <p:blipFill>
          <a:blip r:embed="rId3" cstate="print"/>
          <a:srcRect/>
          <a:stretch>
            <a:fillRect/>
          </a:stretch>
        </p:blipFill>
        <p:spPr bwMode="auto">
          <a:xfrm>
            <a:off x="0" y="1"/>
            <a:ext cx="8964488" cy="6858000"/>
          </a:xfrm>
          <a:prstGeom prst="rect">
            <a:avLst/>
          </a:prstGeom>
          <a:noFill/>
          <a:ln w="9525">
            <a:noFill/>
            <a:miter lim="800000"/>
            <a:headEnd/>
            <a:tailEnd/>
          </a:ln>
        </p:spPr>
      </p:pic>
    </p:spTree>
    <p:extLst>
      <p:ext uri="{BB962C8B-B14F-4D97-AF65-F5344CB8AC3E}">
        <p14:creationId xmlns:p14="http://schemas.microsoft.com/office/powerpoint/2010/main" val="16705846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4818" name="Picture 2"/>
          <p:cNvPicPr>
            <a:picLocks noChangeAspect="1" noChangeArrowheads="1"/>
          </p:cNvPicPr>
          <p:nvPr/>
        </p:nvPicPr>
        <p:blipFill>
          <a:blip r:embed="rId3" cstate="print"/>
          <a:srcRect/>
          <a:stretch>
            <a:fillRect/>
          </a:stretch>
        </p:blipFill>
        <p:spPr bwMode="auto">
          <a:xfrm>
            <a:off x="0" y="1"/>
            <a:ext cx="9144000" cy="6858000"/>
          </a:xfrm>
          <a:prstGeom prst="rect">
            <a:avLst/>
          </a:prstGeom>
          <a:noFill/>
          <a:ln w="9525">
            <a:noFill/>
            <a:miter lim="800000"/>
            <a:headEnd/>
            <a:tailEnd/>
          </a:ln>
        </p:spPr>
      </p:pic>
    </p:spTree>
    <p:extLst>
      <p:ext uri="{BB962C8B-B14F-4D97-AF65-F5344CB8AC3E}">
        <p14:creationId xmlns:p14="http://schemas.microsoft.com/office/powerpoint/2010/main" val="28746355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5842" name="Picture 2"/>
          <p:cNvPicPr>
            <a:picLocks noChangeAspect="1" noChangeArrowheads="1"/>
          </p:cNvPicPr>
          <p:nvPr/>
        </p:nvPicPr>
        <p:blipFill>
          <a:blip r:embed="rId3" cstate="print"/>
          <a:srcRect/>
          <a:stretch>
            <a:fillRect/>
          </a:stretch>
        </p:blipFill>
        <p:spPr bwMode="auto">
          <a:xfrm>
            <a:off x="0" y="1"/>
            <a:ext cx="9174521" cy="6858000"/>
          </a:xfrm>
          <a:prstGeom prst="rect">
            <a:avLst/>
          </a:prstGeom>
          <a:noFill/>
          <a:ln w="9525">
            <a:noFill/>
            <a:miter lim="800000"/>
            <a:headEnd/>
            <a:tailEnd/>
          </a:ln>
        </p:spPr>
      </p:pic>
    </p:spTree>
    <p:extLst>
      <p:ext uri="{BB962C8B-B14F-4D97-AF65-F5344CB8AC3E}">
        <p14:creationId xmlns:p14="http://schemas.microsoft.com/office/powerpoint/2010/main" val="13187966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6866" name="Picture 2"/>
          <p:cNvPicPr>
            <a:picLocks noChangeAspect="1" noChangeArrowheads="1"/>
          </p:cNvPicPr>
          <p:nvPr/>
        </p:nvPicPr>
        <p:blipFill>
          <a:blip r:embed="rId3" cstate="print"/>
          <a:srcRect/>
          <a:stretch>
            <a:fillRect/>
          </a:stretch>
        </p:blipFill>
        <p:spPr bwMode="auto">
          <a:xfrm>
            <a:off x="1" y="1"/>
            <a:ext cx="9143999" cy="6835185"/>
          </a:xfrm>
          <a:prstGeom prst="rect">
            <a:avLst/>
          </a:prstGeom>
          <a:noFill/>
          <a:ln w="9525">
            <a:noFill/>
            <a:miter lim="800000"/>
            <a:headEnd/>
            <a:tailEnd/>
          </a:ln>
        </p:spPr>
      </p:pic>
    </p:spTree>
    <p:extLst>
      <p:ext uri="{BB962C8B-B14F-4D97-AF65-F5344CB8AC3E}">
        <p14:creationId xmlns:p14="http://schemas.microsoft.com/office/powerpoint/2010/main" val="39692638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7890" name="Picture 2"/>
          <p:cNvPicPr>
            <a:picLocks noChangeAspect="1" noChangeArrowheads="1"/>
          </p:cNvPicPr>
          <p:nvPr/>
        </p:nvPicPr>
        <p:blipFill>
          <a:blip r:embed="rId3" cstate="print"/>
          <a:srcRect/>
          <a:stretch>
            <a:fillRect/>
          </a:stretch>
        </p:blipFill>
        <p:spPr bwMode="auto">
          <a:xfrm>
            <a:off x="1" y="2"/>
            <a:ext cx="9143999" cy="6835184"/>
          </a:xfrm>
          <a:prstGeom prst="rect">
            <a:avLst/>
          </a:prstGeom>
          <a:noFill/>
          <a:ln w="9525">
            <a:noFill/>
            <a:miter lim="800000"/>
            <a:headEnd/>
            <a:tailEnd/>
          </a:ln>
        </p:spPr>
      </p:pic>
    </p:spTree>
    <p:extLst>
      <p:ext uri="{BB962C8B-B14F-4D97-AF65-F5344CB8AC3E}">
        <p14:creationId xmlns:p14="http://schemas.microsoft.com/office/powerpoint/2010/main" val="26006181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8914" name="Picture 2"/>
          <p:cNvPicPr>
            <a:picLocks noChangeAspect="1" noChangeArrowheads="1"/>
          </p:cNvPicPr>
          <p:nvPr/>
        </p:nvPicPr>
        <p:blipFill>
          <a:blip r:embed="rId3" cstate="print"/>
          <a:srcRect/>
          <a:stretch>
            <a:fillRect/>
          </a:stretch>
        </p:blipFill>
        <p:spPr bwMode="auto">
          <a:xfrm>
            <a:off x="50727" y="0"/>
            <a:ext cx="9093273" cy="6739086"/>
          </a:xfrm>
          <a:prstGeom prst="rect">
            <a:avLst/>
          </a:prstGeom>
          <a:noFill/>
          <a:ln w="9525">
            <a:noFill/>
            <a:miter lim="800000"/>
            <a:headEnd/>
            <a:tailEnd/>
          </a:ln>
        </p:spPr>
      </p:pic>
    </p:spTree>
    <p:extLst>
      <p:ext uri="{BB962C8B-B14F-4D97-AF65-F5344CB8AC3E}">
        <p14:creationId xmlns:p14="http://schemas.microsoft.com/office/powerpoint/2010/main" val="41666365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9938" name="Picture 2"/>
          <p:cNvPicPr>
            <a:picLocks noChangeAspect="1" noChangeArrowheads="1"/>
          </p:cNvPicPr>
          <p:nvPr/>
        </p:nvPicPr>
        <p:blipFill>
          <a:blip r:embed="rId3" cstate="print"/>
          <a:srcRect/>
          <a:stretch>
            <a:fillRect/>
          </a:stretch>
        </p:blipFill>
        <p:spPr bwMode="auto">
          <a:xfrm>
            <a:off x="0" y="0"/>
            <a:ext cx="9253728" cy="6858000"/>
          </a:xfrm>
          <a:prstGeom prst="rect">
            <a:avLst/>
          </a:prstGeom>
          <a:noFill/>
          <a:ln w="9525">
            <a:noFill/>
            <a:miter lim="800000"/>
            <a:headEnd/>
            <a:tailEnd/>
          </a:ln>
        </p:spPr>
      </p:pic>
    </p:spTree>
    <p:extLst>
      <p:ext uri="{BB962C8B-B14F-4D97-AF65-F5344CB8AC3E}">
        <p14:creationId xmlns:p14="http://schemas.microsoft.com/office/powerpoint/2010/main" val="7431495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62" name="Picture 2"/>
          <p:cNvPicPr>
            <a:picLocks noChangeAspect="1" noChangeArrowheads="1"/>
          </p:cNvPicPr>
          <p:nvPr/>
        </p:nvPicPr>
        <p:blipFill>
          <a:blip r:embed="rId3" cstate="print"/>
          <a:srcRect/>
          <a:stretch>
            <a:fillRect/>
          </a:stretch>
        </p:blipFill>
        <p:spPr bwMode="auto">
          <a:xfrm>
            <a:off x="1" y="-97110"/>
            <a:ext cx="9144000" cy="6776679"/>
          </a:xfrm>
          <a:prstGeom prst="rect">
            <a:avLst/>
          </a:prstGeom>
          <a:noFill/>
          <a:ln w="9525">
            <a:noFill/>
            <a:miter lim="800000"/>
            <a:headEnd/>
            <a:tailEnd/>
          </a:ln>
        </p:spPr>
      </p:pic>
    </p:spTree>
    <p:extLst>
      <p:ext uri="{BB962C8B-B14F-4D97-AF65-F5344CB8AC3E}">
        <p14:creationId xmlns:p14="http://schemas.microsoft.com/office/powerpoint/2010/main" val="42644354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3" cstate="print"/>
          <a:srcRect/>
          <a:stretch>
            <a:fillRect/>
          </a:stretch>
        </p:blipFill>
        <p:spPr bwMode="auto">
          <a:xfrm>
            <a:off x="0" y="0"/>
            <a:ext cx="8964488" cy="6858000"/>
          </a:xfrm>
          <a:prstGeom prst="rect">
            <a:avLst/>
          </a:prstGeom>
          <a:noFill/>
          <a:ln w="9525">
            <a:noFill/>
            <a:miter lim="800000"/>
            <a:headEnd/>
            <a:tailEnd/>
          </a:ln>
        </p:spPr>
      </p:pic>
      <p:sp>
        <p:nvSpPr>
          <p:cNvPr id="5" name="Left Arrow 4">
            <a:hlinkClick r:id="rId4" action="ppaction://hlinksldjump"/>
          </p:cNvPr>
          <p:cNvSpPr/>
          <p:nvPr/>
        </p:nvSpPr>
        <p:spPr>
          <a:xfrm>
            <a:off x="8100392" y="6237312"/>
            <a:ext cx="288032" cy="21602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14286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122" name="Picture 2"/>
          <p:cNvPicPr>
            <a:picLocks noGrp="1" noChangeAspect="1" noChangeArrowheads="1"/>
          </p:cNvPicPr>
          <p:nvPr>
            <p:ph idx="1"/>
          </p:nvPr>
        </p:nvPicPr>
        <p:blipFill>
          <a:blip r:embed="rId3" cstate="print"/>
          <a:srcRect/>
          <a:stretch>
            <a:fillRect/>
          </a:stretch>
        </p:blipFill>
        <p:spPr bwMode="auto">
          <a:xfrm>
            <a:off x="323528" y="188640"/>
            <a:ext cx="8568952" cy="5937523"/>
          </a:xfrm>
          <a:prstGeom prst="rect">
            <a:avLst/>
          </a:prstGeom>
          <a:noFill/>
          <a:ln w="9525">
            <a:noFill/>
            <a:miter lim="800000"/>
            <a:headEnd/>
            <a:tailEnd/>
          </a:ln>
        </p:spPr>
      </p:pic>
      <p:sp>
        <p:nvSpPr>
          <p:cNvPr id="4" name="Left Arrow 3">
            <a:hlinkClick r:id="rId4" action="ppaction://hlinksldjump"/>
          </p:cNvPr>
          <p:cNvSpPr/>
          <p:nvPr/>
        </p:nvSpPr>
        <p:spPr>
          <a:xfrm>
            <a:off x="8100392" y="6237312"/>
            <a:ext cx="288032" cy="21602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98138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146" name="Picture 2"/>
          <p:cNvPicPr>
            <a:picLocks noGrp="1" noChangeAspect="1" noChangeArrowheads="1"/>
          </p:cNvPicPr>
          <p:nvPr>
            <p:ph idx="1"/>
          </p:nvPr>
        </p:nvPicPr>
        <p:blipFill>
          <a:blip r:embed="rId3" cstate="print"/>
          <a:srcRect/>
          <a:stretch>
            <a:fillRect/>
          </a:stretch>
        </p:blipFill>
        <p:spPr bwMode="auto">
          <a:xfrm>
            <a:off x="395536" y="260648"/>
            <a:ext cx="8496944" cy="5865515"/>
          </a:xfrm>
          <a:prstGeom prst="rect">
            <a:avLst/>
          </a:prstGeom>
          <a:noFill/>
          <a:ln w="9525">
            <a:noFill/>
            <a:miter lim="800000"/>
            <a:headEnd/>
            <a:tailEnd/>
          </a:ln>
        </p:spPr>
      </p:pic>
      <p:sp>
        <p:nvSpPr>
          <p:cNvPr id="5" name="Left Arrow 4">
            <a:hlinkClick r:id="rId4" action="ppaction://hlinksldjump"/>
          </p:cNvPr>
          <p:cNvSpPr/>
          <p:nvPr/>
        </p:nvSpPr>
        <p:spPr>
          <a:xfrm>
            <a:off x="8316416" y="5877272"/>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69953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p:cNvPicPr>
            <a:picLocks noGrp="1" noChangeAspect="1" noChangeArrowheads="1"/>
          </p:cNvPicPr>
          <p:nvPr>
            <p:ph idx="1"/>
          </p:nvPr>
        </p:nvPicPr>
        <p:blipFill>
          <a:blip r:embed="rId3" cstate="print"/>
          <a:srcRect/>
          <a:stretch>
            <a:fillRect/>
          </a:stretch>
        </p:blipFill>
        <p:spPr bwMode="auto">
          <a:xfrm>
            <a:off x="251520" y="116632"/>
            <a:ext cx="8712968" cy="6009531"/>
          </a:xfrm>
          <a:prstGeom prst="rect">
            <a:avLst/>
          </a:prstGeom>
          <a:noFill/>
          <a:ln w="9525">
            <a:noFill/>
            <a:miter lim="800000"/>
            <a:headEnd/>
            <a:tailEnd/>
          </a:ln>
        </p:spPr>
      </p:pic>
      <p:sp>
        <p:nvSpPr>
          <p:cNvPr id="4" name="Left Arrow 3">
            <a:hlinkClick r:id="rId4" action="ppaction://hlinksldjump"/>
          </p:cNvPr>
          <p:cNvSpPr/>
          <p:nvPr/>
        </p:nvSpPr>
        <p:spPr>
          <a:xfrm>
            <a:off x="8316416" y="5877272"/>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1611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p:cNvPicPr>
            <a:picLocks noGrp="1" noChangeAspect="1" noChangeArrowheads="1"/>
          </p:cNvPicPr>
          <p:nvPr>
            <p:ph idx="1"/>
          </p:nvPr>
        </p:nvPicPr>
        <p:blipFill>
          <a:blip r:embed="rId3" cstate="print"/>
          <a:srcRect/>
          <a:stretch>
            <a:fillRect/>
          </a:stretch>
        </p:blipFill>
        <p:spPr bwMode="auto">
          <a:xfrm>
            <a:off x="467544" y="260648"/>
            <a:ext cx="8280920" cy="5865515"/>
          </a:xfrm>
          <a:prstGeom prst="rect">
            <a:avLst/>
          </a:prstGeom>
          <a:noFill/>
          <a:ln w="9525">
            <a:noFill/>
            <a:miter lim="800000"/>
            <a:headEnd/>
            <a:tailEnd/>
          </a:ln>
        </p:spPr>
      </p:pic>
      <p:sp>
        <p:nvSpPr>
          <p:cNvPr id="4" name="Left Arrow 3">
            <a:hlinkClick r:id="rId4" action="ppaction://hlinksldjump"/>
          </p:cNvPr>
          <p:cNvSpPr/>
          <p:nvPr/>
        </p:nvSpPr>
        <p:spPr>
          <a:xfrm>
            <a:off x="8244408" y="5949280"/>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9315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9219" name="Picture 3"/>
          <p:cNvPicPr>
            <a:picLocks noGrp="1" noChangeAspect="1" noChangeArrowheads="1"/>
          </p:cNvPicPr>
          <p:nvPr>
            <p:ph idx="1"/>
          </p:nvPr>
        </p:nvPicPr>
        <p:blipFill>
          <a:blip r:embed="rId3" cstate="print"/>
          <a:srcRect/>
          <a:stretch>
            <a:fillRect/>
          </a:stretch>
        </p:blipFill>
        <p:spPr bwMode="auto">
          <a:xfrm>
            <a:off x="179512" y="188640"/>
            <a:ext cx="8964488" cy="5937523"/>
          </a:xfrm>
          <a:prstGeom prst="rect">
            <a:avLst/>
          </a:prstGeom>
          <a:noFill/>
          <a:ln w="9525">
            <a:noFill/>
            <a:miter lim="800000"/>
            <a:headEnd/>
            <a:tailEnd/>
          </a:ln>
        </p:spPr>
      </p:pic>
      <p:sp>
        <p:nvSpPr>
          <p:cNvPr id="4" name="Left Arrow 3">
            <a:hlinkClick r:id="rId4" action="ppaction://hlinksldjump"/>
          </p:cNvPr>
          <p:cNvSpPr/>
          <p:nvPr/>
        </p:nvSpPr>
        <p:spPr>
          <a:xfrm>
            <a:off x="8604448" y="5949280"/>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33427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0242"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5" name="Left Arrow 4">
            <a:hlinkClick r:id="rId4" action="ppaction://hlinksldjump"/>
          </p:cNvPr>
          <p:cNvSpPr/>
          <p:nvPr/>
        </p:nvSpPr>
        <p:spPr>
          <a:xfrm>
            <a:off x="8604448" y="6669360"/>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7155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1266"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5" name="Left Arrow 4">
            <a:hlinkClick r:id="rId4" action="ppaction://hlinksldjump"/>
          </p:cNvPr>
          <p:cNvSpPr/>
          <p:nvPr/>
        </p:nvSpPr>
        <p:spPr>
          <a:xfrm>
            <a:off x="8748464" y="6597352"/>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10350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2290" name="Picture 2"/>
          <p:cNvPicPr>
            <a:picLocks noChangeAspect="1" noChangeArrowheads="1"/>
          </p:cNvPicPr>
          <p:nvPr/>
        </p:nvPicPr>
        <p:blipFill>
          <a:blip r:embed="rId3" cstate="print"/>
          <a:srcRect/>
          <a:stretch>
            <a:fillRect/>
          </a:stretch>
        </p:blipFill>
        <p:spPr bwMode="auto">
          <a:xfrm>
            <a:off x="11875" y="0"/>
            <a:ext cx="9132125" cy="6858000"/>
          </a:xfrm>
          <a:prstGeom prst="rect">
            <a:avLst/>
          </a:prstGeom>
          <a:noFill/>
          <a:ln w="9525">
            <a:noFill/>
            <a:miter lim="800000"/>
            <a:headEnd/>
            <a:tailEnd/>
          </a:ln>
        </p:spPr>
      </p:pic>
      <p:sp>
        <p:nvSpPr>
          <p:cNvPr id="5" name="Left Arrow 4">
            <a:hlinkClick r:id="rId4" action="ppaction://hlinksldjump"/>
          </p:cNvPr>
          <p:cNvSpPr/>
          <p:nvPr/>
        </p:nvSpPr>
        <p:spPr>
          <a:xfrm>
            <a:off x="8316416" y="6381328"/>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91272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3314"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5" name="Left Arrow 4">
            <a:hlinkClick r:id="rId4" action="ppaction://hlinksldjump"/>
          </p:cNvPr>
          <p:cNvSpPr/>
          <p:nvPr/>
        </p:nvSpPr>
        <p:spPr>
          <a:xfrm>
            <a:off x="8820472" y="6741368"/>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80940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4338" name="Picture 2"/>
          <p:cNvPicPr>
            <a:picLocks noChangeAspect="1" noChangeArrowheads="1"/>
          </p:cNvPicPr>
          <p:nvPr/>
        </p:nvPicPr>
        <p:blipFill>
          <a:blip r:embed="rId3" cstate="print"/>
          <a:srcRect/>
          <a:stretch>
            <a:fillRect/>
          </a:stretch>
        </p:blipFill>
        <p:spPr bwMode="auto">
          <a:xfrm>
            <a:off x="28575" y="395288"/>
            <a:ext cx="9086850" cy="6067425"/>
          </a:xfrm>
          <a:prstGeom prst="rect">
            <a:avLst/>
          </a:prstGeom>
          <a:noFill/>
          <a:ln w="9525">
            <a:noFill/>
            <a:miter lim="800000"/>
            <a:headEnd/>
            <a:tailEnd/>
          </a:ln>
        </p:spPr>
      </p:pic>
      <p:sp>
        <p:nvSpPr>
          <p:cNvPr id="5" name="Left Arrow 4">
            <a:hlinkClick r:id="rId4" action="ppaction://hlinksldjump"/>
          </p:cNvPr>
          <p:cNvSpPr/>
          <p:nvPr/>
        </p:nvSpPr>
        <p:spPr>
          <a:xfrm>
            <a:off x="8748464" y="6381328"/>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25465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5362"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5" name="Left Arrow 4">
            <a:hlinkClick r:id="rId4" action="ppaction://hlinksldjump"/>
          </p:cNvPr>
          <p:cNvSpPr/>
          <p:nvPr/>
        </p:nvSpPr>
        <p:spPr>
          <a:xfrm>
            <a:off x="8316416" y="6453336"/>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96569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6386" name="Picture 2"/>
          <p:cNvPicPr>
            <a:picLocks noChangeAspect="1" noChangeArrowheads="1"/>
          </p:cNvPicPr>
          <p:nvPr/>
        </p:nvPicPr>
        <p:blipFill>
          <a:blip r:embed="rId3" cstate="print"/>
          <a:srcRect/>
          <a:stretch>
            <a:fillRect/>
          </a:stretch>
        </p:blipFill>
        <p:spPr bwMode="auto">
          <a:xfrm>
            <a:off x="0" y="0"/>
            <a:ext cx="8867775" cy="6858000"/>
          </a:xfrm>
          <a:prstGeom prst="rect">
            <a:avLst/>
          </a:prstGeom>
          <a:noFill/>
          <a:ln w="9525">
            <a:noFill/>
            <a:miter lim="800000"/>
            <a:headEnd/>
            <a:tailEnd/>
          </a:ln>
        </p:spPr>
      </p:pic>
      <p:sp>
        <p:nvSpPr>
          <p:cNvPr id="5" name="Left Arrow 4">
            <a:hlinkClick r:id="rId4" action="ppaction://hlinksldjump"/>
          </p:cNvPr>
          <p:cNvSpPr/>
          <p:nvPr/>
        </p:nvSpPr>
        <p:spPr>
          <a:xfrm>
            <a:off x="8604448" y="6525344"/>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5578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7410" name="Picture 2"/>
          <p:cNvPicPr>
            <a:picLocks noChangeAspect="1" noChangeArrowheads="1"/>
          </p:cNvPicPr>
          <p:nvPr/>
        </p:nvPicPr>
        <p:blipFill>
          <a:blip r:embed="rId3" cstate="print"/>
          <a:srcRect/>
          <a:stretch>
            <a:fillRect/>
          </a:stretch>
        </p:blipFill>
        <p:spPr bwMode="auto">
          <a:xfrm>
            <a:off x="0" y="-156447"/>
            <a:ext cx="9144000" cy="6897815"/>
          </a:xfrm>
          <a:prstGeom prst="rect">
            <a:avLst/>
          </a:prstGeom>
          <a:noFill/>
          <a:ln w="9525">
            <a:noFill/>
            <a:miter lim="800000"/>
            <a:headEnd/>
            <a:tailEnd/>
          </a:ln>
        </p:spPr>
      </p:pic>
      <p:sp>
        <p:nvSpPr>
          <p:cNvPr id="5" name="Left Arrow 4">
            <a:hlinkClick r:id="rId4" action="ppaction://hlinksldjump"/>
          </p:cNvPr>
          <p:cNvSpPr/>
          <p:nvPr/>
        </p:nvSpPr>
        <p:spPr>
          <a:xfrm>
            <a:off x="8748464" y="6525344"/>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36617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8434"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5" name="Left Arrow 4">
            <a:hlinkClick r:id="rId4" action="ppaction://hlinksldjump"/>
          </p:cNvPr>
          <p:cNvSpPr/>
          <p:nvPr/>
        </p:nvSpPr>
        <p:spPr>
          <a:xfrm>
            <a:off x="8388424" y="6453336"/>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71523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9458" name="Picture 2"/>
          <p:cNvPicPr>
            <a:picLocks noChangeAspect="1" noChangeArrowheads="1"/>
          </p:cNvPicPr>
          <p:nvPr/>
        </p:nvPicPr>
        <p:blipFill>
          <a:blip r:embed="rId3" cstate="print"/>
          <a:srcRect/>
          <a:stretch>
            <a:fillRect/>
          </a:stretch>
        </p:blipFill>
        <p:spPr bwMode="auto">
          <a:xfrm>
            <a:off x="280988" y="138113"/>
            <a:ext cx="8582025" cy="6581775"/>
          </a:xfrm>
          <a:prstGeom prst="rect">
            <a:avLst/>
          </a:prstGeom>
          <a:noFill/>
          <a:ln w="9525">
            <a:noFill/>
            <a:miter lim="800000"/>
            <a:headEnd/>
            <a:tailEnd/>
          </a:ln>
        </p:spPr>
      </p:pic>
      <p:sp>
        <p:nvSpPr>
          <p:cNvPr id="5" name="Left Arrow 4">
            <a:hlinkClick r:id="rId4" action="ppaction://hlinksldjump"/>
          </p:cNvPr>
          <p:cNvSpPr/>
          <p:nvPr/>
        </p:nvSpPr>
        <p:spPr>
          <a:xfrm>
            <a:off x="8388424" y="6453336"/>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06562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20482" name="Picture 2"/>
          <p:cNvPicPr>
            <a:picLocks noChangeAspect="1" noChangeArrowheads="1"/>
          </p:cNvPicPr>
          <p:nvPr/>
        </p:nvPicPr>
        <p:blipFill>
          <a:blip r:embed="rId3" cstate="print"/>
          <a:srcRect/>
          <a:stretch>
            <a:fillRect/>
          </a:stretch>
        </p:blipFill>
        <p:spPr bwMode="auto">
          <a:xfrm>
            <a:off x="280988" y="138113"/>
            <a:ext cx="8582025" cy="6581775"/>
          </a:xfrm>
          <a:prstGeom prst="rect">
            <a:avLst/>
          </a:prstGeom>
          <a:noFill/>
          <a:ln w="9525">
            <a:noFill/>
            <a:miter lim="800000"/>
            <a:headEnd/>
            <a:tailEnd/>
          </a:ln>
        </p:spPr>
      </p:pic>
      <p:sp>
        <p:nvSpPr>
          <p:cNvPr id="5" name="Left Arrow 4">
            <a:hlinkClick r:id="rId4" action="ppaction://hlinksldjump"/>
          </p:cNvPr>
          <p:cNvSpPr/>
          <p:nvPr/>
        </p:nvSpPr>
        <p:spPr>
          <a:xfrm>
            <a:off x="8676456" y="6525344"/>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7857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21506" name="Picture 2"/>
          <p:cNvPicPr>
            <a:picLocks noChangeAspect="1" noChangeArrowheads="1"/>
          </p:cNvPicPr>
          <p:nvPr/>
        </p:nvPicPr>
        <p:blipFill>
          <a:blip r:embed="rId3" cstate="print"/>
          <a:srcRect/>
          <a:stretch>
            <a:fillRect/>
          </a:stretch>
        </p:blipFill>
        <p:spPr bwMode="auto">
          <a:xfrm>
            <a:off x="0" y="14288"/>
            <a:ext cx="9305925" cy="6829425"/>
          </a:xfrm>
          <a:prstGeom prst="rect">
            <a:avLst/>
          </a:prstGeom>
          <a:noFill/>
          <a:ln w="9525">
            <a:noFill/>
            <a:miter lim="800000"/>
            <a:headEnd/>
            <a:tailEnd/>
          </a:ln>
        </p:spPr>
      </p:pic>
      <p:sp>
        <p:nvSpPr>
          <p:cNvPr id="5" name="Left Arrow 4">
            <a:hlinkClick r:id="rId4" action="ppaction://hlinksldjump"/>
          </p:cNvPr>
          <p:cNvSpPr/>
          <p:nvPr/>
        </p:nvSpPr>
        <p:spPr>
          <a:xfrm>
            <a:off x="8820472" y="6669360"/>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59809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22530" name="Picture 2"/>
          <p:cNvPicPr>
            <a:picLocks noChangeAspect="1" noChangeArrowheads="1"/>
          </p:cNvPicPr>
          <p:nvPr/>
        </p:nvPicPr>
        <p:blipFill>
          <a:blip r:embed="rId3" cstate="print"/>
          <a:srcRect/>
          <a:stretch>
            <a:fillRect/>
          </a:stretch>
        </p:blipFill>
        <p:spPr bwMode="auto">
          <a:xfrm>
            <a:off x="1" y="188640"/>
            <a:ext cx="9144000" cy="6793185"/>
          </a:xfrm>
          <a:prstGeom prst="rect">
            <a:avLst/>
          </a:prstGeom>
          <a:noFill/>
          <a:ln w="9525">
            <a:noFill/>
            <a:miter lim="800000"/>
            <a:headEnd/>
            <a:tailEnd/>
          </a:ln>
        </p:spPr>
      </p:pic>
      <p:sp>
        <p:nvSpPr>
          <p:cNvPr id="5" name="Left Arrow 4">
            <a:hlinkClick r:id="rId4" action="ppaction://hlinksldjump"/>
          </p:cNvPr>
          <p:cNvSpPr/>
          <p:nvPr/>
        </p:nvSpPr>
        <p:spPr>
          <a:xfrm>
            <a:off x="8460432" y="6785992"/>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24618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23554" name="Picture 2"/>
          <p:cNvPicPr>
            <a:picLocks noChangeAspect="1" noChangeArrowheads="1"/>
          </p:cNvPicPr>
          <p:nvPr/>
        </p:nvPicPr>
        <p:blipFill>
          <a:blip r:embed="rId3" cstate="print"/>
          <a:srcRect/>
          <a:stretch>
            <a:fillRect/>
          </a:stretch>
        </p:blipFill>
        <p:spPr bwMode="auto">
          <a:xfrm>
            <a:off x="0" y="188640"/>
            <a:ext cx="9041344" cy="6528395"/>
          </a:xfrm>
          <a:prstGeom prst="rect">
            <a:avLst/>
          </a:prstGeom>
          <a:noFill/>
          <a:ln w="9525">
            <a:noFill/>
            <a:miter lim="800000"/>
            <a:headEnd/>
            <a:tailEnd/>
          </a:ln>
        </p:spPr>
      </p:pic>
      <p:sp>
        <p:nvSpPr>
          <p:cNvPr id="5" name="Left Arrow 4">
            <a:hlinkClick r:id="rId4" action="ppaction://hlinksldjump"/>
          </p:cNvPr>
          <p:cNvSpPr/>
          <p:nvPr/>
        </p:nvSpPr>
        <p:spPr>
          <a:xfrm>
            <a:off x="8388424" y="6525344"/>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07854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24578" name="Picture 2"/>
          <p:cNvPicPr>
            <a:picLocks noChangeAspect="1" noChangeArrowheads="1"/>
          </p:cNvPicPr>
          <p:nvPr/>
        </p:nvPicPr>
        <p:blipFill>
          <a:blip r:embed="rId3" cstate="print"/>
          <a:srcRect/>
          <a:stretch>
            <a:fillRect/>
          </a:stretch>
        </p:blipFill>
        <p:spPr bwMode="auto">
          <a:xfrm>
            <a:off x="0" y="0"/>
            <a:ext cx="9144000" cy="6646950"/>
          </a:xfrm>
          <a:prstGeom prst="rect">
            <a:avLst/>
          </a:prstGeom>
          <a:noFill/>
          <a:ln w="9525">
            <a:noFill/>
            <a:miter lim="800000"/>
            <a:headEnd/>
            <a:tailEnd/>
          </a:ln>
        </p:spPr>
      </p:pic>
      <p:sp>
        <p:nvSpPr>
          <p:cNvPr id="5" name="Left Arrow 4">
            <a:hlinkClick r:id="rId4" action="ppaction://hlinksldjump"/>
          </p:cNvPr>
          <p:cNvSpPr/>
          <p:nvPr/>
        </p:nvSpPr>
        <p:spPr>
          <a:xfrm>
            <a:off x="8460432" y="6381328"/>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68286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25602" name="Picture 2"/>
          <p:cNvPicPr>
            <a:picLocks noChangeAspect="1" noChangeArrowheads="1"/>
          </p:cNvPicPr>
          <p:nvPr/>
        </p:nvPicPr>
        <p:blipFill>
          <a:blip r:embed="rId3" cstate="print"/>
          <a:srcRect/>
          <a:stretch>
            <a:fillRect/>
          </a:stretch>
        </p:blipFill>
        <p:spPr bwMode="auto">
          <a:xfrm>
            <a:off x="179512" y="0"/>
            <a:ext cx="8712968" cy="6573113"/>
          </a:xfrm>
          <a:prstGeom prst="rect">
            <a:avLst/>
          </a:prstGeom>
          <a:noFill/>
          <a:ln w="9525">
            <a:noFill/>
            <a:miter lim="800000"/>
            <a:headEnd/>
            <a:tailEnd/>
          </a:ln>
        </p:spPr>
      </p:pic>
      <p:sp>
        <p:nvSpPr>
          <p:cNvPr id="5" name="Left Arrow 4">
            <a:hlinkClick r:id="rId4" action="ppaction://hlinksldjump"/>
          </p:cNvPr>
          <p:cNvSpPr/>
          <p:nvPr/>
        </p:nvSpPr>
        <p:spPr>
          <a:xfrm>
            <a:off x="8748464" y="6453336"/>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813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26626" name="Picture 2"/>
          <p:cNvPicPr>
            <a:picLocks noChangeAspect="1" noChangeArrowheads="1"/>
          </p:cNvPicPr>
          <p:nvPr/>
        </p:nvPicPr>
        <p:blipFill>
          <a:blip r:embed="rId3" cstate="print"/>
          <a:srcRect/>
          <a:stretch>
            <a:fillRect/>
          </a:stretch>
        </p:blipFill>
        <p:spPr bwMode="auto">
          <a:xfrm>
            <a:off x="9057" y="116632"/>
            <a:ext cx="9134943" cy="6741367"/>
          </a:xfrm>
          <a:prstGeom prst="rect">
            <a:avLst/>
          </a:prstGeom>
          <a:noFill/>
          <a:ln w="9525">
            <a:noFill/>
            <a:miter lim="800000"/>
            <a:headEnd/>
            <a:tailEnd/>
          </a:ln>
        </p:spPr>
      </p:pic>
      <p:sp>
        <p:nvSpPr>
          <p:cNvPr id="5" name="Left Arrow 4">
            <a:hlinkClick r:id="rId4" action="ppaction://hlinksldjump"/>
          </p:cNvPr>
          <p:cNvSpPr/>
          <p:nvPr/>
        </p:nvSpPr>
        <p:spPr>
          <a:xfrm>
            <a:off x="8388424" y="6381328"/>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52434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27650" name="Picture 2"/>
          <p:cNvPicPr>
            <a:picLocks noChangeAspect="1" noChangeArrowheads="1"/>
          </p:cNvPicPr>
          <p:nvPr/>
        </p:nvPicPr>
        <p:blipFill>
          <a:blip r:embed="rId3" cstate="print"/>
          <a:srcRect/>
          <a:stretch>
            <a:fillRect/>
          </a:stretch>
        </p:blipFill>
        <p:spPr bwMode="auto">
          <a:xfrm>
            <a:off x="280988" y="1"/>
            <a:ext cx="8582025" cy="6858000"/>
          </a:xfrm>
          <a:prstGeom prst="rect">
            <a:avLst/>
          </a:prstGeom>
          <a:noFill/>
          <a:ln w="9525">
            <a:noFill/>
            <a:miter lim="800000"/>
            <a:headEnd/>
            <a:tailEnd/>
          </a:ln>
        </p:spPr>
      </p:pic>
      <p:sp>
        <p:nvSpPr>
          <p:cNvPr id="5" name="Left Arrow 4">
            <a:hlinkClick r:id="rId4" action="ppaction://hlinksldjump"/>
          </p:cNvPr>
          <p:cNvSpPr/>
          <p:nvPr/>
        </p:nvSpPr>
        <p:spPr>
          <a:xfrm>
            <a:off x="8604448" y="6713984"/>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917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28674" name="Picture 2"/>
          <p:cNvPicPr>
            <a:picLocks noChangeAspect="1" noChangeArrowheads="1"/>
          </p:cNvPicPr>
          <p:nvPr/>
        </p:nvPicPr>
        <p:blipFill>
          <a:blip r:embed="rId3" cstate="print"/>
          <a:srcRect/>
          <a:stretch>
            <a:fillRect/>
          </a:stretch>
        </p:blipFill>
        <p:spPr bwMode="auto">
          <a:xfrm>
            <a:off x="0" y="1"/>
            <a:ext cx="8895562" cy="6741367"/>
          </a:xfrm>
          <a:prstGeom prst="rect">
            <a:avLst/>
          </a:prstGeom>
          <a:noFill/>
          <a:ln w="9525">
            <a:noFill/>
            <a:miter lim="800000"/>
            <a:headEnd/>
            <a:tailEnd/>
          </a:ln>
        </p:spPr>
      </p:pic>
      <p:sp>
        <p:nvSpPr>
          <p:cNvPr id="5" name="Left Arrow 4">
            <a:hlinkClick r:id="rId4" action="ppaction://hlinksldjump"/>
          </p:cNvPr>
          <p:cNvSpPr/>
          <p:nvPr/>
        </p:nvSpPr>
        <p:spPr>
          <a:xfrm>
            <a:off x="8100392" y="6093296"/>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725962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29698" name="Picture 2"/>
          <p:cNvPicPr>
            <a:picLocks noChangeAspect="1" noChangeArrowheads="1"/>
          </p:cNvPicPr>
          <p:nvPr/>
        </p:nvPicPr>
        <p:blipFill>
          <a:blip r:embed="rId3" cstate="print"/>
          <a:srcRect/>
          <a:stretch>
            <a:fillRect/>
          </a:stretch>
        </p:blipFill>
        <p:spPr bwMode="auto">
          <a:xfrm>
            <a:off x="52388" y="153809"/>
            <a:ext cx="8840092" cy="6704192"/>
          </a:xfrm>
          <a:prstGeom prst="rect">
            <a:avLst/>
          </a:prstGeom>
          <a:noFill/>
          <a:ln w="9525">
            <a:noFill/>
            <a:miter lim="800000"/>
            <a:headEnd/>
            <a:tailEnd/>
          </a:ln>
        </p:spPr>
      </p:pic>
      <p:sp>
        <p:nvSpPr>
          <p:cNvPr id="5" name="Left Arrow 4">
            <a:hlinkClick r:id="rId4" action="ppaction://hlinksldjump"/>
          </p:cNvPr>
          <p:cNvSpPr/>
          <p:nvPr/>
        </p:nvSpPr>
        <p:spPr>
          <a:xfrm>
            <a:off x="8604448" y="6713984"/>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888094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30722" name="Picture 2"/>
          <p:cNvPicPr>
            <a:picLocks noChangeAspect="1" noChangeArrowheads="1"/>
          </p:cNvPicPr>
          <p:nvPr/>
        </p:nvPicPr>
        <p:blipFill>
          <a:blip r:embed="rId3" cstate="print"/>
          <a:srcRect/>
          <a:stretch>
            <a:fillRect/>
          </a:stretch>
        </p:blipFill>
        <p:spPr bwMode="auto">
          <a:xfrm>
            <a:off x="0" y="0"/>
            <a:ext cx="9144000" cy="7218040"/>
          </a:xfrm>
          <a:prstGeom prst="rect">
            <a:avLst/>
          </a:prstGeom>
          <a:noFill/>
          <a:ln w="9525">
            <a:noFill/>
            <a:miter lim="800000"/>
            <a:headEnd/>
            <a:tailEnd/>
          </a:ln>
        </p:spPr>
      </p:pic>
      <p:sp>
        <p:nvSpPr>
          <p:cNvPr id="5" name="Left Arrow 4">
            <a:hlinkClick r:id="rId4" action="ppaction://hlinksldjump"/>
          </p:cNvPr>
          <p:cNvSpPr/>
          <p:nvPr/>
        </p:nvSpPr>
        <p:spPr>
          <a:xfrm>
            <a:off x="8316416" y="6713984"/>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97827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1746"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5" name="Left Arrow 4">
            <a:hlinkClick r:id="rId4" action="ppaction://hlinksldjump"/>
          </p:cNvPr>
          <p:cNvSpPr/>
          <p:nvPr/>
        </p:nvSpPr>
        <p:spPr>
          <a:xfrm>
            <a:off x="8604448" y="6713984"/>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64131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1986" name="Picture 2"/>
          <p:cNvPicPr>
            <a:picLocks noChangeAspect="1" noChangeArrowheads="1"/>
          </p:cNvPicPr>
          <p:nvPr/>
        </p:nvPicPr>
        <p:blipFill>
          <a:blip r:embed="rId3" cstate="print"/>
          <a:srcRect/>
          <a:stretch>
            <a:fillRect/>
          </a:stretch>
        </p:blipFill>
        <p:spPr bwMode="auto">
          <a:xfrm>
            <a:off x="2" y="-76200"/>
            <a:ext cx="9025436" cy="6885384"/>
          </a:xfrm>
          <a:prstGeom prst="rect">
            <a:avLst/>
          </a:prstGeom>
          <a:noFill/>
          <a:ln w="9525">
            <a:noFill/>
            <a:miter lim="800000"/>
            <a:headEnd/>
            <a:tailEnd/>
          </a:ln>
        </p:spPr>
      </p:pic>
      <p:sp>
        <p:nvSpPr>
          <p:cNvPr id="5" name="Left Arrow 4">
            <a:hlinkClick r:id="rId4" action="ppaction://hlinksldjump"/>
          </p:cNvPr>
          <p:cNvSpPr/>
          <p:nvPr/>
        </p:nvSpPr>
        <p:spPr>
          <a:xfrm>
            <a:off x="8172400" y="6430344"/>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08814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3010" name="Picture 2"/>
          <p:cNvPicPr>
            <a:picLocks noChangeAspect="1" noChangeArrowheads="1"/>
          </p:cNvPicPr>
          <p:nvPr/>
        </p:nvPicPr>
        <p:blipFill>
          <a:blip r:embed="rId3" cstate="print"/>
          <a:srcRect/>
          <a:stretch>
            <a:fillRect/>
          </a:stretch>
        </p:blipFill>
        <p:spPr bwMode="auto">
          <a:xfrm>
            <a:off x="2" y="19283"/>
            <a:ext cx="9143998" cy="6838717"/>
          </a:xfrm>
          <a:prstGeom prst="rect">
            <a:avLst/>
          </a:prstGeom>
          <a:noFill/>
          <a:ln w="9525">
            <a:noFill/>
            <a:miter lim="800000"/>
            <a:headEnd/>
            <a:tailEnd/>
          </a:ln>
        </p:spPr>
      </p:pic>
      <p:sp>
        <p:nvSpPr>
          <p:cNvPr id="5" name="Left Arrow 4">
            <a:hlinkClick r:id="rId4" action="ppaction://hlinksldjump"/>
          </p:cNvPr>
          <p:cNvSpPr/>
          <p:nvPr/>
        </p:nvSpPr>
        <p:spPr>
          <a:xfrm>
            <a:off x="8316416" y="6453336"/>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65430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22" name="Picture 6" descr="http://bp3.blogger.com/_jzZajRW2Pys/RpbtRQxa7WI/AAAAAAAAABU/4x6xmzQwyTk/s400/bendera.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934093">
            <a:off x="2598795" y="844905"/>
            <a:ext cx="3508437" cy="2799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3"/>
          <p:cNvSpPr txBox="1">
            <a:spLocks/>
          </p:cNvSpPr>
          <p:nvPr/>
        </p:nvSpPr>
        <p:spPr bwMode="auto">
          <a:xfrm>
            <a:off x="2362200" y="4334510"/>
            <a:ext cx="4846762" cy="706228"/>
          </a:xfrm>
          <a:prstGeom prst="rect">
            <a:avLst/>
          </a:prstGeom>
          <a:noFill/>
          <a:ln w="9525">
            <a:noFill/>
            <a:miter lim="800000"/>
            <a:headEnd/>
            <a:tailEnd/>
          </a:ln>
        </p:spPr>
        <p:txBody>
          <a:bodyPr wrap="square" lIns="89803" tIns="44899" rIns="89803" bIns="44899" anchor="ctr">
            <a:spAutoFit/>
          </a:bodyPr>
          <a:lstStyle/>
          <a:p>
            <a:pPr algn="ctr" defTabSz="902978">
              <a:defRPr/>
            </a:pPr>
            <a:r>
              <a:rPr lang="en-US" sz="4000" b="1" kern="0" dirty="0">
                <a:effectLst>
                  <a:outerShdw blurRad="38100" dist="38100" dir="2700000" algn="tl">
                    <a:srgbClr val="C0C0C0"/>
                  </a:outerShdw>
                </a:effectLst>
                <a:latin typeface="Brush Script Std" pitchFamily="50" charset="0"/>
                <a:cs typeface="Helvetica" pitchFamily="34" charset="0"/>
              </a:rPr>
              <a:t>TERIMA KASIH</a:t>
            </a:r>
          </a:p>
        </p:txBody>
      </p:sp>
    </p:spTree>
    <p:extLst>
      <p:ext uri="{BB962C8B-B14F-4D97-AF65-F5344CB8AC3E}">
        <p14:creationId xmlns:p14="http://schemas.microsoft.com/office/powerpoint/2010/main" val="1801465579"/>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 reqver=&quot;17839&quot;&gt;&lt;version val=&quot;21077&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m_mruColor&gt;&lt;m_vecMRU length=&quot;9&quot;&gt;&lt;elem m_fUsage=&quot;9.64264125740550430000E+000&quot;&gt;&lt;m_ppcolschidx val=&quot;0&quot;/&gt;&lt;m_rgb r=&quot;1f&quot; g=&quot;83&quot; b=&quot;f1&quot;/&gt;&lt;/elem&gt;&lt;elem m_fUsage=&quot;3.33856741174544170000E-001&quot;&gt;&lt;m_ppcolschidx val=&quot;0&quot;/&gt;&lt;m_rgb r=&quot;26&quot; g=&quot;84&quot; b=&quot;36&quot;/&gt;&lt;/elem&gt;&lt;elem m_fUsage=&quot;6.69653719822139480000E-003&quot;&gt;&lt;m_ppcolschidx val=&quot;0&quot;/&gt;&lt;m_rgb r=&quot;fc&quot; g=&quot;26&quot; b=&quot;7&quot;/&gt;&lt;/elem&gt;&lt;elem m_fUsage=&quot;4.95745868441567480000E-003&quot;&gt;&lt;m_ppcolschidx val=&quot;0&quot;/&gt;&lt;m_rgb r=&quot;0&quot; g=&quot;ff&quot; b=&quot;0&quot;/&gt;&lt;/elem&gt;&lt;elem m_fUsage=&quot;4.84026302208489040000E-003&quot;&gt;&lt;m_ppcolschidx val=&quot;0&quot;/&gt;&lt;m_rgb r=&quot;23&quot; g=&quot;e&quot; b=&quot;e7&quot;/&gt;&lt;/elem&gt;&lt;elem m_fUsage=&quot;4.17455791792929660000E-003&quot;&gt;&lt;m_ppcolschidx val=&quot;0&quot;/&gt;&lt;m_rgb r=&quot;fd&quot; g=&quot;64&quot; b=&quot;60&quot;/&gt;&lt;/elem&gt;&lt;elem m_fUsage=&quot;2.54121205300393650000E-003&quot;&gt;&lt;m_ppcolschidx val=&quot;0&quot;/&gt;&lt;m_rgb r=&quot;fe&quot; g=&quot;0&quot; b=&quot;0&quot;/&gt;&lt;/elem&gt;&lt;elem m_fUsage=&quot;1.19005538146522420000E-004&quot;&gt;&lt;m_ppcolschidx val=&quot;0&quot;/&gt;&lt;m_rgb r=&quot;43&quot; g=&quot;8d&quot; b=&quot;16&quot;/&gt;&lt;/elem&gt;&lt;elem m_fUsage=&quot;4.59246586766388560000E-005&quot;&gt;&lt;m_ppcolschidx val=&quot;0&quot;/&gt;&lt;m_rgb r=&quot;a&quot; g=&quot;af&quot; b=&quot;3c&quot;/&gt;&lt;/elem&gt;&lt;/m_vecMRU&gt;&lt;/m_mruColor&gt;&lt;m_mapectfillschemeMRU/&gt;&lt;m_eweekdayFirstOfWeek val=&quot;1&quot;/&gt;&lt;m_eweekdayFirstOfWorkweek val=&quot;2&quot;/&gt;&lt;m_eweekdayFirstOfWeekend val=&quot;7&quot;/&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gt;,&lt;/m_chDecimalSymbol&gt;&lt;m_nGroupingDigits val=&quot;3&quot;/&gt;&lt;m_chGroupingSymbol&gt;.&lt;/m_chGroupingSymbol&gt;&lt;m_chDecimalSymbol17909&gt;,&lt;/m_chDecimalSymbol17909&gt;&lt;m_nGroupingDigits17909 val=&quot;3&quot;/&gt;&lt;m_chGroupingSymbol17909&gt;.&lt;/m_chGroupingSymbol17909&gt;&lt;/m_precDefault&gt;&lt;/CDefaultPrec&gt;&lt;/root&gt;"/>
  <p:tag name="THINKCELLUNDODONOTDELETE" val="5857"/>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THINKCELLSTATEDONOTDELETE" val="P7ZtR4zXCEGmWcGHfkmQL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P3Siv0jjcES9u0GnHbKXF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1SIIQFJtikSWNJyAxfJfs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4BNiNMDdEk.SctD2p_.5E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Asi5hDSPzkyohgWBZ8TeaQ"/>
</p:tagLst>
</file>

<file path=ppt/tags/tag8.xml><?xml version="1.0" encoding="utf-8"?>
<p:tagLst xmlns:a="http://schemas.openxmlformats.org/drawingml/2006/main" xmlns:r="http://schemas.openxmlformats.org/officeDocument/2006/relationships" xmlns:p="http://schemas.openxmlformats.org/presentationml/2006/main">
  <p:tag name="NAME" val="McK Disclaimer"/>
  <p:tag name="RESIZE" val="Yes"/>
  <p:tag name="LLEFT" val=" 210.125"/>
  <p:tag name="LTOP" val=" 469.875"/>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B4y5SX_gQkyKNhO0h5eU2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hyw8HioZikWLdVWtGt0eCg"/>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JKlEU0WiPkuo2dV9Zfs1AA"/>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wPQDoyaqPEOHgCxUhQQXY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DFRhDoWMXEiJQNU.zq89uw"/>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ZZ3w.XTaKkW8QiOmrmSp_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hyw8HioZikWLdVWtGt0eCg"/>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DFRhDoWMXEiJQNU.zq89uw"/>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ZZ3w.XTaKkW8QiOmrmSp_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hyw8HioZikWLdVWtGt0eC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DFRhDoWMXEiJQNU.zq89u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hyw8HioZikWLdVWtGt0eCg"/>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DFRhDoWMXEiJQNU.zq89uw"/>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ZZ3w.XTaKkW8QiOmrmSp_A"/>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hyw8HioZikWLdVWtGt0eCg"/>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DFRhDoWMXEiJQNU.zq89uw"/>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ZZ3w.XTaKkW8QiOmrmSp_A"/>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hyw8HioZikWLdVWtGt0eCg"/>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DFRhDoWMXEiJQNU.zq89u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hyw8HioZikWLdVWtGt0eCg"/>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DFRhDoWMXEiJQNU.zq89uw"/>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5P9mHaj3GUqDI_zqaF1yrw"/>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hyw8HioZikWLdVWtGt0eCg"/>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DFRhDoWMXEiJQNU.zq89u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5P9mHaj3GUqDI_zqaF1yrw"/>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hyw8HioZikWLdVWtGt0eCg"/>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DFRhDoWMXEiJQNU.zq89uw"/>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5P9mHaj3GUqDI_zqaF1yrw"/>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hyw8HioZikWLdVWtGt0eCg"/>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DFRhDoWMXEiJQNU.zq89uw"/>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5P9mHaj3GUqDI_zqaF1yrw"/>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hyw8HioZikWLdVWtGt0eCg"/>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DFRhDoWMXEiJQNU.zq89u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5P9mHaj3GUqDI_zqaF1yrw"/>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hyw8HioZikWLdVWtGt0eCg"/>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DFRhDoWMXEiJQNU.zq89uw"/>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5P9mHaj3GUqDI_zqaF1yrw"/>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hyw8HioZikWLdVWtGt0eCg"/>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DFRhDoWMXEiJQNU.zq89uw"/>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5P9mHaj3GUqDI_zqaF1yrw"/>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hyw8HioZikWLdVWtGt0eCg"/>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DFRhDoWMXEiJQNU.zq89u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5P9mHaj3GUqDI_zqaF1yrw"/>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hyw8HioZikWLdVWtGt0eCg"/>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DFRhDoWMXEiJQNU.zq89uw"/>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5P9mHaj3GUqDI_zqaF1yrw"/>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THINKCELLSTATEDONOTDELETE" val="P7ZtR4zXCEGmWcGHfkmQLw"/>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P3Siv0jjcES9u0GnHbKXFA"/>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1SIIQFJtikSWNJyAxfJfsQ"/>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4BNiNMDdEk.SctD2p_.5Eg"/>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Asi5hDSPzkyohgWBZ8TeaQ"/>
</p:tagLst>
</file>

<file path=ppt/tags/tag96.xml><?xml version="1.0" encoding="utf-8"?>
<p:tagLst xmlns:a="http://schemas.openxmlformats.org/drawingml/2006/main" xmlns:r="http://schemas.openxmlformats.org/officeDocument/2006/relationships" xmlns:p="http://schemas.openxmlformats.org/presentationml/2006/main">
  <p:tag name="NAME" val="McK Disclaimer"/>
  <p:tag name="RESIZE" val="Yes"/>
  <p:tag name="LLEFT" val=" 210.125"/>
  <p:tag name="LTOP" val=" 469.875"/>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THINKCELLSTATEDONOTDELETE" val="P7ZtR4zXCEGmWcGHfkmQLw"/>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P3Siv0jjcES9u0GnHbKXFA"/>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THINKCELLSTATEDONOTDELETE" val="P7ZtR4zXCEGmWcGHfkmQLw"/>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P3Siv0jjcES9u0GnHbKXFA"/>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THINKCELLSTATEDONOTDELETE" val="P7ZtR4zXCEGmWcGHfkmQLw"/>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P3Siv0jjcES9u0GnHbKXFA"/>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THINKCELLSTATEDONOTDELETE" val="P7ZtR4zXCEGmWcGHfkmQLw"/>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P3Siv0jjcES9u0GnHbKXFA"/>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THINKCELLSTATEDONOTDELETE" val="P7ZtR4zXCEGmWcGHfkmQLw"/>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P3Siv0jjcES9u0GnHbKXFA"/>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THINKCELLSTATEDONOTDELETE" val="P7ZtR4zXCEGmWcGHfkmQLw"/>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P3Siv0jjcES9u0GnHbKXFA"/>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THINKCELLSTATEDONOTDELETE" val="P7ZtR4zXCEGmWcGHfkmQLw"/>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P3Siv0jjcES9u0GnHbKXF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THINKCELLSTATEDONOTDELETE" val="P7ZtR4zXCEGmWcGHfkmQLw"/>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pP3Siv0jjcES9u0GnHbKXFA"/>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THINKCELLSTATEDONOTDELETE" val="P7ZtR4zXCEGmWcGHfkmQLw"/>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pP3Siv0jjcES9u0GnHbKXFA"/>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THINKCELLSTATEDONOTDELETE" val="P7ZtR4zXCEGmWcGHfkmQLw"/>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pP3Siv0jjcES9u0GnHbKXFA"/>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THINKCELLSTATEDONOTDELETE" val="P7ZtR4zXCEGmWcGHfkmQLw"/>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pP3Siv0jjcES9u0GnHbKXFA"/>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pB4y5SX_gQkyKNhO0h5eU2g"/>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pubZdPdw46UawOrm5zhGTKQ"/>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pWpV7o05hQEaRz0YX8HySUQ"/>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p6hiy0LZx6EeK4wFKO0Qqow"/>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pPyFiKn.5H0imzHotQa_qIw"/>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p.hUuT39SW02Mg.e0fHL4_w"/>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p6hiy0LZx6EeK4wFKO0Qqow"/>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pPyFiKn.5H0imzHotQa_qIw"/>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p.hUuT39SW02Mg.e0fHL4_w"/>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p6hiy0LZx6EeK4wFKO0Qqow"/>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pPyFiKn.5H0imzHotQa_qIw"/>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p.hUuT39SW02Mg.e0fHL4_w"/>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p6hiy0LZx6EeK4wFKO0Qqow"/>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pPyFiKn.5H0imzHotQa_qIw"/>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p.hUuT39SW02Mg.e0fHL4_w"/>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p6hiy0LZx6EeK4wFKO0Qqow"/>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pPyFiKn.5H0imzHotQa_qIw"/>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p.hUuT39SW02Mg.e0fHL4_w"/>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p6hiy0LZx6EeK4wFKO0Qqow"/>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pPyFiKn.5H0imzHotQa_qIw"/>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p.hUuT39SW02Mg.e0fHL4_w"/>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p92YfHbxk6km6PquEJhKL1A"/>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p6hiy0LZx6EeK4wFKO0Qqow"/>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pPyFiKn.5H0imzHotQa_qIw"/>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p.hUuT39SW02Mg.e0fHL4_w"/>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pt9mDh8.q9EyD6XXIDujVHQ"/>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p6hiy0LZx6EeK4wFKO0Qqow"/>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pPyFiKn.5H0imzHotQa_qIw"/>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p.hUuT39SW02Mg.e0fHL4_w"/>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p6hiy0LZx6EeK4wFKO0Qqow"/>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pPyFiKn.5H0imzHotQa_qIw"/>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p.hUuT39SW02Mg.e0fHL4_w"/>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p6hiy0LZx6EeK4wFKO0Qqow"/>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pPyFiKn.5H0imzHotQa_qIw"/>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p.hUuT39SW02Mg.e0fHL4_w"/>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p0v2xh7K1eUmBDxioB8JVdQ"/>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p6hiy0LZx6EeK4wFKO0Qqow"/>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pPyFiKn.5H0imzHotQa_qIw"/>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p.hUuT39SW02Mg.e0fHL4_w"/>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pxnT2FGFbaEiL0fFLs..z5w"/>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p6hiy0LZx6EeK4wFKO0Qqow"/>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pPyFiKn.5H0imzHotQa_qIw"/>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p.hUuT39SW02Mg.e0fHL4_w"/>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THINKCELLSTATEDONOTDELETE" val="P7ZtR4zXCEGmWcGHfkmQLw"/>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pomf7pBpDK0iUDVblgX0lCQ"/>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paTwhTM9sHEqhvaJVzQm3hA"/>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pfaX5y2Z9L0apkATfQmGfYw"/>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pRyxyp7wkf02RzNKkACsZFw"/>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psYgUPXPPbkyUfcSTydx3zw"/>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pn2n6sX0GOEyEqdUL9JRvAg"/>
</p:tagLst>
</file>

<file path=ppt/tags/tag207.xml><?xml version="1.0" encoding="utf-8"?>
<p:tagLst xmlns:a="http://schemas.openxmlformats.org/drawingml/2006/main" xmlns:r="http://schemas.openxmlformats.org/officeDocument/2006/relationships" xmlns:p="http://schemas.openxmlformats.org/presentationml/2006/main">
  <p:tag name="NAME" val="McK Disclaimer"/>
  <p:tag name="RESIZE" val="Yes"/>
  <p:tag name="LLEFT" val=" 210.125"/>
  <p:tag name="LTOP" val=" 469.875"/>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gbcopvnH8EaFR0PE2MnH7Q"/>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p832Pagb4UKSQOKAPnY6Pg"/>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pB4y5SX_gQkyKNhO0h5eU2g"/>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3_Blank">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7_Blank">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Blank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7_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7_Blank 3">
        <a:dk1>
          <a:srgbClr val="002960"/>
        </a:dk1>
        <a:lt1>
          <a:srgbClr val="FFFFFF"/>
        </a:lt1>
        <a:dk2>
          <a:srgbClr val="002960"/>
        </a:dk2>
        <a:lt2>
          <a:srgbClr val="FFBE3D"/>
        </a:lt2>
        <a:accent1>
          <a:srgbClr val="0066CC"/>
        </a:accent1>
        <a:accent2>
          <a:srgbClr val="5F8DFF"/>
        </a:accent2>
        <a:accent3>
          <a:srgbClr val="AAACB6"/>
        </a:accent3>
        <a:accent4>
          <a:srgbClr val="DADADA"/>
        </a:accent4>
        <a:accent5>
          <a:srgbClr val="AAB8E2"/>
        </a:accent5>
        <a:accent6>
          <a:srgbClr val="557FE7"/>
        </a:accent6>
        <a:hlink>
          <a:srgbClr val="96C5F8"/>
        </a:hlink>
        <a:folHlink>
          <a:srgbClr val="D8E9FC"/>
        </a:folHlink>
      </a:clrScheme>
      <a:clrMap bg1="dk2" tx1="lt1" bg2="dk1" tx2="lt2" accent1="accent1" accent2="accent2" accent3="accent3" accent4="accent4" accent5="accent5" accent6="accent6" hlink="hlink" folHlink="folHlink"/>
    </a:extraClrScheme>
    <a:extraClrScheme>
      <a:clrScheme name="7_Blank 4">
        <a:dk1>
          <a:srgbClr val="000000"/>
        </a:dk1>
        <a:lt1>
          <a:srgbClr val="FFFFFF"/>
        </a:lt1>
        <a:dk2>
          <a:srgbClr val="000000"/>
        </a:dk2>
        <a:lt2>
          <a:srgbClr val="FFBE3D"/>
        </a:lt2>
        <a:accent1>
          <a:srgbClr val="002960"/>
        </a:accent1>
        <a:accent2>
          <a:srgbClr val="0066CC"/>
        </a:accent2>
        <a:accent3>
          <a:srgbClr val="AAAAAA"/>
        </a:accent3>
        <a:accent4>
          <a:srgbClr val="DADADA"/>
        </a:accent4>
        <a:accent5>
          <a:srgbClr val="AAACB6"/>
        </a:accent5>
        <a:accent6>
          <a:srgbClr val="005CB9"/>
        </a:accent6>
        <a:hlink>
          <a:srgbClr val="91B0FF"/>
        </a:hlink>
        <a:folHlink>
          <a:srgbClr val="C7E0FB"/>
        </a:folHlink>
      </a:clrScheme>
      <a:clrMap bg1="dk2" tx1="lt1" bg2="dk1" tx2="lt2" accent1="accent1" accent2="accent2" accent3="accent3" accent4="accent4" accent5="accent5" accent6="accent6" hlink="hlink" folHlink="folHlink"/>
    </a:extraClrScheme>
    <a:extraClrScheme>
      <a:clrScheme name="7_Blank 5">
        <a:dk1>
          <a:srgbClr val="000000"/>
        </a:dk1>
        <a:lt1>
          <a:srgbClr val="FFFFFF"/>
        </a:lt1>
        <a:dk2>
          <a:srgbClr val="002960"/>
        </a:dk2>
        <a:lt2>
          <a:srgbClr val="FFFFFF"/>
        </a:lt2>
        <a:accent1>
          <a:srgbClr val="C7E0FB"/>
        </a:accent1>
        <a:accent2>
          <a:srgbClr val="FFCC66"/>
        </a:accent2>
        <a:accent3>
          <a:srgbClr val="FFFFFF"/>
        </a:accent3>
        <a:accent4>
          <a:srgbClr val="000000"/>
        </a:accent4>
        <a:accent5>
          <a:srgbClr val="E0EDFD"/>
        </a:accent5>
        <a:accent6>
          <a:srgbClr val="E7B95C"/>
        </a:accent6>
        <a:hlink>
          <a:srgbClr val="4F8636"/>
        </a:hlink>
        <a:folHlink>
          <a:srgbClr val="002960"/>
        </a:folHlink>
      </a:clrScheme>
      <a:clrMap bg1="lt1" tx1="dk1" bg2="lt2" tx2="dk2" accent1="accent1" accent2="accent2" accent3="accent3" accent4="accent4" accent5="accent5" accent6="accent6" hlink="hlink" folHlink="folHlink"/>
    </a:extraClrScheme>
    <a:extraClrScheme>
      <a:clrScheme name="7_Blank 6">
        <a:dk1>
          <a:srgbClr val="002960"/>
        </a:dk1>
        <a:lt1>
          <a:srgbClr val="FFFFFF"/>
        </a:lt1>
        <a:dk2>
          <a:srgbClr val="002960"/>
        </a:dk2>
        <a:lt2>
          <a:srgbClr val="FFBE3D"/>
        </a:lt2>
        <a:accent1>
          <a:srgbClr val="0066CC"/>
        </a:accent1>
        <a:accent2>
          <a:srgbClr val="4F8636"/>
        </a:accent2>
        <a:accent3>
          <a:srgbClr val="AAACB6"/>
        </a:accent3>
        <a:accent4>
          <a:srgbClr val="DADADA"/>
        </a:accent4>
        <a:accent5>
          <a:srgbClr val="AAB8E2"/>
        </a:accent5>
        <a:accent6>
          <a:srgbClr val="477930"/>
        </a:accent6>
        <a:hlink>
          <a:srgbClr val="FF9900"/>
        </a:hlink>
        <a:folHlink>
          <a:srgbClr val="FFBE3D"/>
        </a:folHlink>
      </a:clrScheme>
      <a:clrMap bg1="dk2" tx1="lt1" bg2="dk1" tx2="lt2" accent1="accent1" accent2="accent2" accent3="accent3" accent4="accent4" accent5="accent5" accent6="accent6" hlink="hlink" folHlink="folHlink"/>
    </a:extraClrScheme>
    <a:extraClrScheme>
      <a:clrScheme name="7_Blank 7">
        <a:dk1>
          <a:srgbClr val="000000"/>
        </a:dk1>
        <a:lt1>
          <a:srgbClr val="FFFFFF"/>
        </a:lt1>
        <a:dk2>
          <a:srgbClr val="000000"/>
        </a:dk2>
        <a:lt2>
          <a:srgbClr val="FFBE3D"/>
        </a:lt2>
        <a:accent1>
          <a:srgbClr val="0066CC"/>
        </a:accent1>
        <a:accent2>
          <a:srgbClr val="4F8636"/>
        </a:accent2>
        <a:accent3>
          <a:srgbClr val="AAAAAA"/>
        </a:accent3>
        <a:accent4>
          <a:srgbClr val="DADADA"/>
        </a:accent4>
        <a:accent5>
          <a:srgbClr val="AAB8E2"/>
        </a:accent5>
        <a:accent6>
          <a:srgbClr val="477930"/>
        </a:accent6>
        <a:hlink>
          <a:srgbClr val="FF9900"/>
        </a:hlink>
        <a:folHlink>
          <a:srgbClr val="FFBE3D"/>
        </a:folHlink>
      </a:clrScheme>
      <a:clrMap bg1="dk2" tx1="lt1" bg2="dk1" tx2="lt2" accent1="accent1" accent2="accent2" accent3="accent3" accent4="accent4" accent5="accent5" accent6="accent6" hlink="hlink" folHlink="folHlink"/>
    </a:extraClrScheme>
    <a:extraClrScheme>
      <a:clrScheme name="7_Blank 8">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
      <a:clrScheme name="7_Blank 9">
        <a:dk1>
          <a:srgbClr val="002960"/>
        </a:dk1>
        <a:lt1>
          <a:srgbClr val="FFFFFF"/>
        </a:lt1>
        <a:dk2>
          <a:srgbClr val="002960"/>
        </a:dk2>
        <a:lt2>
          <a:srgbClr val="FFBE3D"/>
        </a:lt2>
        <a:accent1>
          <a:srgbClr val="0066CC"/>
        </a:accent1>
        <a:accent2>
          <a:srgbClr val="50A2A0"/>
        </a:accent2>
        <a:accent3>
          <a:srgbClr val="AAACB6"/>
        </a:accent3>
        <a:accent4>
          <a:srgbClr val="DADADA"/>
        </a:accent4>
        <a:accent5>
          <a:srgbClr val="AAB8E2"/>
        </a:accent5>
        <a:accent6>
          <a:srgbClr val="489291"/>
        </a:accent6>
        <a:hlink>
          <a:srgbClr val="C7C293"/>
        </a:hlink>
        <a:folHlink>
          <a:srgbClr val="FFBE3D"/>
        </a:folHlink>
      </a:clrScheme>
      <a:clrMap bg1="dk2" tx1="lt1" bg2="dk1" tx2="lt2" accent1="accent1" accent2="accent2" accent3="accent3" accent4="accent4" accent5="accent5" accent6="accent6" hlink="hlink" folHlink="folHlink"/>
    </a:extraClrScheme>
    <a:extraClrScheme>
      <a:clrScheme name="7_Blank 10">
        <a:dk1>
          <a:srgbClr val="000000"/>
        </a:dk1>
        <a:lt1>
          <a:srgbClr val="FFFFFF"/>
        </a:lt1>
        <a:dk2>
          <a:srgbClr val="000000"/>
        </a:dk2>
        <a:lt2>
          <a:srgbClr val="FFBE3D"/>
        </a:lt2>
        <a:accent1>
          <a:srgbClr val="174A7C"/>
        </a:accent1>
        <a:accent2>
          <a:srgbClr val="50A2A0"/>
        </a:accent2>
        <a:accent3>
          <a:srgbClr val="AAAAAA"/>
        </a:accent3>
        <a:accent4>
          <a:srgbClr val="DADADA"/>
        </a:accent4>
        <a:accent5>
          <a:srgbClr val="ABB1BF"/>
        </a:accent5>
        <a:accent6>
          <a:srgbClr val="489291"/>
        </a:accent6>
        <a:hlink>
          <a:srgbClr val="C7C293"/>
        </a:hlink>
        <a:folHlink>
          <a:srgbClr val="FFBE3D"/>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Pertamina's Slide">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Futura Md BT"/>
        <a:ea typeface=""/>
        <a:cs typeface=""/>
      </a:majorFont>
      <a:minorFont>
        <a:latin typeface="Futura Md B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8_Blank">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7_Blank">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Blank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7_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7_Blank 3">
        <a:dk1>
          <a:srgbClr val="002960"/>
        </a:dk1>
        <a:lt1>
          <a:srgbClr val="FFFFFF"/>
        </a:lt1>
        <a:dk2>
          <a:srgbClr val="002960"/>
        </a:dk2>
        <a:lt2>
          <a:srgbClr val="FFBE3D"/>
        </a:lt2>
        <a:accent1>
          <a:srgbClr val="0066CC"/>
        </a:accent1>
        <a:accent2>
          <a:srgbClr val="5F8DFF"/>
        </a:accent2>
        <a:accent3>
          <a:srgbClr val="AAACB6"/>
        </a:accent3>
        <a:accent4>
          <a:srgbClr val="DADADA"/>
        </a:accent4>
        <a:accent5>
          <a:srgbClr val="AAB8E2"/>
        </a:accent5>
        <a:accent6>
          <a:srgbClr val="557FE7"/>
        </a:accent6>
        <a:hlink>
          <a:srgbClr val="96C5F8"/>
        </a:hlink>
        <a:folHlink>
          <a:srgbClr val="D8E9FC"/>
        </a:folHlink>
      </a:clrScheme>
      <a:clrMap bg1="dk2" tx1="lt1" bg2="dk1" tx2="lt2" accent1="accent1" accent2="accent2" accent3="accent3" accent4="accent4" accent5="accent5" accent6="accent6" hlink="hlink" folHlink="folHlink"/>
    </a:extraClrScheme>
    <a:extraClrScheme>
      <a:clrScheme name="7_Blank 4">
        <a:dk1>
          <a:srgbClr val="000000"/>
        </a:dk1>
        <a:lt1>
          <a:srgbClr val="FFFFFF"/>
        </a:lt1>
        <a:dk2>
          <a:srgbClr val="000000"/>
        </a:dk2>
        <a:lt2>
          <a:srgbClr val="FFBE3D"/>
        </a:lt2>
        <a:accent1>
          <a:srgbClr val="002960"/>
        </a:accent1>
        <a:accent2>
          <a:srgbClr val="0066CC"/>
        </a:accent2>
        <a:accent3>
          <a:srgbClr val="AAAAAA"/>
        </a:accent3>
        <a:accent4>
          <a:srgbClr val="DADADA"/>
        </a:accent4>
        <a:accent5>
          <a:srgbClr val="AAACB6"/>
        </a:accent5>
        <a:accent6>
          <a:srgbClr val="005CB9"/>
        </a:accent6>
        <a:hlink>
          <a:srgbClr val="91B0FF"/>
        </a:hlink>
        <a:folHlink>
          <a:srgbClr val="C7E0FB"/>
        </a:folHlink>
      </a:clrScheme>
      <a:clrMap bg1="dk2" tx1="lt1" bg2="dk1" tx2="lt2" accent1="accent1" accent2="accent2" accent3="accent3" accent4="accent4" accent5="accent5" accent6="accent6" hlink="hlink" folHlink="folHlink"/>
    </a:extraClrScheme>
    <a:extraClrScheme>
      <a:clrScheme name="7_Blank 5">
        <a:dk1>
          <a:srgbClr val="000000"/>
        </a:dk1>
        <a:lt1>
          <a:srgbClr val="FFFFFF"/>
        </a:lt1>
        <a:dk2>
          <a:srgbClr val="002960"/>
        </a:dk2>
        <a:lt2>
          <a:srgbClr val="FFFFFF"/>
        </a:lt2>
        <a:accent1>
          <a:srgbClr val="C7E0FB"/>
        </a:accent1>
        <a:accent2>
          <a:srgbClr val="FFCC66"/>
        </a:accent2>
        <a:accent3>
          <a:srgbClr val="FFFFFF"/>
        </a:accent3>
        <a:accent4>
          <a:srgbClr val="000000"/>
        </a:accent4>
        <a:accent5>
          <a:srgbClr val="E0EDFD"/>
        </a:accent5>
        <a:accent6>
          <a:srgbClr val="E7B95C"/>
        </a:accent6>
        <a:hlink>
          <a:srgbClr val="4F8636"/>
        </a:hlink>
        <a:folHlink>
          <a:srgbClr val="002960"/>
        </a:folHlink>
      </a:clrScheme>
      <a:clrMap bg1="lt1" tx1="dk1" bg2="lt2" tx2="dk2" accent1="accent1" accent2="accent2" accent3="accent3" accent4="accent4" accent5="accent5" accent6="accent6" hlink="hlink" folHlink="folHlink"/>
    </a:extraClrScheme>
    <a:extraClrScheme>
      <a:clrScheme name="7_Blank 6">
        <a:dk1>
          <a:srgbClr val="002960"/>
        </a:dk1>
        <a:lt1>
          <a:srgbClr val="FFFFFF"/>
        </a:lt1>
        <a:dk2>
          <a:srgbClr val="002960"/>
        </a:dk2>
        <a:lt2>
          <a:srgbClr val="FFBE3D"/>
        </a:lt2>
        <a:accent1>
          <a:srgbClr val="0066CC"/>
        </a:accent1>
        <a:accent2>
          <a:srgbClr val="4F8636"/>
        </a:accent2>
        <a:accent3>
          <a:srgbClr val="AAACB6"/>
        </a:accent3>
        <a:accent4>
          <a:srgbClr val="DADADA"/>
        </a:accent4>
        <a:accent5>
          <a:srgbClr val="AAB8E2"/>
        </a:accent5>
        <a:accent6>
          <a:srgbClr val="477930"/>
        </a:accent6>
        <a:hlink>
          <a:srgbClr val="FF9900"/>
        </a:hlink>
        <a:folHlink>
          <a:srgbClr val="FFBE3D"/>
        </a:folHlink>
      </a:clrScheme>
      <a:clrMap bg1="dk2" tx1="lt1" bg2="dk1" tx2="lt2" accent1="accent1" accent2="accent2" accent3="accent3" accent4="accent4" accent5="accent5" accent6="accent6" hlink="hlink" folHlink="folHlink"/>
    </a:extraClrScheme>
    <a:extraClrScheme>
      <a:clrScheme name="7_Blank 7">
        <a:dk1>
          <a:srgbClr val="000000"/>
        </a:dk1>
        <a:lt1>
          <a:srgbClr val="FFFFFF"/>
        </a:lt1>
        <a:dk2>
          <a:srgbClr val="000000"/>
        </a:dk2>
        <a:lt2>
          <a:srgbClr val="FFBE3D"/>
        </a:lt2>
        <a:accent1>
          <a:srgbClr val="0066CC"/>
        </a:accent1>
        <a:accent2>
          <a:srgbClr val="4F8636"/>
        </a:accent2>
        <a:accent3>
          <a:srgbClr val="AAAAAA"/>
        </a:accent3>
        <a:accent4>
          <a:srgbClr val="DADADA"/>
        </a:accent4>
        <a:accent5>
          <a:srgbClr val="AAB8E2"/>
        </a:accent5>
        <a:accent6>
          <a:srgbClr val="477930"/>
        </a:accent6>
        <a:hlink>
          <a:srgbClr val="FF9900"/>
        </a:hlink>
        <a:folHlink>
          <a:srgbClr val="FFBE3D"/>
        </a:folHlink>
      </a:clrScheme>
      <a:clrMap bg1="dk2" tx1="lt1" bg2="dk1" tx2="lt2" accent1="accent1" accent2="accent2" accent3="accent3" accent4="accent4" accent5="accent5" accent6="accent6" hlink="hlink" folHlink="folHlink"/>
    </a:extraClrScheme>
    <a:extraClrScheme>
      <a:clrScheme name="7_Blank 8">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
      <a:clrScheme name="7_Blank 9">
        <a:dk1>
          <a:srgbClr val="002960"/>
        </a:dk1>
        <a:lt1>
          <a:srgbClr val="FFFFFF"/>
        </a:lt1>
        <a:dk2>
          <a:srgbClr val="002960"/>
        </a:dk2>
        <a:lt2>
          <a:srgbClr val="FFBE3D"/>
        </a:lt2>
        <a:accent1>
          <a:srgbClr val="0066CC"/>
        </a:accent1>
        <a:accent2>
          <a:srgbClr val="50A2A0"/>
        </a:accent2>
        <a:accent3>
          <a:srgbClr val="AAACB6"/>
        </a:accent3>
        <a:accent4>
          <a:srgbClr val="DADADA"/>
        </a:accent4>
        <a:accent5>
          <a:srgbClr val="AAB8E2"/>
        </a:accent5>
        <a:accent6>
          <a:srgbClr val="489291"/>
        </a:accent6>
        <a:hlink>
          <a:srgbClr val="C7C293"/>
        </a:hlink>
        <a:folHlink>
          <a:srgbClr val="FFBE3D"/>
        </a:folHlink>
      </a:clrScheme>
      <a:clrMap bg1="dk2" tx1="lt1" bg2="dk1" tx2="lt2" accent1="accent1" accent2="accent2" accent3="accent3" accent4="accent4" accent5="accent5" accent6="accent6" hlink="hlink" folHlink="folHlink"/>
    </a:extraClrScheme>
    <a:extraClrScheme>
      <a:clrScheme name="7_Blank 10">
        <a:dk1>
          <a:srgbClr val="000000"/>
        </a:dk1>
        <a:lt1>
          <a:srgbClr val="FFFFFF"/>
        </a:lt1>
        <a:dk2>
          <a:srgbClr val="000000"/>
        </a:dk2>
        <a:lt2>
          <a:srgbClr val="FFBE3D"/>
        </a:lt2>
        <a:accent1>
          <a:srgbClr val="174A7C"/>
        </a:accent1>
        <a:accent2>
          <a:srgbClr val="50A2A0"/>
        </a:accent2>
        <a:accent3>
          <a:srgbClr val="AAAAAA"/>
        </a:accent3>
        <a:accent4>
          <a:srgbClr val="DADADA"/>
        </a:accent4>
        <a:accent5>
          <a:srgbClr val="ABB1BF"/>
        </a:accent5>
        <a:accent6>
          <a:srgbClr val="489291"/>
        </a:accent6>
        <a:hlink>
          <a:srgbClr val="C7C293"/>
        </a:hlink>
        <a:folHlink>
          <a:srgbClr val="FFBE3D"/>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blank">
  <a:themeElements>
    <a:clrScheme name="2_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2_blank">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blank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2_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2_blank 3">
        <a:dk1>
          <a:srgbClr val="002960"/>
        </a:dk1>
        <a:lt1>
          <a:srgbClr val="FFFFFF"/>
        </a:lt1>
        <a:dk2>
          <a:srgbClr val="002960"/>
        </a:dk2>
        <a:lt2>
          <a:srgbClr val="FFBE3D"/>
        </a:lt2>
        <a:accent1>
          <a:srgbClr val="0066CC"/>
        </a:accent1>
        <a:accent2>
          <a:srgbClr val="5F8DFF"/>
        </a:accent2>
        <a:accent3>
          <a:srgbClr val="AAACB6"/>
        </a:accent3>
        <a:accent4>
          <a:srgbClr val="DADADA"/>
        </a:accent4>
        <a:accent5>
          <a:srgbClr val="AAB8E2"/>
        </a:accent5>
        <a:accent6>
          <a:srgbClr val="557FE7"/>
        </a:accent6>
        <a:hlink>
          <a:srgbClr val="96C5F8"/>
        </a:hlink>
        <a:folHlink>
          <a:srgbClr val="D8E9FC"/>
        </a:folHlink>
      </a:clrScheme>
      <a:clrMap bg1="dk2" tx1="lt1" bg2="dk1" tx2="lt2" accent1="accent1" accent2="accent2" accent3="accent3" accent4="accent4" accent5="accent5" accent6="accent6" hlink="hlink" folHlink="folHlink"/>
    </a:extraClrScheme>
    <a:extraClrScheme>
      <a:clrScheme name="2_blank 4">
        <a:dk1>
          <a:srgbClr val="000000"/>
        </a:dk1>
        <a:lt1>
          <a:srgbClr val="FFFFFF"/>
        </a:lt1>
        <a:dk2>
          <a:srgbClr val="000000"/>
        </a:dk2>
        <a:lt2>
          <a:srgbClr val="FFBE3D"/>
        </a:lt2>
        <a:accent1>
          <a:srgbClr val="002960"/>
        </a:accent1>
        <a:accent2>
          <a:srgbClr val="0066CC"/>
        </a:accent2>
        <a:accent3>
          <a:srgbClr val="AAAAAA"/>
        </a:accent3>
        <a:accent4>
          <a:srgbClr val="DADADA"/>
        </a:accent4>
        <a:accent5>
          <a:srgbClr val="AAACB6"/>
        </a:accent5>
        <a:accent6>
          <a:srgbClr val="005CB9"/>
        </a:accent6>
        <a:hlink>
          <a:srgbClr val="91B0FF"/>
        </a:hlink>
        <a:folHlink>
          <a:srgbClr val="C7E0FB"/>
        </a:folHlink>
      </a:clrScheme>
      <a:clrMap bg1="dk2" tx1="lt1" bg2="dk1" tx2="lt2" accent1="accent1" accent2="accent2" accent3="accent3" accent4="accent4" accent5="accent5" accent6="accent6" hlink="hlink" folHlink="folHlink"/>
    </a:extraClrScheme>
    <a:extraClrScheme>
      <a:clrScheme name="2_blank 5">
        <a:dk1>
          <a:srgbClr val="000000"/>
        </a:dk1>
        <a:lt1>
          <a:srgbClr val="FFFFFF"/>
        </a:lt1>
        <a:dk2>
          <a:srgbClr val="002960"/>
        </a:dk2>
        <a:lt2>
          <a:srgbClr val="FFFFFF"/>
        </a:lt2>
        <a:accent1>
          <a:srgbClr val="C7E0FB"/>
        </a:accent1>
        <a:accent2>
          <a:srgbClr val="FFCC66"/>
        </a:accent2>
        <a:accent3>
          <a:srgbClr val="FFFFFF"/>
        </a:accent3>
        <a:accent4>
          <a:srgbClr val="000000"/>
        </a:accent4>
        <a:accent5>
          <a:srgbClr val="E0EDFD"/>
        </a:accent5>
        <a:accent6>
          <a:srgbClr val="E7B95C"/>
        </a:accent6>
        <a:hlink>
          <a:srgbClr val="4F8636"/>
        </a:hlink>
        <a:folHlink>
          <a:srgbClr val="002960"/>
        </a:folHlink>
      </a:clrScheme>
      <a:clrMap bg1="lt1" tx1="dk1" bg2="lt2" tx2="dk2" accent1="accent1" accent2="accent2" accent3="accent3" accent4="accent4" accent5="accent5" accent6="accent6" hlink="hlink" folHlink="folHlink"/>
    </a:extraClrScheme>
    <a:extraClrScheme>
      <a:clrScheme name="2_blank 6">
        <a:dk1>
          <a:srgbClr val="002960"/>
        </a:dk1>
        <a:lt1>
          <a:srgbClr val="FFFFFF"/>
        </a:lt1>
        <a:dk2>
          <a:srgbClr val="002960"/>
        </a:dk2>
        <a:lt2>
          <a:srgbClr val="FFBE3D"/>
        </a:lt2>
        <a:accent1>
          <a:srgbClr val="0066CC"/>
        </a:accent1>
        <a:accent2>
          <a:srgbClr val="4F8636"/>
        </a:accent2>
        <a:accent3>
          <a:srgbClr val="AAACB6"/>
        </a:accent3>
        <a:accent4>
          <a:srgbClr val="DADADA"/>
        </a:accent4>
        <a:accent5>
          <a:srgbClr val="AAB8E2"/>
        </a:accent5>
        <a:accent6>
          <a:srgbClr val="477930"/>
        </a:accent6>
        <a:hlink>
          <a:srgbClr val="FF9900"/>
        </a:hlink>
        <a:folHlink>
          <a:srgbClr val="FFBE3D"/>
        </a:folHlink>
      </a:clrScheme>
      <a:clrMap bg1="dk2" tx1="lt1" bg2="dk1" tx2="lt2" accent1="accent1" accent2="accent2" accent3="accent3" accent4="accent4" accent5="accent5" accent6="accent6" hlink="hlink" folHlink="folHlink"/>
    </a:extraClrScheme>
    <a:extraClrScheme>
      <a:clrScheme name="2_blank 7">
        <a:dk1>
          <a:srgbClr val="000000"/>
        </a:dk1>
        <a:lt1>
          <a:srgbClr val="FFFFFF"/>
        </a:lt1>
        <a:dk2>
          <a:srgbClr val="000000"/>
        </a:dk2>
        <a:lt2>
          <a:srgbClr val="FFBE3D"/>
        </a:lt2>
        <a:accent1>
          <a:srgbClr val="0066CC"/>
        </a:accent1>
        <a:accent2>
          <a:srgbClr val="4F8636"/>
        </a:accent2>
        <a:accent3>
          <a:srgbClr val="AAAAAA"/>
        </a:accent3>
        <a:accent4>
          <a:srgbClr val="DADADA"/>
        </a:accent4>
        <a:accent5>
          <a:srgbClr val="AAB8E2"/>
        </a:accent5>
        <a:accent6>
          <a:srgbClr val="477930"/>
        </a:accent6>
        <a:hlink>
          <a:srgbClr val="FF9900"/>
        </a:hlink>
        <a:folHlink>
          <a:srgbClr val="FFBE3D"/>
        </a:folHlink>
      </a:clrScheme>
      <a:clrMap bg1="dk2" tx1="lt1" bg2="dk1" tx2="lt2" accent1="accent1" accent2="accent2" accent3="accent3" accent4="accent4" accent5="accent5" accent6="accent6" hlink="hlink" folHlink="folHlink"/>
    </a:extraClrScheme>
    <a:extraClrScheme>
      <a:clrScheme name="2_blank 8">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
      <a:clrScheme name="2_blank 9">
        <a:dk1>
          <a:srgbClr val="002960"/>
        </a:dk1>
        <a:lt1>
          <a:srgbClr val="FFFFFF"/>
        </a:lt1>
        <a:dk2>
          <a:srgbClr val="002960"/>
        </a:dk2>
        <a:lt2>
          <a:srgbClr val="FFBE3D"/>
        </a:lt2>
        <a:accent1>
          <a:srgbClr val="0066CC"/>
        </a:accent1>
        <a:accent2>
          <a:srgbClr val="50A2A0"/>
        </a:accent2>
        <a:accent3>
          <a:srgbClr val="AAACB6"/>
        </a:accent3>
        <a:accent4>
          <a:srgbClr val="DADADA"/>
        </a:accent4>
        <a:accent5>
          <a:srgbClr val="AAB8E2"/>
        </a:accent5>
        <a:accent6>
          <a:srgbClr val="489291"/>
        </a:accent6>
        <a:hlink>
          <a:srgbClr val="C7C293"/>
        </a:hlink>
        <a:folHlink>
          <a:srgbClr val="FFBE3D"/>
        </a:folHlink>
      </a:clrScheme>
      <a:clrMap bg1="dk2" tx1="lt1" bg2="dk1" tx2="lt2" accent1="accent1" accent2="accent2" accent3="accent3" accent4="accent4" accent5="accent5" accent6="accent6" hlink="hlink" folHlink="folHlink"/>
    </a:extraClrScheme>
    <a:extraClrScheme>
      <a:clrScheme name="2_blank 10">
        <a:dk1>
          <a:srgbClr val="000000"/>
        </a:dk1>
        <a:lt1>
          <a:srgbClr val="FFFFFF"/>
        </a:lt1>
        <a:dk2>
          <a:srgbClr val="000000"/>
        </a:dk2>
        <a:lt2>
          <a:srgbClr val="FFBE3D"/>
        </a:lt2>
        <a:accent1>
          <a:srgbClr val="174A7C"/>
        </a:accent1>
        <a:accent2>
          <a:srgbClr val="50A2A0"/>
        </a:accent2>
        <a:accent3>
          <a:srgbClr val="AAAAAA"/>
        </a:accent3>
        <a:accent4>
          <a:srgbClr val="DADADA"/>
        </a:accent4>
        <a:accent5>
          <a:srgbClr val="ABB1BF"/>
        </a:accent5>
        <a:accent6>
          <a:srgbClr val="489291"/>
        </a:accent6>
        <a:hlink>
          <a:srgbClr val="C7C293"/>
        </a:hlink>
        <a:folHlink>
          <a:srgbClr val="FFBE3D"/>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9_Blank">
  <a:themeElements>
    <a:clrScheme name="7_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7_Blank">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Blank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7_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7_Blank 3">
        <a:dk1>
          <a:srgbClr val="002960"/>
        </a:dk1>
        <a:lt1>
          <a:srgbClr val="FFFFFF"/>
        </a:lt1>
        <a:dk2>
          <a:srgbClr val="002960"/>
        </a:dk2>
        <a:lt2>
          <a:srgbClr val="FFBE3D"/>
        </a:lt2>
        <a:accent1>
          <a:srgbClr val="0066CC"/>
        </a:accent1>
        <a:accent2>
          <a:srgbClr val="5F8DFF"/>
        </a:accent2>
        <a:accent3>
          <a:srgbClr val="AAACB6"/>
        </a:accent3>
        <a:accent4>
          <a:srgbClr val="DADADA"/>
        </a:accent4>
        <a:accent5>
          <a:srgbClr val="AAB8E2"/>
        </a:accent5>
        <a:accent6>
          <a:srgbClr val="557FE7"/>
        </a:accent6>
        <a:hlink>
          <a:srgbClr val="96C5F8"/>
        </a:hlink>
        <a:folHlink>
          <a:srgbClr val="D8E9FC"/>
        </a:folHlink>
      </a:clrScheme>
      <a:clrMap bg1="dk2" tx1="lt1" bg2="dk1" tx2="lt2" accent1="accent1" accent2="accent2" accent3="accent3" accent4="accent4" accent5="accent5" accent6="accent6" hlink="hlink" folHlink="folHlink"/>
    </a:extraClrScheme>
    <a:extraClrScheme>
      <a:clrScheme name="7_Blank 4">
        <a:dk1>
          <a:srgbClr val="000000"/>
        </a:dk1>
        <a:lt1>
          <a:srgbClr val="FFFFFF"/>
        </a:lt1>
        <a:dk2>
          <a:srgbClr val="000000"/>
        </a:dk2>
        <a:lt2>
          <a:srgbClr val="FFBE3D"/>
        </a:lt2>
        <a:accent1>
          <a:srgbClr val="002960"/>
        </a:accent1>
        <a:accent2>
          <a:srgbClr val="0066CC"/>
        </a:accent2>
        <a:accent3>
          <a:srgbClr val="AAAAAA"/>
        </a:accent3>
        <a:accent4>
          <a:srgbClr val="DADADA"/>
        </a:accent4>
        <a:accent5>
          <a:srgbClr val="AAACB6"/>
        </a:accent5>
        <a:accent6>
          <a:srgbClr val="005CB9"/>
        </a:accent6>
        <a:hlink>
          <a:srgbClr val="91B0FF"/>
        </a:hlink>
        <a:folHlink>
          <a:srgbClr val="C7E0FB"/>
        </a:folHlink>
      </a:clrScheme>
      <a:clrMap bg1="dk2" tx1="lt1" bg2="dk1" tx2="lt2" accent1="accent1" accent2="accent2" accent3="accent3" accent4="accent4" accent5="accent5" accent6="accent6" hlink="hlink" folHlink="folHlink"/>
    </a:extraClrScheme>
    <a:extraClrScheme>
      <a:clrScheme name="7_Blank 5">
        <a:dk1>
          <a:srgbClr val="000000"/>
        </a:dk1>
        <a:lt1>
          <a:srgbClr val="FFFFFF"/>
        </a:lt1>
        <a:dk2>
          <a:srgbClr val="002960"/>
        </a:dk2>
        <a:lt2>
          <a:srgbClr val="FFFFFF"/>
        </a:lt2>
        <a:accent1>
          <a:srgbClr val="C7E0FB"/>
        </a:accent1>
        <a:accent2>
          <a:srgbClr val="FFCC66"/>
        </a:accent2>
        <a:accent3>
          <a:srgbClr val="FFFFFF"/>
        </a:accent3>
        <a:accent4>
          <a:srgbClr val="000000"/>
        </a:accent4>
        <a:accent5>
          <a:srgbClr val="E0EDFD"/>
        </a:accent5>
        <a:accent6>
          <a:srgbClr val="E7B95C"/>
        </a:accent6>
        <a:hlink>
          <a:srgbClr val="4F8636"/>
        </a:hlink>
        <a:folHlink>
          <a:srgbClr val="002960"/>
        </a:folHlink>
      </a:clrScheme>
      <a:clrMap bg1="lt1" tx1="dk1" bg2="lt2" tx2="dk2" accent1="accent1" accent2="accent2" accent3="accent3" accent4="accent4" accent5="accent5" accent6="accent6" hlink="hlink" folHlink="folHlink"/>
    </a:extraClrScheme>
    <a:extraClrScheme>
      <a:clrScheme name="7_Blank 6">
        <a:dk1>
          <a:srgbClr val="002960"/>
        </a:dk1>
        <a:lt1>
          <a:srgbClr val="FFFFFF"/>
        </a:lt1>
        <a:dk2>
          <a:srgbClr val="002960"/>
        </a:dk2>
        <a:lt2>
          <a:srgbClr val="FFBE3D"/>
        </a:lt2>
        <a:accent1>
          <a:srgbClr val="0066CC"/>
        </a:accent1>
        <a:accent2>
          <a:srgbClr val="4F8636"/>
        </a:accent2>
        <a:accent3>
          <a:srgbClr val="AAACB6"/>
        </a:accent3>
        <a:accent4>
          <a:srgbClr val="DADADA"/>
        </a:accent4>
        <a:accent5>
          <a:srgbClr val="AAB8E2"/>
        </a:accent5>
        <a:accent6>
          <a:srgbClr val="477930"/>
        </a:accent6>
        <a:hlink>
          <a:srgbClr val="FF9900"/>
        </a:hlink>
        <a:folHlink>
          <a:srgbClr val="FFBE3D"/>
        </a:folHlink>
      </a:clrScheme>
      <a:clrMap bg1="dk2" tx1="lt1" bg2="dk1" tx2="lt2" accent1="accent1" accent2="accent2" accent3="accent3" accent4="accent4" accent5="accent5" accent6="accent6" hlink="hlink" folHlink="folHlink"/>
    </a:extraClrScheme>
    <a:extraClrScheme>
      <a:clrScheme name="7_Blank 7">
        <a:dk1>
          <a:srgbClr val="000000"/>
        </a:dk1>
        <a:lt1>
          <a:srgbClr val="FFFFFF"/>
        </a:lt1>
        <a:dk2>
          <a:srgbClr val="000000"/>
        </a:dk2>
        <a:lt2>
          <a:srgbClr val="FFBE3D"/>
        </a:lt2>
        <a:accent1>
          <a:srgbClr val="0066CC"/>
        </a:accent1>
        <a:accent2>
          <a:srgbClr val="4F8636"/>
        </a:accent2>
        <a:accent3>
          <a:srgbClr val="AAAAAA"/>
        </a:accent3>
        <a:accent4>
          <a:srgbClr val="DADADA"/>
        </a:accent4>
        <a:accent5>
          <a:srgbClr val="AAB8E2"/>
        </a:accent5>
        <a:accent6>
          <a:srgbClr val="477930"/>
        </a:accent6>
        <a:hlink>
          <a:srgbClr val="FF9900"/>
        </a:hlink>
        <a:folHlink>
          <a:srgbClr val="FFBE3D"/>
        </a:folHlink>
      </a:clrScheme>
      <a:clrMap bg1="dk2" tx1="lt1" bg2="dk1" tx2="lt2" accent1="accent1" accent2="accent2" accent3="accent3" accent4="accent4" accent5="accent5" accent6="accent6" hlink="hlink" folHlink="folHlink"/>
    </a:extraClrScheme>
    <a:extraClrScheme>
      <a:clrScheme name="7_Blank 8">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
      <a:clrScheme name="7_Blank 9">
        <a:dk1>
          <a:srgbClr val="002960"/>
        </a:dk1>
        <a:lt1>
          <a:srgbClr val="FFFFFF"/>
        </a:lt1>
        <a:dk2>
          <a:srgbClr val="002960"/>
        </a:dk2>
        <a:lt2>
          <a:srgbClr val="FFBE3D"/>
        </a:lt2>
        <a:accent1>
          <a:srgbClr val="0066CC"/>
        </a:accent1>
        <a:accent2>
          <a:srgbClr val="50A2A0"/>
        </a:accent2>
        <a:accent3>
          <a:srgbClr val="AAACB6"/>
        </a:accent3>
        <a:accent4>
          <a:srgbClr val="DADADA"/>
        </a:accent4>
        <a:accent5>
          <a:srgbClr val="AAB8E2"/>
        </a:accent5>
        <a:accent6>
          <a:srgbClr val="489291"/>
        </a:accent6>
        <a:hlink>
          <a:srgbClr val="C7C293"/>
        </a:hlink>
        <a:folHlink>
          <a:srgbClr val="FFBE3D"/>
        </a:folHlink>
      </a:clrScheme>
      <a:clrMap bg1="dk2" tx1="lt1" bg2="dk1" tx2="lt2" accent1="accent1" accent2="accent2" accent3="accent3" accent4="accent4" accent5="accent5" accent6="accent6" hlink="hlink" folHlink="folHlink"/>
    </a:extraClrScheme>
    <a:extraClrScheme>
      <a:clrScheme name="7_Blank 10">
        <a:dk1>
          <a:srgbClr val="000000"/>
        </a:dk1>
        <a:lt1>
          <a:srgbClr val="FFFFFF"/>
        </a:lt1>
        <a:dk2>
          <a:srgbClr val="000000"/>
        </a:dk2>
        <a:lt2>
          <a:srgbClr val="FFBE3D"/>
        </a:lt2>
        <a:accent1>
          <a:srgbClr val="174A7C"/>
        </a:accent1>
        <a:accent2>
          <a:srgbClr val="50A2A0"/>
        </a:accent2>
        <a:accent3>
          <a:srgbClr val="AAAAAA"/>
        </a:accent3>
        <a:accent4>
          <a:srgbClr val="DADADA"/>
        </a:accent4>
        <a:accent5>
          <a:srgbClr val="ABB1BF"/>
        </a:accent5>
        <a:accent6>
          <a:srgbClr val="489291"/>
        </a:accent6>
        <a:hlink>
          <a:srgbClr val="C7C293"/>
        </a:hlink>
        <a:folHlink>
          <a:srgbClr val="FFBE3D"/>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49748</TotalTime>
  <Words>58</Words>
  <Application>Microsoft Office PowerPoint</Application>
  <PresentationFormat>On-screen Show (4:3)</PresentationFormat>
  <Paragraphs>48</Paragraphs>
  <Slides>43</Slides>
  <Notes>42</Notes>
  <HiddenSlides>0</HiddenSlides>
  <MMClips>0</MMClips>
  <ScaleCrop>false</ScaleCrop>
  <HeadingPairs>
    <vt:vector size="6" baseType="variant">
      <vt:variant>
        <vt:lpstr>Theme</vt:lpstr>
      </vt:variant>
      <vt:variant>
        <vt:i4>6</vt:i4>
      </vt:variant>
      <vt:variant>
        <vt:lpstr>Embedded OLE Servers</vt:lpstr>
      </vt:variant>
      <vt:variant>
        <vt:i4>1</vt:i4>
      </vt:variant>
      <vt:variant>
        <vt:lpstr>Slide Titles</vt:lpstr>
      </vt:variant>
      <vt:variant>
        <vt:i4>43</vt:i4>
      </vt:variant>
    </vt:vector>
  </HeadingPairs>
  <TitlesOfParts>
    <vt:vector size="50" baseType="lpstr">
      <vt:lpstr>1_Office Theme</vt:lpstr>
      <vt:lpstr>33_Blank</vt:lpstr>
      <vt:lpstr>4_Pertamina's Slide</vt:lpstr>
      <vt:lpstr>18_Blank</vt:lpstr>
      <vt:lpstr>2_blank</vt:lpstr>
      <vt:lpstr>19_Blank</vt:lpstr>
      <vt:lpstr>think-cell Slide</vt:lpstr>
      <vt:lpstr>pertamina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Niniek Yuliani</dc:creator>
  <cp:lastModifiedBy>Afan Aftory</cp:lastModifiedBy>
  <cp:revision>1729</cp:revision>
  <cp:lastPrinted>2015-03-13T01:29:25Z</cp:lastPrinted>
  <dcterms:created xsi:type="dcterms:W3CDTF">2012-07-23T10:05:56Z</dcterms:created>
  <dcterms:modified xsi:type="dcterms:W3CDTF">2017-05-19T15:13:31Z</dcterms:modified>
</cp:coreProperties>
</file>