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8742D7-5F3E-43EE-A395-274337B059EF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</dgm:pt>
    <dgm:pt modelId="{7B68163B-CE0C-4B13-97D2-931925E25517}">
      <dgm:prSet phldrT="[Text]"/>
      <dgm:spPr/>
      <dgm:t>
        <a:bodyPr/>
        <a:lstStyle/>
        <a:p>
          <a:r>
            <a:rPr lang="en-ID" b="1" i="0" dirty="0" smtClean="0"/>
            <a:t>Mar</a:t>
          </a:r>
        </a:p>
      </dgm:t>
    </dgm:pt>
    <dgm:pt modelId="{3A0B2866-0383-440E-8D84-BB9E0D030C27}" type="parTrans" cxnId="{AED8F61A-8D57-4EB9-B9DD-3DD1212F6BE1}">
      <dgm:prSet/>
      <dgm:spPr/>
      <dgm:t>
        <a:bodyPr/>
        <a:lstStyle/>
        <a:p>
          <a:endParaRPr lang="en-US"/>
        </a:p>
      </dgm:t>
    </dgm:pt>
    <dgm:pt modelId="{AA1F161F-EAFB-4AFF-AF85-D0EB37C8E260}" type="sibTrans" cxnId="{AED8F61A-8D57-4EB9-B9DD-3DD1212F6BE1}">
      <dgm:prSet/>
      <dgm:spPr/>
      <dgm:t>
        <a:bodyPr/>
        <a:lstStyle/>
        <a:p>
          <a:endParaRPr lang="en-US"/>
        </a:p>
      </dgm:t>
    </dgm:pt>
    <dgm:pt modelId="{75D0C446-D7DD-490F-8052-089032002481}">
      <dgm:prSet phldrT="[Text]"/>
      <dgm:spPr/>
      <dgm:t>
        <a:bodyPr/>
        <a:lstStyle/>
        <a:p>
          <a:r>
            <a:rPr lang="en-ID" b="1" i="0" dirty="0" smtClean="0"/>
            <a:t>29-Apr</a:t>
          </a:r>
          <a:endParaRPr lang="en-US" b="1" i="0" dirty="0"/>
        </a:p>
      </dgm:t>
    </dgm:pt>
    <dgm:pt modelId="{03F397F8-D33A-43B3-9F82-5C3F7A7C6000}" type="parTrans" cxnId="{570876EB-38E1-4367-9C2C-F43659AE4831}">
      <dgm:prSet/>
      <dgm:spPr/>
      <dgm:t>
        <a:bodyPr/>
        <a:lstStyle/>
        <a:p>
          <a:endParaRPr lang="en-US"/>
        </a:p>
      </dgm:t>
    </dgm:pt>
    <dgm:pt modelId="{9301F80C-5A55-4151-A609-C02ECCA17F5A}" type="sibTrans" cxnId="{570876EB-38E1-4367-9C2C-F43659AE4831}">
      <dgm:prSet/>
      <dgm:spPr/>
      <dgm:t>
        <a:bodyPr/>
        <a:lstStyle/>
        <a:p>
          <a:endParaRPr lang="en-US"/>
        </a:p>
      </dgm:t>
    </dgm:pt>
    <dgm:pt modelId="{6AF055D0-1BC4-41C8-B93C-E8A4675C159F}">
      <dgm:prSet phldrT="[Text]"/>
      <dgm:spPr/>
      <dgm:t>
        <a:bodyPr/>
        <a:lstStyle/>
        <a:p>
          <a:r>
            <a:rPr lang="en-ID" b="1" i="0" dirty="0" smtClean="0"/>
            <a:t>25-Mei</a:t>
          </a:r>
          <a:endParaRPr lang="en-US" b="1" i="0" dirty="0"/>
        </a:p>
      </dgm:t>
    </dgm:pt>
    <dgm:pt modelId="{74E48654-9803-4843-98C9-96A97B5B2F90}" type="parTrans" cxnId="{8EFAA218-FAF6-4CF3-9046-D8E9672D3485}">
      <dgm:prSet/>
      <dgm:spPr/>
      <dgm:t>
        <a:bodyPr/>
        <a:lstStyle/>
        <a:p>
          <a:endParaRPr lang="en-US"/>
        </a:p>
      </dgm:t>
    </dgm:pt>
    <dgm:pt modelId="{9C0E9258-6C0C-4ECD-9F7C-DB53DB82BCD4}" type="sibTrans" cxnId="{8EFAA218-FAF6-4CF3-9046-D8E9672D3485}">
      <dgm:prSet/>
      <dgm:spPr/>
      <dgm:t>
        <a:bodyPr/>
        <a:lstStyle/>
        <a:p>
          <a:endParaRPr lang="en-US"/>
        </a:p>
      </dgm:t>
    </dgm:pt>
    <dgm:pt modelId="{097F37BF-0F9E-4B84-AEDB-88D232CAE1CD}">
      <dgm:prSet custT="1"/>
      <dgm:spPr/>
      <dgm:t>
        <a:bodyPr/>
        <a:lstStyle/>
        <a:p>
          <a:r>
            <a:rPr lang="en-ID" sz="1100" b="1" i="0" dirty="0" err="1" smtClean="0"/>
            <a:t>Penyusunan</a:t>
          </a:r>
          <a:r>
            <a:rPr lang="en-ID" sz="1100" b="1" i="0" dirty="0" smtClean="0"/>
            <a:t> SPT </a:t>
          </a:r>
          <a:r>
            <a:rPr lang="en-ID" sz="1100" b="1" i="0" dirty="0" err="1" smtClean="0"/>
            <a:t>PPh</a:t>
          </a:r>
          <a:r>
            <a:rPr lang="en-ID" sz="1100" b="1" i="0" dirty="0" smtClean="0"/>
            <a:t> </a:t>
          </a:r>
          <a:r>
            <a:rPr lang="en-ID" sz="1100" b="1" i="0" dirty="0" err="1" smtClean="0"/>
            <a:t>Badan</a:t>
          </a:r>
          <a:r>
            <a:rPr lang="en-ID" sz="1100" b="1" i="0" dirty="0" smtClean="0"/>
            <a:t> 2012</a:t>
          </a:r>
        </a:p>
      </dgm:t>
    </dgm:pt>
    <dgm:pt modelId="{3CE78F5F-94A3-4309-A951-566A3B7D2CB6}" type="parTrans" cxnId="{0FD0DDBE-FF50-43F2-B89A-F4557282E422}">
      <dgm:prSet/>
      <dgm:spPr/>
      <dgm:t>
        <a:bodyPr/>
        <a:lstStyle/>
        <a:p>
          <a:endParaRPr lang="en-US"/>
        </a:p>
      </dgm:t>
    </dgm:pt>
    <dgm:pt modelId="{389E7D17-A7EB-450F-8B5E-EF2448CC38D6}" type="sibTrans" cxnId="{0FD0DDBE-FF50-43F2-B89A-F4557282E422}">
      <dgm:prSet/>
      <dgm:spPr/>
      <dgm:t>
        <a:bodyPr/>
        <a:lstStyle/>
        <a:p>
          <a:endParaRPr lang="en-US"/>
        </a:p>
      </dgm:t>
    </dgm:pt>
    <dgm:pt modelId="{8CECC98D-C0F3-4A71-8663-F350546B0D51}">
      <dgm:prSet/>
      <dgm:spPr/>
      <dgm:t>
        <a:bodyPr/>
        <a:lstStyle/>
        <a:p>
          <a:r>
            <a:rPr lang="en-ID" b="1" i="0" dirty="0" smtClean="0"/>
            <a:t>Audited FS</a:t>
          </a:r>
          <a:endParaRPr lang="en-US" b="1" i="0" dirty="0"/>
        </a:p>
      </dgm:t>
    </dgm:pt>
    <dgm:pt modelId="{1296D52C-9538-4785-8B70-C787E03EECCC}" type="parTrans" cxnId="{D8AC8F72-4F4A-41CB-B3F7-E16F79FE2BCE}">
      <dgm:prSet/>
      <dgm:spPr/>
      <dgm:t>
        <a:bodyPr/>
        <a:lstStyle/>
        <a:p>
          <a:endParaRPr lang="en-US"/>
        </a:p>
      </dgm:t>
    </dgm:pt>
    <dgm:pt modelId="{94273C9F-4285-4016-A0FE-3B6FE769F38F}" type="sibTrans" cxnId="{D8AC8F72-4F4A-41CB-B3F7-E16F79FE2BCE}">
      <dgm:prSet/>
      <dgm:spPr/>
      <dgm:t>
        <a:bodyPr/>
        <a:lstStyle/>
        <a:p>
          <a:endParaRPr lang="en-US"/>
        </a:p>
      </dgm:t>
    </dgm:pt>
    <dgm:pt modelId="{6B357429-1901-4B24-AD62-E630377D6ADC}">
      <dgm:prSet/>
      <dgm:spPr/>
      <dgm:t>
        <a:bodyPr/>
        <a:lstStyle/>
        <a:p>
          <a:r>
            <a:rPr lang="en-ID" b="1" i="0" dirty="0" smtClean="0"/>
            <a:t>SPT </a:t>
          </a:r>
          <a:r>
            <a:rPr lang="en-ID" b="1" i="0" dirty="0" err="1" smtClean="0"/>
            <a:t>PPh</a:t>
          </a:r>
          <a:r>
            <a:rPr lang="en-ID" b="1" i="0" dirty="0" smtClean="0"/>
            <a:t> </a:t>
          </a:r>
          <a:r>
            <a:rPr lang="en-ID" b="1" i="0" dirty="0" err="1" smtClean="0"/>
            <a:t>Badan</a:t>
          </a:r>
          <a:r>
            <a:rPr lang="en-ID" b="1" i="0" dirty="0" smtClean="0"/>
            <a:t> 2012</a:t>
          </a:r>
        </a:p>
        <a:p>
          <a:r>
            <a:rPr lang="en-ID" b="1" i="0" dirty="0" smtClean="0"/>
            <a:t>KB 620 </a:t>
          </a:r>
          <a:r>
            <a:rPr lang="en-ID" b="1" i="0" dirty="0" err="1" smtClean="0"/>
            <a:t>Jt</a:t>
          </a:r>
          <a:endParaRPr lang="en-US" b="1" i="0" dirty="0"/>
        </a:p>
      </dgm:t>
    </dgm:pt>
    <dgm:pt modelId="{27603745-F9C9-4836-9C75-174F09CB4FD6}" type="parTrans" cxnId="{6775C94A-3463-487C-9B7B-E9B19E1F6C22}">
      <dgm:prSet/>
      <dgm:spPr/>
      <dgm:t>
        <a:bodyPr/>
        <a:lstStyle/>
        <a:p>
          <a:endParaRPr lang="en-US"/>
        </a:p>
      </dgm:t>
    </dgm:pt>
    <dgm:pt modelId="{3A87BD2A-4C18-4CA5-A5FB-53C2C92EFC34}" type="sibTrans" cxnId="{6775C94A-3463-487C-9B7B-E9B19E1F6C22}">
      <dgm:prSet/>
      <dgm:spPr/>
      <dgm:t>
        <a:bodyPr/>
        <a:lstStyle/>
        <a:p>
          <a:endParaRPr lang="en-US"/>
        </a:p>
      </dgm:t>
    </dgm:pt>
    <dgm:pt modelId="{9B96FAD9-E462-466F-9DC9-C68F59401BF1}">
      <dgm:prSet/>
      <dgm:spPr/>
      <dgm:t>
        <a:bodyPr/>
        <a:lstStyle/>
        <a:p>
          <a:r>
            <a:rPr lang="en-ID" b="1" i="0" dirty="0" smtClean="0"/>
            <a:t>26-Mei</a:t>
          </a:r>
          <a:endParaRPr lang="en-US" b="1" i="0" dirty="0"/>
        </a:p>
      </dgm:t>
    </dgm:pt>
    <dgm:pt modelId="{2A4D9F1C-E818-4083-A993-970227995BE8}" type="parTrans" cxnId="{7DC92982-56EC-43DC-921E-F566B8ECD1CE}">
      <dgm:prSet/>
      <dgm:spPr/>
      <dgm:t>
        <a:bodyPr/>
        <a:lstStyle/>
        <a:p>
          <a:endParaRPr lang="en-US"/>
        </a:p>
      </dgm:t>
    </dgm:pt>
    <dgm:pt modelId="{869772F8-F513-45CB-A97F-B0044A5E0AC6}" type="sibTrans" cxnId="{7DC92982-56EC-43DC-921E-F566B8ECD1CE}">
      <dgm:prSet/>
      <dgm:spPr/>
      <dgm:t>
        <a:bodyPr/>
        <a:lstStyle/>
        <a:p>
          <a:endParaRPr lang="en-US"/>
        </a:p>
      </dgm:t>
    </dgm:pt>
    <dgm:pt modelId="{0B56FAFA-B7FB-4545-9CB6-40396CB44705}">
      <dgm:prSet/>
      <dgm:spPr/>
      <dgm:t>
        <a:bodyPr/>
        <a:lstStyle/>
        <a:p>
          <a:r>
            <a:rPr lang="en-ID" b="1" i="0" dirty="0" smtClean="0"/>
            <a:t>Bayar 300 </a:t>
          </a:r>
          <a:r>
            <a:rPr lang="en-ID" b="1" i="0" dirty="0" err="1" smtClean="0"/>
            <a:t>jt</a:t>
          </a:r>
          <a:endParaRPr lang="en-US" b="1" i="0" dirty="0"/>
        </a:p>
      </dgm:t>
    </dgm:pt>
    <dgm:pt modelId="{22FFC80C-BE04-45B8-BB75-AC0A1D5FE55F}" type="parTrans" cxnId="{9CEBB1C5-4028-484B-852C-88F31A475972}">
      <dgm:prSet/>
      <dgm:spPr/>
      <dgm:t>
        <a:bodyPr/>
        <a:lstStyle/>
        <a:p>
          <a:endParaRPr lang="en-US"/>
        </a:p>
      </dgm:t>
    </dgm:pt>
    <dgm:pt modelId="{A20CF86F-0150-4A2B-98A4-13A77305DBAD}" type="sibTrans" cxnId="{9CEBB1C5-4028-484B-852C-88F31A475972}">
      <dgm:prSet/>
      <dgm:spPr/>
      <dgm:t>
        <a:bodyPr/>
        <a:lstStyle/>
        <a:p>
          <a:endParaRPr lang="en-US"/>
        </a:p>
      </dgm:t>
    </dgm:pt>
    <dgm:pt modelId="{CC75DA23-BA99-480A-A644-2938DEC70F7B}">
      <dgm:prSet/>
      <dgm:spPr/>
      <dgm:t>
        <a:bodyPr/>
        <a:lstStyle/>
        <a:p>
          <a:r>
            <a:rPr lang="en-ID" b="1" i="0" dirty="0" smtClean="0"/>
            <a:t>2-Jun</a:t>
          </a:r>
          <a:endParaRPr lang="en-US" b="1" i="0" dirty="0"/>
        </a:p>
      </dgm:t>
    </dgm:pt>
    <dgm:pt modelId="{D639B4E9-9448-4749-8BE0-3D40DCCEF3BB}" type="parTrans" cxnId="{0BDA38E8-E814-40A3-9078-69ECA4FFAC54}">
      <dgm:prSet/>
      <dgm:spPr/>
      <dgm:t>
        <a:bodyPr/>
        <a:lstStyle/>
        <a:p>
          <a:endParaRPr lang="en-US"/>
        </a:p>
      </dgm:t>
    </dgm:pt>
    <dgm:pt modelId="{C0D21C11-D97D-4432-8525-AD9D09513FDE}" type="sibTrans" cxnId="{0BDA38E8-E814-40A3-9078-69ECA4FFAC54}">
      <dgm:prSet/>
      <dgm:spPr/>
      <dgm:t>
        <a:bodyPr/>
        <a:lstStyle/>
        <a:p>
          <a:endParaRPr lang="en-US"/>
        </a:p>
      </dgm:t>
    </dgm:pt>
    <dgm:pt modelId="{FC52A76F-9BDB-477F-9CCC-952FAE037A48}">
      <dgm:prSet/>
      <dgm:spPr/>
      <dgm:t>
        <a:bodyPr/>
        <a:lstStyle/>
        <a:p>
          <a:r>
            <a:rPr lang="en-ID" b="1" i="0" dirty="0" smtClean="0"/>
            <a:t>Bayar 320 </a:t>
          </a:r>
          <a:r>
            <a:rPr lang="en-ID" b="1" i="0" dirty="0" err="1" smtClean="0"/>
            <a:t>jt</a:t>
          </a:r>
          <a:endParaRPr lang="en-US" b="1" i="0" dirty="0"/>
        </a:p>
      </dgm:t>
    </dgm:pt>
    <dgm:pt modelId="{D2ADB00E-8244-4DD6-A6BB-3FE6DCE69C26}" type="parTrans" cxnId="{A0D0F565-0F7C-45C9-81E6-D4F830ED4D9B}">
      <dgm:prSet/>
      <dgm:spPr/>
      <dgm:t>
        <a:bodyPr/>
        <a:lstStyle/>
        <a:p>
          <a:endParaRPr lang="en-US"/>
        </a:p>
      </dgm:t>
    </dgm:pt>
    <dgm:pt modelId="{5FA9D02E-7BC7-450A-B3F4-1DAE404A3436}" type="sibTrans" cxnId="{A0D0F565-0F7C-45C9-81E6-D4F830ED4D9B}">
      <dgm:prSet/>
      <dgm:spPr/>
      <dgm:t>
        <a:bodyPr/>
        <a:lstStyle/>
        <a:p>
          <a:endParaRPr lang="en-US"/>
        </a:p>
      </dgm:t>
    </dgm:pt>
    <dgm:pt modelId="{886F86BA-C4A9-40EF-9B7D-1BABCF795E7B}">
      <dgm:prSet/>
      <dgm:spPr/>
      <dgm:t>
        <a:bodyPr/>
        <a:lstStyle/>
        <a:p>
          <a:r>
            <a:rPr lang="en-ID" b="1" i="0" dirty="0" smtClean="0"/>
            <a:t>4-Jun</a:t>
          </a:r>
          <a:endParaRPr lang="en-US" b="1" i="0" dirty="0"/>
        </a:p>
      </dgm:t>
    </dgm:pt>
    <dgm:pt modelId="{2257A811-9C9B-45EB-B686-10FA7DBAFB10}" type="parTrans" cxnId="{D5B06F1F-45C0-4617-829C-A8EAA07CECAE}">
      <dgm:prSet/>
      <dgm:spPr/>
      <dgm:t>
        <a:bodyPr/>
        <a:lstStyle/>
        <a:p>
          <a:endParaRPr lang="en-US"/>
        </a:p>
      </dgm:t>
    </dgm:pt>
    <dgm:pt modelId="{B88F932A-5C5E-4A59-9BDA-B950B6DE4F38}" type="sibTrans" cxnId="{D5B06F1F-45C0-4617-829C-A8EAA07CECAE}">
      <dgm:prSet/>
      <dgm:spPr/>
      <dgm:t>
        <a:bodyPr/>
        <a:lstStyle/>
        <a:p>
          <a:endParaRPr lang="en-US"/>
        </a:p>
      </dgm:t>
    </dgm:pt>
    <dgm:pt modelId="{254712AA-68FD-4C44-B2F3-7049184388F6}">
      <dgm:prSet/>
      <dgm:spPr/>
      <dgm:t>
        <a:bodyPr/>
        <a:lstStyle/>
        <a:p>
          <a:r>
            <a:rPr lang="en-ID" b="1" i="0" dirty="0" err="1" smtClean="0"/>
            <a:t>Lapor</a:t>
          </a:r>
          <a:endParaRPr lang="en-US" b="1" i="0" dirty="0"/>
        </a:p>
      </dgm:t>
    </dgm:pt>
    <dgm:pt modelId="{087AF2D9-2141-4318-8DAF-147FBE8049EC}" type="parTrans" cxnId="{E5BBA417-03AF-4AB8-A5F7-5D7D613B50AB}">
      <dgm:prSet/>
      <dgm:spPr/>
      <dgm:t>
        <a:bodyPr/>
        <a:lstStyle/>
        <a:p>
          <a:endParaRPr lang="en-US"/>
        </a:p>
      </dgm:t>
    </dgm:pt>
    <dgm:pt modelId="{6CD6935A-1705-4D27-8CD3-D3AA9A6CE716}" type="sibTrans" cxnId="{E5BBA417-03AF-4AB8-A5F7-5D7D613B50AB}">
      <dgm:prSet/>
      <dgm:spPr/>
      <dgm:t>
        <a:bodyPr/>
        <a:lstStyle/>
        <a:p>
          <a:endParaRPr lang="en-US"/>
        </a:p>
      </dgm:t>
    </dgm:pt>
    <dgm:pt modelId="{CDA1EF2A-63BB-4E62-88E5-18A9A7E5C63C}" type="pres">
      <dgm:prSet presAssocID="{C08742D7-5F3E-43EE-A395-274337B059EF}" presName="theList" presStyleCnt="0">
        <dgm:presLayoutVars>
          <dgm:dir/>
          <dgm:animLvl val="lvl"/>
          <dgm:resizeHandles val="exact"/>
        </dgm:presLayoutVars>
      </dgm:prSet>
      <dgm:spPr/>
    </dgm:pt>
    <dgm:pt modelId="{AA92E0A4-0110-48EB-A94C-4358DB457D51}" type="pres">
      <dgm:prSet presAssocID="{7B68163B-CE0C-4B13-97D2-931925E25517}" presName="compNode" presStyleCnt="0"/>
      <dgm:spPr/>
    </dgm:pt>
    <dgm:pt modelId="{1766E845-EA94-4BF6-A012-379D4F6C2B35}" type="pres">
      <dgm:prSet presAssocID="{7B68163B-CE0C-4B13-97D2-931925E25517}" presName="noGeometry" presStyleCnt="0"/>
      <dgm:spPr/>
    </dgm:pt>
    <dgm:pt modelId="{CA22C7BA-68C5-495D-85C9-49BC92EA53EA}" type="pres">
      <dgm:prSet presAssocID="{7B68163B-CE0C-4B13-97D2-931925E25517}" presName="childTextVisible" presStyleLbl="b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A8A04-0C78-4B6C-827B-22CEFC527DDA}" type="pres">
      <dgm:prSet presAssocID="{7B68163B-CE0C-4B13-97D2-931925E25517}" presName="childTextHidden" presStyleLbl="bgAccFollowNode1" presStyleIdx="0" presStyleCnt="6"/>
      <dgm:spPr/>
      <dgm:t>
        <a:bodyPr/>
        <a:lstStyle/>
        <a:p>
          <a:endParaRPr lang="en-US"/>
        </a:p>
      </dgm:t>
    </dgm:pt>
    <dgm:pt modelId="{8337C2EA-A5E9-4673-A2FE-D090F8B8BB9B}" type="pres">
      <dgm:prSet presAssocID="{7B68163B-CE0C-4B13-97D2-931925E25517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D09172-FB85-401C-8315-22E9484A8EA9}" type="pres">
      <dgm:prSet presAssocID="{7B68163B-CE0C-4B13-97D2-931925E25517}" presName="aSpace" presStyleCnt="0"/>
      <dgm:spPr/>
    </dgm:pt>
    <dgm:pt modelId="{88CC72F4-9471-4B16-B896-029C24EE47FF}" type="pres">
      <dgm:prSet presAssocID="{75D0C446-D7DD-490F-8052-089032002481}" presName="compNode" presStyleCnt="0"/>
      <dgm:spPr/>
    </dgm:pt>
    <dgm:pt modelId="{F6911127-336C-4735-989C-DEC9C9BEE018}" type="pres">
      <dgm:prSet presAssocID="{75D0C446-D7DD-490F-8052-089032002481}" presName="noGeometry" presStyleCnt="0"/>
      <dgm:spPr/>
    </dgm:pt>
    <dgm:pt modelId="{5523A031-A570-440A-9C08-509B18C4FCFF}" type="pres">
      <dgm:prSet presAssocID="{75D0C446-D7DD-490F-8052-089032002481}" presName="childTextVisible" presStyleLbl="b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D0E98-5A4A-48CA-B6A9-4A6C9AE75732}" type="pres">
      <dgm:prSet presAssocID="{75D0C446-D7DD-490F-8052-089032002481}" presName="childTextHidden" presStyleLbl="bgAccFollowNode1" presStyleIdx="1" presStyleCnt="6"/>
      <dgm:spPr/>
      <dgm:t>
        <a:bodyPr/>
        <a:lstStyle/>
        <a:p>
          <a:endParaRPr lang="en-US"/>
        </a:p>
      </dgm:t>
    </dgm:pt>
    <dgm:pt modelId="{5E046C2D-0C1C-4BB0-A54E-0C0F482DA94F}" type="pres">
      <dgm:prSet presAssocID="{75D0C446-D7DD-490F-8052-089032002481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75E3AC-FEA6-47AB-AFF9-ADCBC61BB135}" type="pres">
      <dgm:prSet presAssocID="{75D0C446-D7DD-490F-8052-089032002481}" presName="aSpace" presStyleCnt="0"/>
      <dgm:spPr/>
    </dgm:pt>
    <dgm:pt modelId="{6E7B49E5-C1FC-4237-BE72-858E9E517D1E}" type="pres">
      <dgm:prSet presAssocID="{6AF055D0-1BC4-41C8-B93C-E8A4675C159F}" presName="compNode" presStyleCnt="0"/>
      <dgm:spPr/>
    </dgm:pt>
    <dgm:pt modelId="{B8DE42F8-B596-4176-B96E-4C23621CB372}" type="pres">
      <dgm:prSet presAssocID="{6AF055D0-1BC4-41C8-B93C-E8A4675C159F}" presName="noGeometry" presStyleCnt="0"/>
      <dgm:spPr/>
    </dgm:pt>
    <dgm:pt modelId="{68BE98EA-A00E-4F45-9D52-33CE3AA71120}" type="pres">
      <dgm:prSet presAssocID="{6AF055D0-1BC4-41C8-B93C-E8A4675C159F}" presName="childTextVisible" presStyleLbl="b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6ADD98-0C4A-4C72-A63D-FD4A5385C719}" type="pres">
      <dgm:prSet presAssocID="{6AF055D0-1BC4-41C8-B93C-E8A4675C159F}" presName="childTextHidden" presStyleLbl="bgAccFollowNode1" presStyleIdx="2" presStyleCnt="6"/>
      <dgm:spPr/>
      <dgm:t>
        <a:bodyPr/>
        <a:lstStyle/>
        <a:p>
          <a:endParaRPr lang="en-US"/>
        </a:p>
      </dgm:t>
    </dgm:pt>
    <dgm:pt modelId="{17A911E0-4F54-4F47-851C-4A7332F6226A}" type="pres">
      <dgm:prSet presAssocID="{6AF055D0-1BC4-41C8-B93C-E8A4675C159F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87EFC8-A4C8-4730-AF9E-52A650E77DE3}" type="pres">
      <dgm:prSet presAssocID="{6AF055D0-1BC4-41C8-B93C-E8A4675C159F}" presName="aSpace" presStyleCnt="0"/>
      <dgm:spPr/>
    </dgm:pt>
    <dgm:pt modelId="{2E428135-8F3B-45F8-A19D-7802B1063A43}" type="pres">
      <dgm:prSet presAssocID="{9B96FAD9-E462-466F-9DC9-C68F59401BF1}" presName="compNode" presStyleCnt="0"/>
      <dgm:spPr/>
    </dgm:pt>
    <dgm:pt modelId="{83C54ABA-2479-4182-95D1-3381302CA60E}" type="pres">
      <dgm:prSet presAssocID="{9B96FAD9-E462-466F-9DC9-C68F59401BF1}" presName="noGeometry" presStyleCnt="0"/>
      <dgm:spPr/>
    </dgm:pt>
    <dgm:pt modelId="{E2E3DFF7-7EB1-42DE-867F-40DA05783DC9}" type="pres">
      <dgm:prSet presAssocID="{9B96FAD9-E462-466F-9DC9-C68F59401BF1}" presName="childTextVisible" presStyleLbl="b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7B529-A35A-41C9-AFAE-61502D0C4AC1}" type="pres">
      <dgm:prSet presAssocID="{9B96FAD9-E462-466F-9DC9-C68F59401BF1}" presName="childTextHidden" presStyleLbl="bgAccFollowNode1" presStyleIdx="3" presStyleCnt="6"/>
      <dgm:spPr/>
      <dgm:t>
        <a:bodyPr/>
        <a:lstStyle/>
        <a:p>
          <a:endParaRPr lang="en-US"/>
        </a:p>
      </dgm:t>
    </dgm:pt>
    <dgm:pt modelId="{3A0D2918-54EA-4758-85DD-110555E15F0D}" type="pres">
      <dgm:prSet presAssocID="{9B96FAD9-E462-466F-9DC9-C68F59401BF1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88978-2402-4542-A910-291724B3AE76}" type="pres">
      <dgm:prSet presAssocID="{9B96FAD9-E462-466F-9DC9-C68F59401BF1}" presName="aSpace" presStyleCnt="0"/>
      <dgm:spPr/>
    </dgm:pt>
    <dgm:pt modelId="{3B86C5EA-3EED-42DC-BDEF-D8C314D3F3CA}" type="pres">
      <dgm:prSet presAssocID="{CC75DA23-BA99-480A-A644-2938DEC70F7B}" presName="compNode" presStyleCnt="0"/>
      <dgm:spPr/>
    </dgm:pt>
    <dgm:pt modelId="{4E2C7403-160E-4971-AB5A-18525EE1B592}" type="pres">
      <dgm:prSet presAssocID="{CC75DA23-BA99-480A-A644-2938DEC70F7B}" presName="noGeometry" presStyleCnt="0"/>
      <dgm:spPr/>
    </dgm:pt>
    <dgm:pt modelId="{5CF3CA83-5969-4A40-B5C5-D6632347BA41}" type="pres">
      <dgm:prSet presAssocID="{CC75DA23-BA99-480A-A644-2938DEC70F7B}" presName="childTextVisible" presStyleLbl="b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42D478-BD50-4975-B55F-634E25990DA7}" type="pres">
      <dgm:prSet presAssocID="{CC75DA23-BA99-480A-A644-2938DEC70F7B}" presName="childTextHidden" presStyleLbl="bgAccFollowNode1" presStyleIdx="4" presStyleCnt="6"/>
      <dgm:spPr/>
      <dgm:t>
        <a:bodyPr/>
        <a:lstStyle/>
        <a:p>
          <a:endParaRPr lang="en-US"/>
        </a:p>
      </dgm:t>
    </dgm:pt>
    <dgm:pt modelId="{3D9D20CA-C1DA-413C-ABCD-A65DC94C51D5}" type="pres">
      <dgm:prSet presAssocID="{CC75DA23-BA99-480A-A644-2938DEC70F7B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1A763E-1916-4521-95A9-BB6637E82AB8}" type="pres">
      <dgm:prSet presAssocID="{CC75DA23-BA99-480A-A644-2938DEC70F7B}" presName="aSpace" presStyleCnt="0"/>
      <dgm:spPr/>
    </dgm:pt>
    <dgm:pt modelId="{33B67D2E-4AEA-4437-B7B3-4599B8DEEBF1}" type="pres">
      <dgm:prSet presAssocID="{886F86BA-C4A9-40EF-9B7D-1BABCF795E7B}" presName="compNode" presStyleCnt="0"/>
      <dgm:spPr/>
    </dgm:pt>
    <dgm:pt modelId="{14F6B4A0-5425-4119-9809-951AA8DF3151}" type="pres">
      <dgm:prSet presAssocID="{886F86BA-C4A9-40EF-9B7D-1BABCF795E7B}" presName="noGeometry" presStyleCnt="0"/>
      <dgm:spPr/>
    </dgm:pt>
    <dgm:pt modelId="{1F42A00C-97AB-40A0-88EF-ACCD83481C5C}" type="pres">
      <dgm:prSet presAssocID="{886F86BA-C4A9-40EF-9B7D-1BABCF795E7B}" presName="childTextVisible" presStyleLbl="b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11E596-0C4A-465D-AB33-9256AB7CAF29}" type="pres">
      <dgm:prSet presAssocID="{886F86BA-C4A9-40EF-9B7D-1BABCF795E7B}" presName="childTextHidden" presStyleLbl="bgAccFollowNode1" presStyleIdx="5" presStyleCnt="6"/>
      <dgm:spPr/>
      <dgm:t>
        <a:bodyPr/>
        <a:lstStyle/>
        <a:p>
          <a:endParaRPr lang="en-US"/>
        </a:p>
      </dgm:t>
    </dgm:pt>
    <dgm:pt modelId="{CC4E3DF8-E9F7-47D7-B395-0BB91F86BB77}" type="pres">
      <dgm:prSet presAssocID="{886F86BA-C4A9-40EF-9B7D-1BABCF795E7B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5AEFDF-A221-4B78-B488-E702B5B347E8}" type="presOf" srcId="{FC52A76F-9BDB-477F-9CCC-952FAE037A48}" destId="{5D42D478-BD50-4975-B55F-634E25990DA7}" srcOrd="1" destOrd="0" presId="urn:microsoft.com/office/officeart/2005/8/layout/hProcess6"/>
    <dgm:cxn modelId="{97EB0231-585D-43BD-8000-360BB0722CED}" type="presOf" srcId="{886F86BA-C4A9-40EF-9B7D-1BABCF795E7B}" destId="{CC4E3DF8-E9F7-47D7-B395-0BB91F86BB77}" srcOrd="0" destOrd="0" presId="urn:microsoft.com/office/officeart/2005/8/layout/hProcess6"/>
    <dgm:cxn modelId="{9CEBB1C5-4028-484B-852C-88F31A475972}" srcId="{9B96FAD9-E462-466F-9DC9-C68F59401BF1}" destId="{0B56FAFA-B7FB-4545-9CB6-40396CB44705}" srcOrd="0" destOrd="0" parTransId="{22FFC80C-BE04-45B8-BB75-AC0A1D5FE55F}" sibTransId="{A20CF86F-0150-4A2B-98A4-13A77305DBAD}"/>
    <dgm:cxn modelId="{54F04142-2875-484A-AC25-453EDBF0426D}" type="presOf" srcId="{0B56FAFA-B7FB-4545-9CB6-40396CB44705}" destId="{51B7B529-A35A-41C9-AFAE-61502D0C4AC1}" srcOrd="1" destOrd="0" presId="urn:microsoft.com/office/officeart/2005/8/layout/hProcess6"/>
    <dgm:cxn modelId="{A0D0F565-0F7C-45C9-81E6-D4F830ED4D9B}" srcId="{CC75DA23-BA99-480A-A644-2938DEC70F7B}" destId="{FC52A76F-9BDB-477F-9CCC-952FAE037A48}" srcOrd="0" destOrd="0" parTransId="{D2ADB00E-8244-4DD6-A6BB-3FE6DCE69C26}" sibTransId="{5FA9D02E-7BC7-450A-B3F4-1DAE404A3436}"/>
    <dgm:cxn modelId="{24E7BE22-B276-4DF8-A399-65D13E43FA8E}" type="presOf" srcId="{254712AA-68FD-4C44-B2F3-7049184388F6}" destId="{1F42A00C-97AB-40A0-88EF-ACCD83481C5C}" srcOrd="0" destOrd="0" presId="urn:microsoft.com/office/officeart/2005/8/layout/hProcess6"/>
    <dgm:cxn modelId="{2D5BC95C-38B0-4DFE-B3A1-7D1A22C9FC10}" type="presOf" srcId="{6B357429-1901-4B24-AD62-E630377D6ADC}" destId="{68BE98EA-A00E-4F45-9D52-33CE3AA71120}" srcOrd="0" destOrd="0" presId="urn:microsoft.com/office/officeart/2005/8/layout/hProcess6"/>
    <dgm:cxn modelId="{0FD0DDBE-FF50-43F2-B89A-F4557282E422}" srcId="{7B68163B-CE0C-4B13-97D2-931925E25517}" destId="{097F37BF-0F9E-4B84-AEDB-88D232CAE1CD}" srcOrd="0" destOrd="0" parTransId="{3CE78F5F-94A3-4309-A951-566A3B7D2CB6}" sibTransId="{389E7D17-A7EB-450F-8B5E-EF2448CC38D6}"/>
    <dgm:cxn modelId="{570876EB-38E1-4367-9C2C-F43659AE4831}" srcId="{C08742D7-5F3E-43EE-A395-274337B059EF}" destId="{75D0C446-D7DD-490F-8052-089032002481}" srcOrd="1" destOrd="0" parTransId="{03F397F8-D33A-43B3-9F82-5C3F7A7C6000}" sibTransId="{9301F80C-5A55-4151-A609-C02ECCA17F5A}"/>
    <dgm:cxn modelId="{8EFAA218-FAF6-4CF3-9046-D8E9672D3485}" srcId="{C08742D7-5F3E-43EE-A395-274337B059EF}" destId="{6AF055D0-1BC4-41C8-B93C-E8A4675C159F}" srcOrd="2" destOrd="0" parTransId="{74E48654-9803-4843-98C9-96A97B5B2F90}" sibTransId="{9C0E9258-6C0C-4ECD-9F7C-DB53DB82BCD4}"/>
    <dgm:cxn modelId="{BE71F193-1D04-41A2-B6E8-6FCFB681B559}" type="presOf" srcId="{C08742D7-5F3E-43EE-A395-274337B059EF}" destId="{CDA1EF2A-63BB-4E62-88E5-18A9A7E5C63C}" srcOrd="0" destOrd="0" presId="urn:microsoft.com/office/officeart/2005/8/layout/hProcess6"/>
    <dgm:cxn modelId="{D00C217F-94AA-49EA-B782-18675A3DC169}" type="presOf" srcId="{097F37BF-0F9E-4B84-AEDB-88D232CAE1CD}" destId="{689A8A04-0C78-4B6C-827B-22CEFC527DDA}" srcOrd="1" destOrd="0" presId="urn:microsoft.com/office/officeart/2005/8/layout/hProcess6"/>
    <dgm:cxn modelId="{D8AC8F72-4F4A-41CB-B3F7-E16F79FE2BCE}" srcId="{75D0C446-D7DD-490F-8052-089032002481}" destId="{8CECC98D-C0F3-4A71-8663-F350546B0D51}" srcOrd="0" destOrd="0" parTransId="{1296D52C-9538-4785-8B70-C787E03EECCC}" sibTransId="{94273C9F-4285-4016-A0FE-3B6FE769F38F}"/>
    <dgm:cxn modelId="{65C0264C-AE80-46F5-84AD-52B6BC8E12A3}" type="presOf" srcId="{FC52A76F-9BDB-477F-9CCC-952FAE037A48}" destId="{5CF3CA83-5969-4A40-B5C5-D6632347BA41}" srcOrd="0" destOrd="0" presId="urn:microsoft.com/office/officeart/2005/8/layout/hProcess6"/>
    <dgm:cxn modelId="{D5B06F1F-45C0-4617-829C-A8EAA07CECAE}" srcId="{C08742D7-5F3E-43EE-A395-274337B059EF}" destId="{886F86BA-C4A9-40EF-9B7D-1BABCF795E7B}" srcOrd="5" destOrd="0" parTransId="{2257A811-9C9B-45EB-B686-10FA7DBAFB10}" sibTransId="{B88F932A-5C5E-4A59-9BDA-B950B6DE4F38}"/>
    <dgm:cxn modelId="{37C54F0C-06E1-4A9E-A616-D84B9A1CEBC2}" type="presOf" srcId="{8CECC98D-C0F3-4A71-8663-F350546B0D51}" destId="{F7BD0E98-5A4A-48CA-B6A9-4A6C9AE75732}" srcOrd="1" destOrd="0" presId="urn:microsoft.com/office/officeart/2005/8/layout/hProcess6"/>
    <dgm:cxn modelId="{ED13AE4B-0ED6-4482-9B92-C53470856652}" type="presOf" srcId="{097F37BF-0F9E-4B84-AEDB-88D232CAE1CD}" destId="{CA22C7BA-68C5-495D-85C9-49BC92EA53EA}" srcOrd="0" destOrd="0" presId="urn:microsoft.com/office/officeart/2005/8/layout/hProcess6"/>
    <dgm:cxn modelId="{0BDA38E8-E814-40A3-9078-69ECA4FFAC54}" srcId="{C08742D7-5F3E-43EE-A395-274337B059EF}" destId="{CC75DA23-BA99-480A-A644-2938DEC70F7B}" srcOrd="4" destOrd="0" parTransId="{D639B4E9-9448-4749-8BE0-3D40DCCEF3BB}" sibTransId="{C0D21C11-D97D-4432-8525-AD9D09513FDE}"/>
    <dgm:cxn modelId="{6775C94A-3463-487C-9B7B-E9B19E1F6C22}" srcId="{6AF055D0-1BC4-41C8-B93C-E8A4675C159F}" destId="{6B357429-1901-4B24-AD62-E630377D6ADC}" srcOrd="0" destOrd="0" parTransId="{27603745-F9C9-4836-9C75-174F09CB4FD6}" sibTransId="{3A87BD2A-4C18-4CA5-A5FB-53C2C92EFC34}"/>
    <dgm:cxn modelId="{E5BBA417-03AF-4AB8-A5F7-5D7D613B50AB}" srcId="{886F86BA-C4A9-40EF-9B7D-1BABCF795E7B}" destId="{254712AA-68FD-4C44-B2F3-7049184388F6}" srcOrd="0" destOrd="0" parTransId="{087AF2D9-2141-4318-8DAF-147FBE8049EC}" sibTransId="{6CD6935A-1705-4D27-8CD3-D3AA9A6CE716}"/>
    <dgm:cxn modelId="{91F39C71-F9B3-4D6B-84D4-EA1D8C04AA8C}" type="presOf" srcId="{75D0C446-D7DD-490F-8052-089032002481}" destId="{5E046C2D-0C1C-4BB0-A54E-0C0F482DA94F}" srcOrd="0" destOrd="0" presId="urn:microsoft.com/office/officeart/2005/8/layout/hProcess6"/>
    <dgm:cxn modelId="{AED8F61A-8D57-4EB9-B9DD-3DD1212F6BE1}" srcId="{C08742D7-5F3E-43EE-A395-274337B059EF}" destId="{7B68163B-CE0C-4B13-97D2-931925E25517}" srcOrd="0" destOrd="0" parTransId="{3A0B2866-0383-440E-8D84-BB9E0D030C27}" sibTransId="{AA1F161F-EAFB-4AFF-AF85-D0EB37C8E260}"/>
    <dgm:cxn modelId="{6075964F-7CEE-442D-9399-4DB61CDF9E1B}" type="presOf" srcId="{9B96FAD9-E462-466F-9DC9-C68F59401BF1}" destId="{3A0D2918-54EA-4758-85DD-110555E15F0D}" srcOrd="0" destOrd="0" presId="urn:microsoft.com/office/officeart/2005/8/layout/hProcess6"/>
    <dgm:cxn modelId="{D567A3CD-6135-48DA-99F1-51B8742A11FF}" type="presOf" srcId="{6B357429-1901-4B24-AD62-E630377D6ADC}" destId="{B26ADD98-0C4A-4C72-A63D-FD4A5385C719}" srcOrd="1" destOrd="0" presId="urn:microsoft.com/office/officeart/2005/8/layout/hProcess6"/>
    <dgm:cxn modelId="{FB0C7474-94FB-4BF0-9EF2-F589AE91C67A}" type="presOf" srcId="{0B56FAFA-B7FB-4545-9CB6-40396CB44705}" destId="{E2E3DFF7-7EB1-42DE-867F-40DA05783DC9}" srcOrd="0" destOrd="0" presId="urn:microsoft.com/office/officeart/2005/8/layout/hProcess6"/>
    <dgm:cxn modelId="{832122A2-F0E5-4B6A-9624-9EB6DC131FF4}" type="presOf" srcId="{6AF055D0-1BC4-41C8-B93C-E8A4675C159F}" destId="{17A911E0-4F54-4F47-851C-4A7332F6226A}" srcOrd="0" destOrd="0" presId="urn:microsoft.com/office/officeart/2005/8/layout/hProcess6"/>
    <dgm:cxn modelId="{7DC92982-56EC-43DC-921E-F566B8ECD1CE}" srcId="{C08742D7-5F3E-43EE-A395-274337B059EF}" destId="{9B96FAD9-E462-466F-9DC9-C68F59401BF1}" srcOrd="3" destOrd="0" parTransId="{2A4D9F1C-E818-4083-A993-970227995BE8}" sibTransId="{869772F8-F513-45CB-A97F-B0044A5E0AC6}"/>
    <dgm:cxn modelId="{DF1CAB69-E1CE-4615-94E6-0E42ECE1A37A}" type="presOf" srcId="{7B68163B-CE0C-4B13-97D2-931925E25517}" destId="{8337C2EA-A5E9-4673-A2FE-D090F8B8BB9B}" srcOrd="0" destOrd="0" presId="urn:microsoft.com/office/officeart/2005/8/layout/hProcess6"/>
    <dgm:cxn modelId="{A5848A3C-F2AB-4031-BB5E-2363CBBAF91B}" type="presOf" srcId="{8CECC98D-C0F3-4A71-8663-F350546B0D51}" destId="{5523A031-A570-440A-9C08-509B18C4FCFF}" srcOrd="0" destOrd="0" presId="urn:microsoft.com/office/officeart/2005/8/layout/hProcess6"/>
    <dgm:cxn modelId="{9D6E5585-A158-49BB-9445-CFA9A87133C4}" type="presOf" srcId="{254712AA-68FD-4C44-B2F3-7049184388F6}" destId="{3311E596-0C4A-465D-AB33-9256AB7CAF29}" srcOrd="1" destOrd="0" presId="urn:microsoft.com/office/officeart/2005/8/layout/hProcess6"/>
    <dgm:cxn modelId="{BD252F06-84D8-471A-9575-15013A2947B2}" type="presOf" srcId="{CC75DA23-BA99-480A-A644-2938DEC70F7B}" destId="{3D9D20CA-C1DA-413C-ABCD-A65DC94C51D5}" srcOrd="0" destOrd="0" presId="urn:microsoft.com/office/officeart/2005/8/layout/hProcess6"/>
    <dgm:cxn modelId="{721B3C2D-5D73-4138-9CCC-9DD9F617307B}" type="presParOf" srcId="{CDA1EF2A-63BB-4E62-88E5-18A9A7E5C63C}" destId="{AA92E0A4-0110-48EB-A94C-4358DB457D51}" srcOrd="0" destOrd="0" presId="urn:microsoft.com/office/officeart/2005/8/layout/hProcess6"/>
    <dgm:cxn modelId="{E0D19457-FE1D-4348-B677-DB6DB658E1EE}" type="presParOf" srcId="{AA92E0A4-0110-48EB-A94C-4358DB457D51}" destId="{1766E845-EA94-4BF6-A012-379D4F6C2B35}" srcOrd="0" destOrd="0" presId="urn:microsoft.com/office/officeart/2005/8/layout/hProcess6"/>
    <dgm:cxn modelId="{0B3C4E98-7E16-4AC4-A08D-B7303C3621DB}" type="presParOf" srcId="{AA92E0A4-0110-48EB-A94C-4358DB457D51}" destId="{CA22C7BA-68C5-495D-85C9-49BC92EA53EA}" srcOrd="1" destOrd="0" presId="urn:microsoft.com/office/officeart/2005/8/layout/hProcess6"/>
    <dgm:cxn modelId="{666EF242-9BA3-418F-84A2-AD2E7D8BDF56}" type="presParOf" srcId="{AA92E0A4-0110-48EB-A94C-4358DB457D51}" destId="{689A8A04-0C78-4B6C-827B-22CEFC527DDA}" srcOrd="2" destOrd="0" presId="urn:microsoft.com/office/officeart/2005/8/layout/hProcess6"/>
    <dgm:cxn modelId="{E4463A19-7E8E-4BB4-A050-B2E03F53D155}" type="presParOf" srcId="{AA92E0A4-0110-48EB-A94C-4358DB457D51}" destId="{8337C2EA-A5E9-4673-A2FE-D090F8B8BB9B}" srcOrd="3" destOrd="0" presId="urn:microsoft.com/office/officeart/2005/8/layout/hProcess6"/>
    <dgm:cxn modelId="{CB71F6CC-3604-476A-92A9-2D55582C6BE0}" type="presParOf" srcId="{CDA1EF2A-63BB-4E62-88E5-18A9A7E5C63C}" destId="{E2D09172-FB85-401C-8315-22E9484A8EA9}" srcOrd="1" destOrd="0" presId="urn:microsoft.com/office/officeart/2005/8/layout/hProcess6"/>
    <dgm:cxn modelId="{0DCC9B8B-0AA6-4050-AD1D-F1BFE32AB3A4}" type="presParOf" srcId="{CDA1EF2A-63BB-4E62-88E5-18A9A7E5C63C}" destId="{88CC72F4-9471-4B16-B896-029C24EE47FF}" srcOrd="2" destOrd="0" presId="urn:microsoft.com/office/officeart/2005/8/layout/hProcess6"/>
    <dgm:cxn modelId="{BDC4E7E6-974D-4B5B-9F0C-C558D1561906}" type="presParOf" srcId="{88CC72F4-9471-4B16-B896-029C24EE47FF}" destId="{F6911127-336C-4735-989C-DEC9C9BEE018}" srcOrd="0" destOrd="0" presId="urn:microsoft.com/office/officeart/2005/8/layout/hProcess6"/>
    <dgm:cxn modelId="{258C97FF-3C9C-4591-8989-D45419EEACE3}" type="presParOf" srcId="{88CC72F4-9471-4B16-B896-029C24EE47FF}" destId="{5523A031-A570-440A-9C08-509B18C4FCFF}" srcOrd="1" destOrd="0" presId="urn:microsoft.com/office/officeart/2005/8/layout/hProcess6"/>
    <dgm:cxn modelId="{8CB0CE58-BFE2-4589-B0F7-A00F42CC5A5F}" type="presParOf" srcId="{88CC72F4-9471-4B16-B896-029C24EE47FF}" destId="{F7BD0E98-5A4A-48CA-B6A9-4A6C9AE75732}" srcOrd="2" destOrd="0" presId="urn:microsoft.com/office/officeart/2005/8/layout/hProcess6"/>
    <dgm:cxn modelId="{4DCF456D-68FA-4635-A482-A3396C843BFE}" type="presParOf" srcId="{88CC72F4-9471-4B16-B896-029C24EE47FF}" destId="{5E046C2D-0C1C-4BB0-A54E-0C0F482DA94F}" srcOrd="3" destOrd="0" presId="urn:microsoft.com/office/officeart/2005/8/layout/hProcess6"/>
    <dgm:cxn modelId="{E6CA5281-A132-41E2-AF7C-82C13D976CAD}" type="presParOf" srcId="{CDA1EF2A-63BB-4E62-88E5-18A9A7E5C63C}" destId="{2E75E3AC-FEA6-47AB-AFF9-ADCBC61BB135}" srcOrd="3" destOrd="0" presId="urn:microsoft.com/office/officeart/2005/8/layout/hProcess6"/>
    <dgm:cxn modelId="{88D843FC-799E-440E-97A9-2595168858E9}" type="presParOf" srcId="{CDA1EF2A-63BB-4E62-88E5-18A9A7E5C63C}" destId="{6E7B49E5-C1FC-4237-BE72-858E9E517D1E}" srcOrd="4" destOrd="0" presId="urn:microsoft.com/office/officeart/2005/8/layout/hProcess6"/>
    <dgm:cxn modelId="{61DC4BA3-8AA1-4845-9705-8D2B8541A3F6}" type="presParOf" srcId="{6E7B49E5-C1FC-4237-BE72-858E9E517D1E}" destId="{B8DE42F8-B596-4176-B96E-4C23621CB372}" srcOrd="0" destOrd="0" presId="urn:microsoft.com/office/officeart/2005/8/layout/hProcess6"/>
    <dgm:cxn modelId="{0835BA5A-9FC5-4BAB-9911-4D045BB86635}" type="presParOf" srcId="{6E7B49E5-C1FC-4237-BE72-858E9E517D1E}" destId="{68BE98EA-A00E-4F45-9D52-33CE3AA71120}" srcOrd="1" destOrd="0" presId="urn:microsoft.com/office/officeart/2005/8/layout/hProcess6"/>
    <dgm:cxn modelId="{E332945E-1F02-4002-A688-C41257CD5371}" type="presParOf" srcId="{6E7B49E5-C1FC-4237-BE72-858E9E517D1E}" destId="{B26ADD98-0C4A-4C72-A63D-FD4A5385C719}" srcOrd="2" destOrd="0" presId="urn:microsoft.com/office/officeart/2005/8/layout/hProcess6"/>
    <dgm:cxn modelId="{47DF0B5C-D91D-4664-BBD9-9028FE409C24}" type="presParOf" srcId="{6E7B49E5-C1FC-4237-BE72-858E9E517D1E}" destId="{17A911E0-4F54-4F47-851C-4A7332F6226A}" srcOrd="3" destOrd="0" presId="urn:microsoft.com/office/officeart/2005/8/layout/hProcess6"/>
    <dgm:cxn modelId="{D676F6EC-02F8-405D-8A89-520A30CA122D}" type="presParOf" srcId="{CDA1EF2A-63BB-4E62-88E5-18A9A7E5C63C}" destId="{AF87EFC8-A4C8-4730-AF9E-52A650E77DE3}" srcOrd="5" destOrd="0" presId="urn:microsoft.com/office/officeart/2005/8/layout/hProcess6"/>
    <dgm:cxn modelId="{2C446273-D93F-4413-B4BB-E7C509EF6F0D}" type="presParOf" srcId="{CDA1EF2A-63BB-4E62-88E5-18A9A7E5C63C}" destId="{2E428135-8F3B-45F8-A19D-7802B1063A43}" srcOrd="6" destOrd="0" presId="urn:microsoft.com/office/officeart/2005/8/layout/hProcess6"/>
    <dgm:cxn modelId="{DCAC58A7-877C-4FB2-8DDA-5B8D85B1CA03}" type="presParOf" srcId="{2E428135-8F3B-45F8-A19D-7802B1063A43}" destId="{83C54ABA-2479-4182-95D1-3381302CA60E}" srcOrd="0" destOrd="0" presId="urn:microsoft.com/office/officeart/2005/8/layout/hProcess6"/>
    <dgm:cxn modelId="{A6193959-CD60-42F8-B59E-9D7F8A1C59C5}" type="presParOf" srcId="{2E428135-8F3B-45F8-A19D-7802B1063A43}" destId="{E2E3DFF7-7EB1-42DE-867F-40DA05783DC9}" srcOrd="1" destOrd="0" presId="urn:microsoft.com/office/officeart/2005/8/layout/hProcess6"/>
    <dgm:cxn modelId="{28CE07F4-13AC-4C89-8BD4-FC3D4755DCFB}" type="presParOf" srcId="{2E428135-8F3B-45F8-A19D-7802B1063A43}" destId="{51B7B529-A35A-41C9-AFAE-61502D0C4AC1}" srcOrd="2" destOrd="0" presId="urn:microsoft.com/office/officeart/2005/8/layout/hProcess6"/>
    <dgm:cxn modelId="{A95B5FFE-922D-4D88-8473-6EA13CCCC7DD}" type="presParOf" srcId="{2E428135-8F3B-45F8-A19D-7802B1063A43}" destId="{3A0D2918-54EA-4758-85DD-110555E15F0D}" srcOrd="3" destOrd="0" presId="urn:microsoft.com/office/officeart/2005/8/layout/hProcess6"/>
    <dgm:cxn modelId="{DB17D1F4-B51B-436C-BA54-DCE446AD0BD0}" type="presParOf" srcId="{CDA1EF2A-63BB-4E62-88E5-18A9A7E5C63C}" destId="{78588978-2402-4542-A910-291724B3AE76}" srcOrd="7" destOrd="0" presId="urn:microsoft.com/office/officeart/2005/8/layout/hProcess6"/>
    <dgm:cxn modelId="{1CF5B8B1-3341-4FDE-83B8-60900051CBF6}" type="presParOf" srcId="{CDA1EF2A-63BB-4E62-88E5-18A9A7E5C63C}" destId="{3B86C5EA-3EED-42DC-BDEF-D8C314D3F3CA}" srcOrd="8" destOrd="0" presId="urn:microsoft.com/office/officeart/2005/8/layout/hProcess6"/>
    <dgm:cxn modelId="{F0A6B3C2-F63C-4B43-8E2F-92B66F6ED9A2}" type="presParOf" srcId="{3B86C5EA-3EED-42DC-BDEF-D8C314D3F3CA}" destId="{4E2C7403-160E-4971-AB5A-18525EE1B592}" srcOrd="0" destOrd="0" presId="urn:microsoft.com/office/officeart/2005/8/layout/hProcess6"/>
    <dgm:cxn modelId="{3D33A11F-B070-4D32-B8C0-A4E1CDEB01C8}" type="presParOf" srcId="{3B86C5EA-3EED-42DC-BDEF-D8C314D3F3CA}" destId="{5CF3CA83-5969-4A40-B5C5-D6632347BA41}" srcOrd="1" destOrd="0" presId="urn:microsoft.com/office/officeart/2005/8/layout/hProcess6"/>
    <dgm:cxn modelId="{0FF43A21-2A66-407F-A5EA-95B70A7994FB}" type="presParOf" srcId="{3B86C5EA-3EED-42DC-BDEF-D8C314D3F3CA}" destId="{5D42D478-BD50-4975-B55F-634E25990DA7}" srcOrd="2" destOrd="0" presId="urn:microsoft.com/office/officeart/2005/8/layout/hProcess6"/>
    <dgm:cxn modelId="{8C45794B-E434-4B7A-9EC9-9A7236FAA7F4}" type="presParOf" srcId="{3B86C5EA-3EED-42DC-BDEF-D8C314D3F3CA}" destId="{3D9D20CA-C1DA-413C-ABCD-A65DC94C51D5}" srcOrd="3" destOrd="0" presId="urn:microsoft.com/office/officeart/2005/8/layout/hProcess6"/>
    <dgm:cxn modelId="{3F55BC23-8859-4692-8914-050BB349C7A6}" type="presParOf" srcId="{CDA1EF2A-63BB-4E62-88E5-18A9A7E5C63C}" destId="{911A763E-1916-4521-95A9-BB6637E82AB8}" srcOrd="9" destOrd="0" presId="urn:microsoft.com/office/officeart/2005/8/layout/hProcess6"/>
    <dgm:cxn modelId="{DA9DAB70-D826-4F6D-BA28-923317D3E136}" type="presParOf" srcId="{CDA1EF2A-63BB-4E62-88E5-18A9A7E5C63C}" destId="{33B67D2E-4AEA-4437-B7B3-4599B8DEEBF1}" srcOrd="10" destOrd="0" presId="urn:microsoft.com/office/officeart/2005/8/layout/hProcess6"/>
    <dgm:cxn modelId="{6F073B38-B01E-4D33-AE96-370BCC644DF5}" type="presParOf" srcId="{33B67D2E-4AEA-4437-B7B3-4599B8DEEBF1}" destId="{14F6B4A0-5425-4119-9809-951AA8DF3151}" srcOrd="0" destOrd="0" presId="urn:microsoft.com/office/officeart/2005/8/layout/hProcess6"/>
    <dgm:cxn modelId="{CC2DD262-4B10-4EDC-8425-E79FA1175DAE}" type="presParOf" srcId="{33B67D2E-4AEA-4437-B7B3-4599B8DEEBF1}" destId="{1F42A00C-97AB-40A0-88EF-ACCD83481C5C}" srcOrd="1" destOrd="0" presId="urn:microsoft.com/office/officeart/2005/8/layout/hProcess6"/>
    <dgm:cxn modelId="{D383CCA7-9CFB-4320-8DF1-B28EB4FCFF9D}" type="presParOf" srcId="{33B67D2E-4AEA-4437-B7B3-4599B8DEEBF1}" destId="{3311E596-0C4A-465D-AB33-9256AB7CAF29}" srcOrd="2" destOrd="0" presId="urn:microsoft.com/office/officeart/2005/8/layout/hProcess6"/>
    <dgm:cxn modelId="{5FF3E27C-C6DC-495F-9B6D-E4377865E28C}" type="presParOf" srcId="{33B67D2E-4AEA-4437-B7B3-4599B8DEEBF1}" destId="{CC4E3DF8-E9F7-47D7-B395-0BB91F86BB77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2C7BA-68C5-495D-85C9-49BC92EA53EA}">
      <dsp:nvSpPr>
        <dsp:cNvPr id="0" name=""/>
        <dsp:cNvSpPr/>
      </dsp:nvSpPr>
      <dsp:spPr>
        <a:xfrm>
          <a:off x="393278" y="584493"/>
          <a:ext cx="1559718" cy="136339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100" b="1" i="0" kern="1200" dirty="0" err="1" smtClean="0"/>
            <a:t>Penyusunan</a:t>
          </a:r>
          <a:r>
            <a:rPr lang="en-ID" sz="1100" b="1" i="0" kern="1200" dirty="0" smtClean="0"/>
            <a:t> SPT </a:t>
          </a:r>
          <a:r>
            <a:rPr lang="en-ID" sz="1100" b="1" i="0" kern="1200" dirty="0" err="1" smtClean="0"/>
            <a:t>PPh</a:t>
          </a:r>
          <a:r>
            <a:rPr lang="en-ID" sz="1100" b="1" i="0" kern="1200" dirty="0" smtClean="0"/>
            <a:t> </a:t>
          </a:r>
          <a:r>
            <a:rPr lang="en-ID" sz="1100" b="1" i="0" kern="1200" dirty="0" err="1" smtClean="0"/>
            <a:t>Badan</a:t>
          </a:r>
          <a:r>
            <a:rPr lang="en-ID" sz="1100" b="1" i="0" kern="1200" dirty="0" smtClean="0"/>
            <a:t> 2012</a:t>
          </a:r>
        </a:p>
      </dsp:txBody>
      <dsp:txXfrm>
        <a:off x="783208" y="789002"/>
        <a:ext cx="760363" cy="954373"/>
      </dsp:txXfrm>
    </dsp:sp>
    <dsp:sp modelId="{8337C2EA-A5E9-4673-A2FE-D090F8B8BB9B}">
      <dsp:nvSpPr>
        <dsp:cNvPr id="0" name=""/>
        <dsp:cNvSpPr/>
      </dsp:nvSpPr>
      <dsp:spPr>
        <a:xfrm>
          <a:off x="3348" y="876259"/>
          <a:ext cx="779859" cy="7798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b="1" i="0" kern="1200" dirty="0" smtClean="0"/>
            <a:t>Mar</a:t>
          </a:r>
        </a:p>
      </dsp:txBody>
      <dsp:txXfrm>
        <a:off x="117556" y="990467"/>
        <a:ext cx="551443" cy="551443"/>
      </dsp:txXfrm>
    </dsp:sp>
    <dsp:sp modelId="{5523A031-A570-440A-9C08-509B18C4FCFF}">
      <dsp:nvSpPr>
        <dsp:cNvPr id="0" name=""/>
        <dsp:cNvSpPr/>
      </dsp:nvSpPr>
      <dsp:spPr>
        <a:xfrm>
          <a:off x="2440409" y="584493"/>
          <a:ext cx="1559718" cy="136339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b="1" i="0" kern="1200" dirty="0" smtClean="0"/>
            <a:t>Audited FS</a:t>
          </a:r>
          <a:endParaRPr lang="en-US" sz="1400" b="1" i="0" kern="1200" dirty="0"/>
        </a:p>
      </dsp:txBody>
      <dsp:txXfrm>
        <a:off x="2830338" y="789002"/>
        <a:ext cx="760363" cy="954373"/>
      </dsp:txXfrm>
    </dsp:sp>
    <dsp:sp modelId="{5E046C2D-0C1C-4BB0-A54E-0C0F482DA94F}">
      <dsp:nvSpPr>
        <dsp:cNvPr id="0" name=""/>
        <dsp:cNvSpPr/>
      </dsp:nvSpPr>
      <dsp:spPr>
        <a:xfrm>
          <a:off x="2050479" y="876259"/>
          <a:ext cx="779859" cy="7798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b="1" i="0" kern="1200" dirty="0" smtClean="0"/>
            <a:t>29-Apr</a:t>
          </a:r>
          <a:endParaRPr lang="en-US" sz="1800" b="1" i="0" kern="1200" dirty="0"/>
        </a:p>
      </dsp:txBody>
      <dsp:txXfrm>
        <a:off x="2164687" y="990467"/>
        <a:ext cx="551443" cy="551443"/>
      </dsp:txXfrm>
    </dsp:sp>
    <dsp:sp modelId="{68BE98EA-A00E-4F45-9D52-33CE3AA71120}">
      <dsp:nvSpPr>
        <dsp:cNvPr id="0" name=""/>
        <dsp:cNvSpPr/>
      </dsp:nvSpPr>
      <dsp:spPr>
        <a:xfrm>
          <a:off x="4487540" y="584493"/>
          <a:ext cx="1559718" cy="136339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b="1" i="0" kern="1200" dirty="0" smtClean="0"/>
            <a:t>SPT </a:t>
          </a:r>
          <a:r>
            <a:rPr lang="en-ID" sz="1400" b="1" i="0" kern="1200" dirty="0" err="1" smtClean="0"/>
            <a:t>PPh</a:t>
          </a:r>
          <a:r>
            <a:rPr lang="en-ID" sz="1400" b="1" i="0" kern="1200" dirty="0" smtClean="0"/>
            <a:t> </a:t>
          </a:r>
          <a:r>
            <a:rPr lang="en-ID" sz="1400" b="1" i="0" kern="1200" dirty="0" err="1" smtClean="0"/>
            <a:t>Badan</a:t>
          </a:r>
          <a:r>
            <a:rPr lang="en-ID" sz="1400" b="1" i="0" kern="1200" dirty="0" smtClean="0"/>
            <a:t> 2012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b="1" i="0" kern="1200" dirty="0" smtClean="0"/>
            <a:t>KB 620 </a:t>
          </a:r>
          <a:r>
            <a:rPr lang="en-ID" sz="1400" b="1" i="0" kern="1200" dirty="0" err="1" smtClean="0"/>
            <a:t>Jt</a:t>
          </a:r>
          <a:endParaRPr lang="en-US" sz="1400" b="1" i="0" kern="1200" dirty="0"/>
        </a:p>
      </dsp:txBody>
      <dsp:txXfrm>
        <a:off x="4877469" y="789002"/>
        <a:ext cx="760363" cy="954373"/>
      </dsp:txXfrm>
    </dsp:sp>
    <dsp:sp modelId="{17A911E0-4F54-4F47-851C-4A7332F6226A}">
      <dsp:nvSpPr>
        <dsp:cNvPr id="0" name=""/>
        <dsp:cNvSpPr/>
      </dsp:nvSpPr>
      <dsp:spPr>
        <a:xfrm>
          <a:off x="4097610" y="876259"/>
          <a:ext cx="779859" cy="7798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b="1" i="0" kern="1200" dirty="0" smtClean="0"/>
            <a:t>25-Mei</a:t>
          </a:r>
          <a:endParaRPr lang="en-US" sz="1800" b="1" i="0" kern="1200" dirty="0"/>
        </a:p>
      </dsp:txBody>
      <dsp:txXfrm>
        <a:off x="4211818" y="990467"/>
        <a:ext cx="551443" cy="551443"/>
      </dsp:txXfrm>
    </dsp:sp>
    <dsp:sp modelId="{E2E3DFF7-7EB1-42DE-867F-40DA05783DC9}">
      <dsp:nvSpPr>
        <dsp:cNvPr id="0" name=""/>
        <dsp:cNvSpPr/>
      </dsp:nvSpPr>
      <dsp:spPr>
        <a:xfrm>
          <a:off x="6534670" y="584493"/>
          <a:ext cx="1559718" cy="136339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b="1" i="0" kern="1200" dirty="0" smtClean="0"/>
            <a:t>Bayar 300 </a:t>
          </a:r>
          <a:r>
            <a:rPr lang="en-ID" sz="1400" b="1" i="0" kern="1200" dirty="0" err="1" smtClean="0"/>
            <a:t>jt</a:t>
          </a:r>
          <a:endParaRPr lang="en-US" sz="1400" b="1" i="0" kern="1200" dirty="0"/>
        </a:p>
      </dsp:txBody>
      <dsp:txXfrm>
        <a:off x="6924600" y="789002"/>
        <a:ext cx="760363" cy="954373"/>
      </dsp:txXfrm>
    </dsp:sp>
    <dsp:sp modelId="{3A0D2918-54EA-4758-85DD-110555E15F0D}">
      <dsp:nvSpPr>
        <dsp:cNvPr id="0" name=""/>
        <dsp:cNvSpPr/>
      </dsp:nvSpPr>
      <dsp:spPr>
        <a:xfrm>
          <a:off x="6144741" y="876259"/>
          <a:ext cx="779859" cy="7798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b="1" i="0" kern="1200" dirty="0" smtClean="0"/>
            <a:t>26-Mei</a:t>
          </a:r>
          <a:endParaRPr lang="en-US" sz="1800" b="1" i="0" kern="1200" dirty="0"/>
        </a:p>
      </dsp:txBody>
      <dsp:txXfrm>
        <a:off x="6258949" y="990467"/>
        <a:ext cx="551443" cy="551443"/>
      </dsp:txXfrm>
    </dsp:sp>
    <dsp:sp modelId="{5CF3CA83-5969-4A40-B5C5-D6632347BA41}">
      <dsp:nvSpPr>
        <dsp:cNvPr id="0" name=""/>
        <dsp:cNvSpPr/>
      </dsp:nvSpPr>
      <dsp:spPr>
        <a:xfrm>
          <a:off x="8581801" y="584493"/>
          <a:ext cx="1559718" cy="136339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b="1" i="0" kern="1200" dirty="0" smtClean="0"/>
            <a:t>Bayar 320 </a:t>
          </a:r>
          <a:r>
            <a:rPr lang="en-ID" sz="1400" b="1" i="0" kern="1200" dirty="0" err="1" smtClean="0"/>
            <a:t>jt</a:t>
          </a:r>
          <a:endParaRPr lang="en-US" sz="1400" b="1" i="0" kern="1200" dirty="0"/>
        </a:p>
      </dsp:txBody>
      <dsp:txXfrm>
        <a:off x="8971731" y="789002"/>
        <a:ext cx="760363" cy="954373"/>
      </dsp:txXfrm>
    </dsp:sp>
    <dsp:sp modelId="{3D9D20CA-C1DA-413C-ABCD-A65DC94C51D5}">
      <dsp:nvSpPr>
        <dsp:cNvPr id="0" name=""/>
        <dsp:cNvSpPr/>
      </dsp:nvSpPr>
      <dsp:spPr>
        <a:xfrm>
          <a:off x="8191872" y="876259"/>
          <a:ext cx="779859" cy="7798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b="1" i="0" kern="1200" dirty="0" smtClean="0"/>
            <a:t>2-Jun</a:t>
          </a:r>
          <a:endParaRPr lang="en-US" sz="1800" b="1" i="0" kern="1200" dirty="0"/>
        </a:p>
      </dsp:txBody>
      <dsp:txXfrm>
        <a:off x="8306080" y="990467"/>
        <a:ext cx="551443" cy="551443"/>
      </dsp:txXfrm>
    </dsp:sp>
    <dsp:sp modelId="{1F42A00C-97AB-40A0-88EF-ACCD83481C5C}">
      <dsp:nvSpPr>
        <dsp:cNvPr id="0" name=""/>
        <dsp:cNvSpPr/>
      </dsp:nvSpPr>
      <dsp:spPr>
        <a:xfrm>
          <a:off x="10628932" y="584493"/>
          <a:ext cx="1559718" cy="1363390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b="1" i="0" kern="1200" dirty="0" err="1" smtClean="0"/>
            <a:t>Lapor</a:t>
          </a:r>
          <a:endParaRPr lang="en-US" sz="1400" b="1" i="0" kern="1200" dirty="0"/>
        </a:p>
      </dsp:txBody>
      <dsp:txXfrm>
        <a:off x="11018862" y="789002"/>
        <a:ext cx="760363" cy="954373"/>
      </dsp:txXfrm>
    </dsp:sp>
    <dsp:sp modelId="{CC4E3DF8-E9F7-47D7-B395-0BB91F86BB77}">
      <dsp:nvSpPr>
        <dsp:cNvPr id="0" name=""/>
        <dsp:cNvSpPr/>
      </dsp:nvSpPr>
      <dsp:spPr>
        <a:xfrm>
          <a:off x="10239002" y="876259"/>
          <a:ext cx="779859" cy="7798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b="1" i="0" kern="1200" dirty="0" smtClean="0"/>
            <a:t>4-Jun</a:t>
          </a:r>
          <a:endParaRPr lang="en-US" sz="1800" b="1" i="0" kern="1200" dirty="0"/>
        </a:p>
      </dsp:txBody>
      <dsp:txXfrm>
        <a:off x="10353210" y="990467"/>
        <a:ext cx="551443" cy="5514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9B148-69DF-45D2-9429-AD254773EF3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7146D-18F6-4C7C-902C-4EE361F43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31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B98EBB-AEBA-4B4B-95A0-1850BB4AF7A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46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B98EBB-AEBA-4B4B-95A0-1850BB4AF7A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94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B98EBB-AEBA-4B4B-95A0-1850BB4AF7A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89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9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4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1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16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32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83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6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78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4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5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97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55380-B51D-4990-9681-49A26D47A950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CA7F3-72E1-40D7-B63E-B438BD756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9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912" y="76200"/>
            <a:ext cx="1244489" cy="12954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828800" y="1164476"/>
            <a:ext cx="3962400" cy="152400"/>
            <a:chOff x="2371748" y="1164476"/>
            <a:chExt cx="1733536" cy="15240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2371748" y="1164476"/>
              <a:ext cx="1447800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371748" y="1316876"/>
              <a:ext cx="1733536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371748" y="1240676"/>
              <a:ext cx="1600200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 flipH="1">
            <a:off x="6248398" y="1164476"/>
            <a:ext cx="4190999" cy="152400"/>
            <a:chOff x="2438400" y="1300147"/>
            <a:chExt cx="1733536" cy="15240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2438400" y="1300147"/>
              <a:ext cx="1447800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2438400" y="1452547"/>
              <a:ext cx="1733536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438400" y="1376347"/>
              <a:ext cx="1600200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2" name="Straight Connector 61"/>
          <p:cNvCxnSpPr/>
          <p:nvPr/>
        </p:nvCxnSpPr>
        <p:spPr>
          <a:xfrm>
            <a:off x="1540963" y="2895600"/>
            <a:ext cx="91440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530411" y="3676650"/>
            <a:ext cx="91440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itle 2"/>
          <p:cNvSpPr>
            <a:spLocks noGrp="1"/>
          </p:cNvSpPr>
          <p:nvPr>
            <p:ph type="ctrTitle"/>
          </p:nvPr>
        </p:nvSpPr>
        <p:spPr>
          <a:xfrm>
            <a:off x="1530411" y="1447800"/>
            <a:ext cx="9154552" cy="1268699"/>
          </a:xfrm>
        </p:spPr>
        <p:txBody>
          <a:bodyPr>
            <a:no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Perpajakan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Kuliah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ECAU603106 )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Ekstensi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Akuntansi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Salemba</a:t>
            </a:r>
            <a:endParaRPr lang="en-US" sz="2000" dirty="0">
              <a:solidFill>
                <a:srgbClr val="F18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524000" y="2895600"/>
            <a:ext cx="9144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ID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Kasus</a:t>
            </a:r>
            <a:r>
              <a:rPr lang="en-ID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PT </a:t>
            </a:r>
            <a:r>
              <a:rPr lang="en-ID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Langit</a:t>
            </a:r>
            <a:r>
              <a:rPr lang="en-ID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Perkasa</a:t>
            </a:r>
            <a:endParaRPr lang="en-ID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61088" y="3733800"/>
            <a:ext cx="9186363" cy="266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Dosen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Benny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Tannawi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S.E., M.Sc.</a:t>
            </a:r>
          </a:p>
          <a:p>
            <a:pPr algn="ctr"/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0700" indent="-352425">
              <a:buFont typeface="+mj-lt"/>
              <a:buAutoNum type="arabicPeriod"/>
            </a:pP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Dyan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Palupi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Widowati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(1706105220)</a:t>
            </a:r>
          </a:p>
          <a:p>
            <a:pPr marL="1790700" indent="-352425">
              <a:buFont typeface="+mj-lt"/>
              <a:buAutoNum type="arabicPeriod"/>
            </a:pP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Elingtyas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Sekar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Hambarsiwi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(1706105252</a:t>
            </a:r>
          </a:p>
          <a:p>
            <a:pPr marL="1790700" indent="-352425">
              <a:buFont typeface="+mj-lt"/>
              <a:buAutoNum type="arabicPeriod"/>
            </a:pP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Evita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Noor </a:t>
            </a: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Fitri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	(1706105265)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0700" indent="-352425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Fendhi Birowo 				(1706105290)</a:t>
            </a:r>
          </a:p>
          <a:p>
            <a:pPr marL="1790700" indent="-352425">
              <a:buFont typeface="+mj-lt"/>
              <a:buAutoNum type="arabicPeriod"/>
            </a:pP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Kezia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Carolina </a:t>
            </a: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Taruli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(1706105385)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0700" indent="-352425">
              <a:buFont typeface="+mj-lt"/>
              <a:buAutoNum type="arabicPeriod"/>
            </a:pP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Monalisa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Gonggom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Varensia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Gultom</a:t>
            </a:r>
            <a:r>
              <a:rPr lang="en-I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(1706105422)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89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22830" y="3271716"/>
            <a:ext cx="2088107" cy="1477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2058912"/>
              </p:ext>
            </p:extLst>
          </p:nvPr>
        </p:nvGraphicFramePr>
        <p:xfrm>
          <a:off x="0" y="1201003"/>
          <a:ext cx="12192000" cy="2532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8281" y="4892834"/>
            <a:ext cx="5138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i="1" dirty="0" smtClean="0"/>
              <a:t>Tax Manager </a:t>
            </a:r>
          </a:p>
          <a:p>
            <a:r>
              <a:rPr lang="en-ID" dirty="0" err="1" smtClean="0"/>
              <a:t>Menemukan</a:t>
            </a:r>
            <a:r>
              <a:rPr lang="en-ID" dirty="0" smtClean="0"/>
              <a:t> </a:t>
            </a:r>
            <a:r>
              <a:rPr lang="en-ID" dirty="0" err="1" smtClean="0"/>
              <a:t>kesalahan</a:t>
            </a:r>
            <a:r>
              <a:rPr lang="en-ID" dirty="0" smtClean="0"/>
              <a:t> </a:t>
            </a:r>
            <a:r>
              <a:rPr lang="en-ID" dirty="0" err="1" smtClean="0"/>
              <a:t>htung</a:t>
            </a:r>
            <a:r>
              <a:rPr lang="en-ID" dirty="0" smtClean="0"/>
              <a:t> </a:t>
            </a:r>
            <a:r>
              <a:rPr lang="en-ID" dirty="0" err="1" smtClean="0"/>
              <a:t>dalam</a:t>
            </a:r>
            <a:r>
              <a:rPr lang="en-ID" dirty="0" smtClean="0"/>
              <a:t> SPT </a:t>
            </a:r>
            <a:r>
              <a:rPr lang="en-ID" dirty="0" err="1" smtClean="0"/>
              <a:t>PPh</a:t>
            </a:r>
            <a:r>
              <a:rPr lang="en-ID" dirty="0" smtClean="0"/>
              <a:t> </a:t>
            </a:r>
            <a:r>
              <a:rPr lang="en-ID" dirty="0" err="1" smtClean="0"/>
              <a:t>Badan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2011, </a:t>
            </a:r>
            <a:r>
              <a:rPr lang="en-ID" i="1" dirty="0" smtClean="0"/>
              <a:t>overstated </a:t>
            </a:r>
            <a:r>
              <a:rPr lang="en-ID" dirty="0" smtClean="0"/>
              <a:t>COGS 200jt. </a:t>
            </a:r>
            <a:r>
              <a:rPr lang="en-ID" dirty="0" err="1" smtClean="0"/>
              <a:t>Keputusan</a:t>
            </a:r>
            <a:r>
              <a:rPr lang="en-ID" dirty="0" smtClean="0"/>
              <a:t> </a:t>
            </a:r>
            <a:r>
              <a:rPr lang="en-ID" dirty="0" err="1" smtClean="0"/>
              <a:t>tim</a:t>
            </a:r>
            <a:r>
              <a:rPr lang="en-ID" dirty="0" smtClean="0"/>
              <a:t> </a:t>
            </a:r>
            <a:r>
              <a:rPr lang="en-ID" dirty="0" err="1" smtClean="0"/>
              <a:t>adalah</a:t>
            </a:r>
            <a:r>
              <a:rPr lang="en-ID" dirty="0" smtClean="0"/>
              <a:t> </a:t>
            </a:r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melakukan</a:t>
            </a:r>
            <a:r>
              <a:rPr lang="en-ID" dirty="0" smtClean="0"/>
              <a:t> </a:t>
            </a:r>
            <a:r>
              <a:rPr lang="en-ID" dirty="0" err="1" smtClean="0"/>
              <a:t>pembetulan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096000" y="3225550"/>
            <a:ext cx="67670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smtClean="0"/>
              <a:t>Tim </a:t>
            </a:r>
            <a:r>
              <a:rPr lang="en-ID" b="1" dirty="0" err="1" smtClean="0"/>
              <a:t>pemeriksa</a:t>
            </a:r>
            <a:r>
              <a:rPr lang="en-ID" b="1" dirty="0" smtClean="0"/>
              <a:t> </a:t>
            </a:r>
            <a:r>
              <a:rPr lang="en-ID" b="1" dirty="0" err="1" smtClean="0"/>
              <a:t>pajak</a:t>
            </a:r>
            <a:r>
              <a:rPr lang="en-ID" b="1" dirty="0" smtClean="0"/>
              <a:t> </a:t>
            </a:r>
            <a:r>
              <a:rPr lang="en-ID" b="1" dirty="0" err="1" smtClean="0"/>
              <a:t>menerbitkan</a:t>
            </a:r>
            <a:r>
              <a:rPr lang="en-ID" b="1" dirty="0" smtClean="0"/>
              <a:t>:</a:t>
            </a:r>
          </a:p>
          <a:p>
            <a:pPr marL="342900" indent="-342900">
              <a:buAutoNum type="arabicPeriod"/>
            </a:pPr>
            <a:r>
              <a:rPr lang="en-ID" dirty="0" smtClean="0"/>
              <a:t>SKPKB </a:t>
            </a:r>
            <a:r>
              <a:rPr lang="en-ID" dirty="0" err="1" smtClean="0"/>
              <a:t>PPh</a:t>
            </a:r>
            <a:r>
              <a:rPr lang="en-ID" dirty="0" smtClean="0"/>
              <a:t> </a:t>
            </a:r>
            <a:r>
              <a:rPr lang="en-ID" dirty="0" err="1" smtClean="0"/>
              <a:t>Badan</a:t>
            </a:r>
            <a:r>
              <a:rPr lang="en-ID" dirty="0" smtClean="0"/>
              <a:t> Rp430jt (</a:t>
            </a:r>
            <a:r>
              <a:rPr lang="en-ID" i="1" dirty="0" smtClean="0"/>
              <a:t>exclude </a:t>
            </a:r>
            <a:r>
              <a:rPr lang="en-ID" dirty="0" err="1" smtClean="0"/>
              <a:t>sanksi</a:t>
            </a:r>
            <a:r>
              <a:rPr lang="en-ID" dirty="0" smtClean="0"/>
              <a:t> KB)</a:t>
            </a:r>
          </a:p>
          <a:p>
            <a:pPr marL="342900" indent="-342900">
              <a:buAutoNum type="arabicPeriod"/>
            </a:pPr>
            <a:r>
              <a:rPr lang="en-ID" dirty="0" smtClean="0"/>
              <a:t>SKPLB </a:t>
            </a:r>
            <a:r>
              <a:rPr lang="en-ID" dirty="0" err="1" smtClean="0"/>
              <a:t>PPh</a:t>
            </a:r>
            <a:r>
              <a:rPr lang="en-ID" dirty="0" smtClean="0"/>
              <a:t> 21/26</a:t>
            </a:r>
          </a:p>
          <a:p>
            <a:pPr marL="342900" indent="-342900">
              <a:buAutoNum type="arabicPeriod"/>
            </a:pPr>
            <a:r>
              <a:rPr lang="en-ID" dirty="0" smtClean="0"/>
              <a:t>SKPN </a:t>
            </a:r>
            <a:r>
              <a:rPr lang="en-ID" dirty="0" err="1" smtClean="0"/>
              <a:t>PPh</a:t>
            </a:r>
            <a:r>
              <a:rPr lang="en-ID" dirty="0" smtClean="0"/>
              <a:t> 23/36</a:t>
            </a:r>
          </a:p>
          <a:p>
            <a:pPr marL="342900" indent="-342900">
              <a:buAutoNum type="arabicPeriod"/>
            </a:pPr>
            <a:r>
              <a:rPr lang="en-ID" dirty="0" smtClean="0"/>
              <a:t>SKPKB </a:t>
            </a:r>
            <a:r>
              <a:rPr lang="en-ID" dirty="0" err="1" smtClean="0"/>
              <a:t>PPh</a:t>
            </a:r>
            <a:r>
              <a:rPr lang="en-ID" dirty="0" smtClean="0"/>
              <a:t> 4(2) Rp56jt (</a:t>
            </a:r>
            <a:r>
              <a:rPr lang="en-ID" i="1" dirty="0" smtClean="0"/>
              <a:t>exclude</a:t>
            </a:r>
            <a:r>
              <a:rPr lang="en-ID" dirty="0" smtClean="0"/>
              <a:t> </a:t>
            </a:r>
            <a:r>
              <a:rPr lang="en-ID" dirty="0" err="1" smtClean="0"/>
              <a:t>sanksi</a:t>
            </a:r>
            <a:r>
              <a:rPr lang="en-ID" dirty="0" smtClean="0"/>
              <a:t> KB), </a:t>
            </a:r>
            <a:r>
              <a:rPr lang="en-ID" dirty="0" err="1" smtClean="0"/>
              <a:t>disesbabkan</a:t>
            </a:r>
            <a:r>
              <a:rPr lang="en-ID" dirty="0" smtClean="0"/>
              <a:t> </a:t>
            </a:r>
            <a:r>
              <a:rPr lang="en-ID" dirty="0" err="1" smtClean="0"/>
              <a:t>penghasilan</a:t>
            </a:r>
            <a:r>
              <a:rPr lang="en-ID" dirty="0" smtClean="0"/>
              <a:t> </a:t>
            </a:r>
            <a:r>
              <a:rPr lang="en-ID" dirty="0" err="1" smtClean="0"/>
              <a:t>sewa</a:t>
            </a:r>
            <a:r>
              <a:rPr lang="en-ID" dirty="0" smtClean="0"/>
              <a:t> </a:t>
            </a:r>
            <a:r>
              <a:rPr lang="en-ID" dirty="0" err="1" smtClean="0"/>
              <a:t>gudang</a:t>
            </a:r>
            <a:r>
              <a:rPr lang="en-ID" dirty="0" smtClean="0"/>
              <a:t> </a:t>
            </a:r>
            <a:r>
              <a:rPr lang="en-ID" dirty="0" err="1" smtClean="0"/>
              <a:t>Juli</a:t>
            </a:r>
            <a:r>
              <a:rPr lang="en-ID" dirty="0" smtClean="0"/>
              <a:t> 2011 </a:t>
            </a:r>
            <a:r>
              <a:rPr lang="en-ID" dirty="0" err="1" smtClean="0"/>
              <a:t>belum</a:t>
            </a:r>
            <a:r>
              <a:rPr lang="en-ID" dirty="0" smtClean="0"/>
              <a:t> </a:t>
            </a:r>
            <a:r>
              <a:rPr lang="en-ID" dirty="0" err="1" smtClean="0"/>
              <a:t>dipotong</a:t>
            </a:r>
            <a:endParaRPr lang="en-ID" dirty="0" smtClean="0"/>
          </a:p>
          <a:p>
            <a:pPr marL="342900" indent="-342900">
              <a:buAutoNum type="arabicPeriod"/>
            </a:pPr>
            <a:r>
              <a:rPr lang="en-ID" dirty="0" smtClean="0"/>
              <a:t>SKPKB PPN, </a:t>
            </a:r>
            <a:r>
              <a:rPr lang="en-ID" dirty="0" err="1" smtClean="0"/>
              <a:t>karena</a:t>
            </a:r>
            <a:r>
              <a:rPr lang="en-ID" dirty="0" smtClean="0"/>
              <a:t> </a:t>
            </a:r>
            <a:r>
              <a:rPr lang="en-ID" dirty="0" err="1" smtClean="0"/>
              <a:t>penyerahan</a:t>
            </a:r>
            <a:r>
              <a:rPr lang="en-ID" dirty="0" smtClean="0"/>
              <a:t> Rp350jt </a:t>
            </a:r>
            <a:r>
              <a:rPr lang="en-ID" dirty="0" err="1" smtClean="0"/>
              <a:t>belum</a:t>
            </a:r>
            <a:r>
              <a:rPr lang="en-ID" dirty="0" smtClean="0"/>
              <a:t> </a:t>
            </a:r>
            <a:r>
              <a:rPr lang="en-ID" dirty="0" err="1" smtClean="0"/>
              <a:t>dibuat</a:t>
            </a:r>
            <a:r>
              <a:rPr lang="en-ID" dirty="0" smtClean="0"/>
              <a:t> FP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3773" y="3271716"/>
            <a:ext cx="19652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smtClean="0"/>
              <a:t>Di </a:t>
            </a:r>
            <a:r>
              <a:rPr lang="en-ID" dirty="0" err="1" smtClean="0"/>
              <a:t>saat</a:t>
            </a:r>
            <a:r>
              <a:rPr lang="en-ID" dirty="0" smtClean="0"/>
              <a:t> </a:t>
            </a:r>
            <a:r>
              <a:rPr lang="en-ID" dirty="0" err="1" smtClean="0"/>
              <a:t>bersamaan</a:t>
            </a:r>
            <a:r>
              <a:rPr lang="en-ID" dirty="0" smtClean="0"/>
              <a:t> </a:t>
            </a:r>
            <a:r>
              <a:rPr lang="en-ID" dirty="0" err="1" smtClean="0"/>
              <a:t>sedang</a:t>
            </a:r>
            <a:r>
              <a:rPr lang="en-ID" dirty="0" smtClean="0"/>
              <a:t> </a:t>
            </a:r>
            <a:r>
              <a:rPr lang="en-ID" dirty="0" err="1" smtClean="0"/>
              <a:t>dilakukan</a:t>
            </a:r>
            <a:r>
              <a:rPr lang="en-ID" dirty="0" smtClean="0"/>
              <a:t> </a:t>
            </a:r>
            <a:r>
              <a:rPr lang="en-ID" dirty="0" err="1" smtClean="0"/>
              <a:t>pemeriksaan</a:t>
            </a:r>
            <a:r>
              <a:rPr lang="en-ID" dirty="0" smtClean="0"/>
              <a:t> </a:t>
            </a:r>
            <a:r>
              <a:rPr lang="en-ID" dirty="0" err="1" smtClean="0"/>
              <a:t>pajak</a:t>
            </a:r>
            <a:r>
              <a:rPr lang="en-ID" dirty="0" smtClean="0"/>
              <a:t> </a:t>
            </a: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</a:t>
            </a:r>
            <a:r>
              <a:rPr lang="en-ID" dirty="0" err="1" smtClean="0"/>
              <a:t>pajak</a:t>
            </a:r>
            <a:r>
              <a:rPr lang="en-ID" dirty="0" smtClean="0"/>
              <a:t> 2011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38200" y="787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mtClean="0"/>
              <a:t>Timeline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79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Pertanyaan</a:t>
            </a:r>
            <a:r>
              <a:rPr lang="en-ID" dirty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Jawaban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AutoNum type="arabicPeriod"/>
            </a:pPr>
            <a:r>
              <a:rPr lang="id-ID" dirty="0" smtClean="0"/>
              <a:t>Kapankah </a:t>
            </a:r>
            <a:r>
              <a:rPr lang="id-ID" dirty="0"/>
              <a:t>seharusnya PTLP membayarkan dan melaporkan PPh Tahunan Badan Kurang Bayar untuk tahun 2012</a:t>
            </a:r>
            <a:r>
              <a:rPr lang="id-ID" dirty="0" smtClean="0"/>
              <a:t>?</a:t>
            </a:r>
            <a:endParaRPr lang="en-ID" dirty="0" smtClean="0"/>
          </a:p>
          <a:p>
            <a:pPr marL="0" lvl="0" indent="0">
              <a:buNone/>
            </a:pPr>
            <a:r>
              <a:rPr lang="en-ID" dirty="0" err="1" smtClean="0"/>
              <a:t>Periode</a:t>
            </a:r>
            <a:r>
              <a:rPr lang="en-ID" dirty="0" smtClean="0"/>
              <a:t> </a:t>
            </a:r>
            <a:r>
              <a:rPr lang="en-ID" dirty="0" err="1" smtClean="0"/>
              <a:t>pembayaran</a:t>
            </a:r>
            <a:r>
              <a:rPr lang="en-ID" dirty="0" smtClean="0"/>
              <a:t> SPT </a:t>
            </a:r>
            <a:r>
              <a:rPr lang="en-ID" dirty="0" err="1" smtClean="0"/>
              <a:t>Badan</a:t>
            </a:r>
            <a:r>
              <a:rPr lang="en-ID" dirty="0" smtClean="0"/>
              <a:t> </a:t>
            </a:r>
            <a:r>
              <a:rPr lang="en-ID" dirty="0" err="1" smtClean="0"/>
              <a:t>Januari</a:t>
            </a:r>
            <a:r>
              <a:rPr lang="en-ID" dirty="0" smtClean="0"/>
              <a:t> – April </a:t>
            </a:r>
            <a:r>
              <a:rPr lang="en-ID" dirty="0" err="1" smtClean="0"/>
              <a:t>sebelum</a:t>
            </a:r>
            <a:r>
              <a:rPr lang="en-ID" dirty="0" smtClean="0"/>
              <a:t> </a:t>
            </a:r>
            <a:r>
              <a:rPr lang="en-ID" dirty="0" err="1" smtClean="0"/>
              <a:t>pelaporan</a:t>
            </a:r>
            <a:r>
              <a:rPr lang="en-ID" dirty="0" smtClean="0"/>
              <a:t> SPT</a:t>
            </a:r>
          </a:p>
          <a:p>
            <a:pPr marL="0" lvl="0" indent="0">
              <a:buNone/>
            </a:pPr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hukum</a:t>
            </a:r>
            <a:r>
              <a:rPr lang="en-ID" dirty="0" smtClean="0"/>
              <a:t>: </a:t>
            </a:r>
            <a:r>
              <a:rPr lang="en-ID" dirty="0" err="1" smtClean="0"/>
              <a:t>Pasal</a:t>
            </a:r>
            <a:r>
              <a:rPr lang="en-ID" dirty="0" smtClean="0"/>
              <a:t> 9 </a:t>
            </a:r>
            <a:r>
              <a:rPr lang="en-ID" dirty="0" err="1" smtClean="0"/>
              <a:t>Ayat</a:t>
            </a:r>
            <a:r>
              <a:rPr lang="en-ID" dirty="0" smtClean="0"/>
              <a:t> 2 UU….</a:t>
            </a:r>
          </a:p>
          <a:p>
            <a:pPr marL="0" lvl="0" indent="0">
              <a:buNone/>
            </a:pPr>
            <a:endParaRPr lang="en-ID" dirty="0"/>
          </a:p>
          <a:p>
            <a:pPr marL="0" lvl="0" indent="0">
              <a:buNone/>
            </a:pPr>
            <a:r>
              <a:rPr lang="en-ID" dirty="0" err="1" smtClean="0"/>
              <a:t>Periode</a:t>
            </a:r>
            <a:r>
              <a:rPr lang="en-ID" dirty="0" smtClean="0"/>
              <a:t> </a:t>
            </a:r>
            <a:r>
              <a:rPr lang="en-ID" dirty="0" err="1" smtClean="0"/>
              <a:t>Pelaporan</a:t>
            </a:r>
            <a:r>
              <a:rPr lang="en-ID" dirty="0"/>
              <a:t> </a:t>
            </a:r>
            <a:r>
              <a:rPr lang="en-ID" dirty="0" smtClean="0"/>
              <a:t>SPT </a:t>
            </a:r>
            <a:r>
              <a:rPr lang="en-ID" dirty="0" err="1" smtClean="0"/>
              <a:t>Badan</a:t>
            </a:r>
            <a:r>
              <a:rPr lang="en-ID" dirty="0"/>
              <a:t> </a:t>
            </a:r>
            <a:r>
              <a:rPr lang="en-ID" dirty="0" smtClean="0"/>
              <a:t>paling lama 4 </a:t>
            </a:r>
            <a:r>
              <a:rPr lang="en-ID" dirty="0" err="1" smtClean="0"/>
              <a:t>bulan</a:t>
            </a:r>
            <a:r>
              <a:rPr lang="en-ID" dirty="0" smtClean="0"/>
              <a:t> </a:t>
            </a:r>
            <a:r>
              <a:rPr lang="en-ID" dirty="0" err="1" smtClean="0"/>
              <a:t>setelah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</a:t>
            </a:r>
            <a:r>
              <a:rPr lang="en-ID" dirty="0" err="1" smtClean="0"/>
              <a:t>pajak</a:t>
            </a:r>
            <a:r>
              <a:rPr lang="en-ID" dirty="0" smtClean="0"/>
              <a:t>, </a:t>
            </a:r>
            <a:r>
              <a:rPr lang="en-ID" dirty="0" err="1" smtClean="0"/>
              <a:t>pada</a:t>
            </a:r>
            <a:r>
              <a:rPr lang="en-ID" dirty="0" smtClean="0"/>
              <a:t> </a:t>
            </a:r>
            <a:r>
              <a:rPr lang="en-ID" dirty="0" err="1" smtClean="0"/>
              <a:t>kasus</a:t>
            </a:r>
            <a:r>
              <a:rPr lang="en-ID" dirty="0" smtClean="0"/>
              <a:t> </a:t>
            </a:r>
            <a:r>
              <a:rPr lang="en-ID" dirty="0" err="1" smtClean="0"/>
              <a:t>ini</a:t>
            </a:r>
            <a:r>
              <a:rPr lang="en-ID" dirty="0" smtClean="0"/>
              <a:t> </a:t>
            </a:r>
            <a:r>
              <a:rPr lang="en-ID" dirty="0" err="1" smtClean="0"/>
              <a:t>berarti</a:t>
            </a:r>
            <a:r>
              <a:rPr lang="en-ID" dirty="0" smtClean="0"/>
              <a:t> di </a:t>
            </a:r>
            <a:r>
              <a:rPr lang="en-ID" dirty="0" err="1" smtClean="0"/>
              <a:t>bulan</a:t>
            </a:r>
            <a:r>
              <a:rPr lang="en-ID" dirty="0" smtClean="0"/>
              <a:t> April 2013</a:t>
            </a:r>
          </a:p>
          <a:p>
            <a:pPr marL="0" lvl="0" indent="0">
              <a:buNone/>
            </a:pPr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hukum</a:t>
            </a:r>
            <a:r>
              <a:rPr lang="en-ID" dirty="0" smtClean="0"/>
              <a:t>: </a:t>
            </a:r>
            <a:r>
              <a:rPr lang="en-ID" dirty="0" err="1" smtClean="0"/>
              <a:t>Pasal</a:t>
            </a:r>
            <a:r>
              <a:rPr lang="en-ID" dirty="0" smtClean="0"/>
              <a:t> 3 </a:t>
            </a:r>
            <a:r>
              <a:rPr lang="en-ID" dirty="0" err="1" smtClean="0"/>
              <a:t>poin</a:t>
            </a:r>
            <a:r>
              <a:rPr lang="en-ID" dirty="0" smtClean="0"/>
              <a:t> C UU…..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383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Pertanyaan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Jawaban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D" dirty="0" smtClean="0"/>
              <a:t>2.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menghadapi</a:t>
            </a:r>
            <a:r>
              <a:rPr lang="en-ID" dirty="0" smtClean="0"/>
              <a:t> </a:t>
            </a:r>
            <a:r>
              <a:rPr lang="en-ID" dirty="0" err="1" smtClean="0"/>
              <a:t>kondisi</a:t>
            </a:r>
            <a:r>
              <a:rPr lang="en-ID" dirty="0" smtClean="0"/>
              <a:t> </a:t>
            </a:r>
            <a:r>
              <a:rPr lang="en-ID" dirty="0" err="1" smtClean="0"/>
              <a:t>dimana</a:t>
            </a:r>
            <a:r>
              <a:rPr lang="en-ID" dirty="0" smtClean="0"/>
              <a:t> </a:t>
            </a:r>
            <a:r>
              <a:rPr lang="en-ID" dirty="0" err="1" smtClean="0"/>
              <a:t>laporan</a:t>
            </a:r>
            <a:r>
              <a:rPr lang="en-ID" dirty="0" smtClean="0"/>
              <a:t> </a:t>
            </a:r>
            <a:r>
              <a:rPr lang="en-ID" dirty="0" err="1" smtClean="0"/>
              <a:t>keuangan</a:t>
            </a:r>
            <a:r>
              <a:rPr lang="en-ID" dirty="0" smtClean="0"/>
              <a:t> </a:t>
            </a:r>
            <a:r>
              <a:rPr lang="en-ID" dirty="0" err="1" smtClean="0"/>
              <a:t>belum</a:t>
            </a:r>
            <a:r>
              <a:rPr lang="en-ID" dirty="0" smtClean="0"/>
              <a:t>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diselesaikan</a:t>
            </a:r>
            <a:r>
              <a:rPr lang="en-ID" dirty="0" smtClean="0"/>
              <a:t> </a:t>
            </a:r>
            <a:r>
              <a:rPr lang="en-ID" dirty="0" err="1" smtClean="0"/>
              <a:t>tepat</a:t>
            </a:r>
            <a:r>
              <a:rPr lang="en-ID" dirty="0" smtClean="0"/>
              <a:t> </a:t>
            </a:r>
            <a:r>
              <a:rPr lang="en-ID" dirty="0" err="1" smtClean="0"/>
              <a:t>waktu</a:t>
            </a:r>
            <a:r>
              <a:rPr lang="en-ID" dirty="0" smtClean="0"/>
              <a:t>, </a:t>
            </a:r>
            <a:r>
              <a:rPr lang="en-ID" dirty="0" err="1" smtClean="0"/>
              <a:t>apa</a:t>
            </a:r>
            <a:r>
              <a:rPr lang="en-ID" dirty="0" smtClean="0"/>
              <a:t> yang </a:t>
            </a:r>
            <a:r>
              <a:rPr lang="en-ID" dirty="0" err="1" smtClean="0"/>
              <a:t>seharusnya</a:t>
            </a:r>
            <a:r>
              <a:rPr lang="en-ID" dirty="0" smtClean="0"/>
              <a:t> </a:t>
            </a:r>
            <a:r>
              <a:rPr lang="en-ID" dirty="0" err="1" smtClean="0"/>
              <a:t>dilakukan</a:t>
            </a:r>
            <a:r>
              <a:rPr lang="en-ID" dirty="0" smtClean="0"/>
              <a:t> </a:t>
            </a:r>
            <a:r>
              <a:rPr lang="en-ID" dirty="0" err="1" smtClean="0"/>
              <a:t>oleh</a:t>
            </a:r>
            <a:r>
              <a:rPr lang="en-ID" dirty="0" smtClean="0"/>
              <a:t> </a:t>
            </a:r>
            <a:r>
              <a:rPr lang="en-ID" dirty="0" err="1" smtClean="0"/>
              <a:t>manajemen</a:t>
            </a:r>
            <a:r>
              <a:rPr lang="en-ID" dirty="0" smtClean="0"/>
              <a:t> PTLP?</a:t>
            </a:r>
          </a:p>
          <a:p>
            <a:pPr marL="0" indent="0">
              <a:buNone/>
            </a:pPr>
            <a:r>
              <a:rPr lang="en-ID" dirty="0" smtClean="0"/>
              <a:t>PTLP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memohon</a:t>
            </a:r>
            <a:r>
              <a:rPr lang="en-ID" dirty="0" smtClean="0"/>
              <a:t> </a:t>
            </a:r>
            <a:r>
              <a:rPr lang="en-ID" dirty="0" err="1" smtClean="0"/>
              <a:t>perpanjangan</a:t>
            </a:r>
            <a:r>
              <a:rPr lang="en-ID" dirty="0" smtClean="0"/>
              <a:t> </a:t>
            </a:r>
            <a:r>
              <a:rPr lang="en-ID" dirty="0" err="1" smtClean="0"/>
              <a:t>jangka</a:t>
            </a:r>
            <a:r>
              <a:rPr lang="en-ID" dirty="0" smtClean="0"/>
              <a:t> </a:t>
            </a:r>
            <a:r>
              <a:rPr lang="en-ID" dirty="0" err="1" smtClean="0"/>
              <a:t>waktu</a:t>
            </a:r>
            <a:r>
              <a:rPr lang="en-ID" dirty="0" smtClean="0"/>
              <a:t> </a:t>
            </a:r>
            <a:r>
              <a:rPr lang="en-ID" dirty="0" err="1" smtClean="0"/>
              <a:t>pelaporan</a:t>
            </a:r>
            <a:r>
              <a:rPr lang="en-ID" dirty="0" smtClean="0"/>
              <a:t> SPT, </a:t>
            </a:r>
            <a:r>
              <a:rPr lang="en-ID" dirty="0" err="1" smtClean="0"/>
              <a:t>maksimal</a:t>
            </a:r>
            <a:r>
              <a:rPr lang="en-ID" dirty="0" smtClean="0"/>
              <a:t> 2 </a:t>
            </a:r>
            <a:r>
              <a:rPr lang="en-ID" dirty="0" err="1" smtClean="0"/>
              <a:t>bulan</a:t>
            </a:r>
            <a:r>
              <a:rPr lang="en-ID" dirty="0" smtClean="0"/>
              <a:t>. </a:t>
            </a:r>
            <a:r>
              <a:rPr lang="en-ID" dirty="0" err="1" smtClean="0"/>
              <a:t>Permohonan</a:t>
            </a:r>
            <a:r>
              <a:rPr lang="en-ID" dirty="0" smtClean="0"/>
              <a:t> </a:t>
            </a:r>
            <a:r>
              <a:rPr lang="en-ID" dirty="0" err="1" smtClean="0"/>
              <a:t>dilakukan</a:t>
            </a:r>
            <a:r>
              <a:rPr lang="en-ID" dirty="0" smtClean="0"/>
              <a:t> </a:t>
            </a:r>
            <a:r>
              <a:rPr lang="en-ID" dirty="0" err="1" smtClean="0"/>
              <a:t>secara</a:t>
            </a:r>
            <a:r>
              <a:rPr lang="en-ID" dirty="0" smtClean="0"/>
              <a:t> </a:t>
            </a:r>
            <a:r>
              <a:rPr lang="en-ID" dirty="0" err="1" smtClean="0"/>
              <a:t>tertulis</a:t>
            </a:r>
            <a:r>
              <a:rPr lang="en-ID" dirty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menyertakan</a:t>
            </a:r>
            <a:r>
              <a:rPr lang="en-ID" dirty="0" smtClean="0"/>
              <a:t> </a:t>
            </a:r>
            <a:r>
              <a:rPr lang="en-ID" dirty="0" err="1" smtClean="0"/>
              <a:t>penghitungan</a:t>
            </a:r>
            <a:r>
              <a:rPr lang="en-ID" dirty="0" smtClean="0"/>
              <a:t> </a:t>
            </a:r>
            <a:r>
              <a:rPr lang="en-ID" dirty="0" err="1" smtClean="0"/>
              <a:t>pajak</a:t>
            </a:r>
            <a:r>
              <a:rPr lang="en-ID" dirty="0"/>
              <a:t> </a:t>
            </a:r>
            <a:r>
              <a:rPr lang="en-ID" dirty="0" err="1" smtClean="0"/>
              <a:t>terutang</a:t>
            </a:r>
            <a:r>
              <a:rPr lang="en-ID" dirty="0" smtClean="0"/>
              <a:t> </a:t>
            </a:r>
            <a:r>
              <a:rPr lang="en-ID" dirty="0" err="1" smtClean="0"/>
              <a:t>sementara</a:t>
            </a:r>
            <a:r>
              <a:rPr lang="en-ID" dirty="0"/>
              <a:t> </a:t>
            </a:r>
            <a:r>
              <a:rPr lang="en-ID" dirty="0" err="1" smtClean="0"/>
              <a:t>selama</a:t>
            </a:r>
            <a:r>
              <a:rPr lang="en-ID" dirty="0" smtClean="0"/>
              <a:t> </a:t>
            </a:r>
            <a:r>
              <a:rPr lang="en-ID" dirty="0" err="1" smtClean="0"/>
              <a:t>satu</a:t>
            </a:r>
            <a:r>
              <a:rPr lang="en-ID" dirty="0" smtClean="0"/>
              <a:t> </a:t>
            </a:r>
            <a:r>
              <a:rPr lang="en-ID" dirty="0" err="1" smtClean="0"/>
              <a:t>tahun</a:t>
            </a:r>
            <a:r>
              <a:rPr lang="en-ID" dirty="0" smtClean="0"/>
              <a:t> </a:t>
            </a:r>
            <a:r>
              <a:rPr lang="en-ID" dirty="0" err="1" smtClean="0"/>
              <a:t>pajak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Surat </a:t>
            </a:r>
            <a:r>
              <a:rPr lang="en-ID" dirty="0" err="1" smtClean="0"/>
              <a:t>Setoran</a:t>
            </a:r>
            <a:r>
              <a:rPr lang="en-ID" dirty="0" smtClean="0"/>
              <a:t> </a:t>
            </a:r>
            <a:r>
              <a:rPr lang="en-ID" dirty="0" err="1" smtClean="0"/>
              <a:t>Pajak</a:t>
            </a:r>
            <a:r>
              <a:rPr lang="en-ID" dirty="0" smtClean="0"/>
              <a:t> (SSP)</a:t>
            </a:r>
          </a:p>
          <a:p>
            <a:pPr marL="0" indent="0">
              <a:buNone/>
            </a:pPr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hukum</a:t>
            </a:r>
            <a:r>
              <a:rPr lang="en-ID" dirty="0" smtClean="0"/>
              <a:t>: </a:t>
            </a:r>
            <a:r>
              <a:rPr lang="en-ID" dirty="0" err="1" smtClean="0"/>
              <a:t>Pasal</a:t>
            </a:r>
            <a:r>
              <a:rPr lang="en-ID" dirty="0" smtClean="0"/>
              <a:t> 3 </a:t>
            </a:r>
            <a:r>
              <a:rPr lang="en-ID" dirty="0" err="1" smtClean="0"/>
              <a:t>Ayat</a:t>
            </a:r>
            <a:r>
              <a:rPr lang="en-ID" dirty="0" smtClean="0"/>
              <a:t> 4 </a:t>
            </a:r>
            <a:r>
              <a:rPr lang="en-ID" dirty="0" err="1" smtClean="0"/>
              <a:t>dan</a:t>
            </a:r>
            <a:r>
              <a:rPr lang="en-ID" dirty="0" smtClean="0"/>
              <a:t> 5 UU…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571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> </a:t>
            </a:r>
            <a:r>
              <a:rPr lang="en-US" dirty="0" err="1" smtClean="0"/>
              <a:t>sanksi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PTLP </a:t>
            </a:r>
            <a:r>
              <a:rPr lang="en-US" dirty="0" err="1" smtClean="0"/>
              <a:t>terhadap</a:t>
            </a:r>
            <a:r>
              <a:rPr lang="en-US" dirty="0" smtClean="0"/>
              <a:t> SPT </a:t>
            </a:r>
            <a:r>
              <a:rPr lang="en-US" dirty="0" err="1" smtClean="0"/>
              <a:t>Tahunan</a:t>
            </a:r>
            <a:r>
              <a:rPr lang="en-US" dirty="0" smtClean="0"/>
              <a:t> </a:t>
            </a: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2012?</a:t>
            </a:r>
          </a:p>
          <a:p>
            <a:pPr marL="0" indent="0">
              <a:buNone/>
            </a:pPr>
            <a:endParaRPr lang="en-ID" dirty="0" smtClean="0"/>
          </a:p>
          <a:p>
            <a:pPr marL="0" indent="0">
              <a:buNone/>
            </a:pPr>
            <a:r>
              <a:rPr lang="en-ID" dirty="0" err="1" smtClean="0"/>
              <a:t>Sanksi</a:t>
            </a:r>
            <a:r>
              <a:rPr lang="en-ID" dirty="0" smtClean="0"/>
              <a:t> </a:t>
            </a:r>
            <a:r>
              <a:rPr lang="en-ID" dirty="0" err="1" smtClean="0"/>
              <a:t>bunga</a:t>
            </a:r>
            <a:r>
              <a:rPr lang="en-ID" dirty="0" smtClean="0"/>
              <a:t> </a:t>
            </a:r>
            <a:r>
              <a:rPr lang="en-ID" dirty="0" err="1" smtClean="0"/>
              <a:t>terkait</a:t>
            </a:r>
            <a:r>
              <a:rPr lang="en-ID" dirty="0" smtClean="0"/>
              <a:t> </a:t>
            </a:r>
            <a:r>
              <a:rPr lang="en-ID" dirty="0" err="1" smtClean="0"/>
              <a:t>telat</a:t>
            </a:r>
            <a:r>
              <a:rPr lang="en-ID" dirty="0" smtClean="0"/>
              <a:t> </a:t>
            </a:r>
            <a:r>
              <a:rPr lang="en-ID" dirty="0" err="1" smtClean="0"/>
              <a:t>bayar</a:t>
            </a:r>
            <a:r>
              <a:rPr lang="en-ID" dirty="0" smtClean="0"/>
              <a:t>:</a:t>
            </a:r>
          </a:p>
          <a:p>
            <a:pPr marL="0" indent="0">
              <a:buNone/>
            </a:pPr>
            <a:r>
              <a:rPr lang="en-ID" dirty="0" smtClean="0"/>
              <a:t>2% x Rp620.000.000 = Rp12.400.000</a:t>
            </a:r>
          </a:p>
          <a:p>
            <a:pPr marL="0" indent="0">
              <a:buNone/>
            </a:pPr>
            <a:r>
              <a:rPr lang="en-ID" dirty="0" smtClean="0"/>
              <a:t>2% X Rp320.000.000 = Rp6.400.000</a:t>
            </a:r>
          </a:p>
          <a:p>
            <a:pPr marL="0" indent="0">
              <a:buNone/>
            </a:pPr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hukum</a:t>
            </a:r>
            <a:r>
              <a:rPr lang="en-ID" dirty="0" smtClean="0"/>
              <a:t>: </a:t>
            </a:r>
            <a:r>
              <a:rPr lang="en-ID" dirty="0" err="1" smtClean="0"/>
              <a:t>Pasal</a:t>
            </a:r>
            <a:r>
              <a:rPr lang="en-ID" dirty="0" smtClean="0"/>
              <a:t> 9 </a:t>
            </a:r>
            <a:r>
              <a:rPr lang="en-ID" dirty="0" err="1"/>
              <a:t>A</a:t>
            </a:r>
            <a:r>
              <a:rPr lang="en-ID" dirty="0" err="1" smtClean="0"/>
              <a:t>yat</a:t>
            </a:r>
            <a:r>
              <a:rPr lang="en-ID" dirty="0" smtClean="0"/>
              <a:t> 2b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 err="1" smtClean="0"/>
              <a:t>Sanksi</a:t>
            </a:r>
            <a:r>
              <a:rPr lang="en-ID" dirty="0" smtClean="0"/>
              <a:t> </a:t>
            </a:r>
            <a:r>
              <a:rPr lang="en-ID" dirty="0" err="1" smtClean="0"/>
              <a:t>denda</a:t>
            </a:r>
            <a:r>
              <a:rPr lang="en-ID" dirty="0" smtClean="0"/>
              <a:t> </a:t>
            </a:r>
            <a:r>
              <a:rPr lang="en-ID" dirty="0" err="1" smtClean="0"/>
              <a:t>terkait</a:t>
            </a:r>
            <a:r>
              <a:rPr lang="en-ID" dirty="0" smtClean="0"/>
              <a:t> </a:t>
            </a:r>
            <a:r>
              <a:rPr lang="en-ID" dirty="0" err="1" smtClean="0"/>
              <a:t>telat</a:t>
            </a:r>
            <a:r>
              <a:rPr lang="en-ID" dirty="0" smtClean="0"/>
              <a:t> </a:t>
            </a:r>
            <a:r>
              <a:rPr lang="en-ID" dirty="0" err="1" smtClean="0"/>
              <a:t>lapor</a:t>
            </a:r>
            <a:endParaRPr lang="en-ID" dirty="0" smtClean="0"/>
          </a:p>
          <a:p>
            <a:pPr marL="0" indent="0">
              <a:buNone/>
            </a:pPr>
            <a:r>
              <a:rPr lang="en-ID" dirty="0" smtClean="0"/>
              <a:t>SPT </a:t>
            </a:r>
            <a:r>
              <a:rPr lang="en-ID" dirty="0" err="1" smtClean="0"/>
              <a:t>PPh</a:t>
            </a:r>
            <a:r>
              <a:rPr lang="en-ID" dirty="0" smtClean="0"/>
              <a:t> </a:t>
            </a:r>
            <a:r>
              <a:rPr lang="en-ID" dirty="0" err="1" smtClean="0"/>
              <a:t>Badan</a:t>
            </a:r>
            <a:r>
              <a:rPr lang="en-ID" dirty="0" smtClean="0"/>
              <a:t>: Rp1.000.000</a:t>
            </a:r>
          </a:p>
          <a:p>
            <a:pPr marL="0" indent="0">
              <a:buNone/>
            </a:pPr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hukum</a:t>
            </a:r>
            <a:r>
              <a:rPr lang="en-ID" dirty="0" smtClean="0"/>
              <a:t>: </a:t>
            </a:r>
            <a:r>
              <a:rPr lang="en-ID" dirty="0" err="1" smtClean="0"/>
              <a:t>Pasal</a:t>
            </a:r>
            <a:r>
              <a:rPr lang="en-ID" dirty="0" smtClean="0"/>
              <a:t> 7 </a:t>
            </a:r>
            <a:r>
              <a:rPr lang="en-ID" dirty="0" err="1" smtClean="0"/>
              <a:t>Ayat</a:t>
            </a:r>
            <a:r>
              <a:rPr lang="en-ID" dirty="0" smtClean="0"/>
              <a:t> 1</a:t>
            </a:r>
            <a:endParaRPr lang="en-ID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Pertanyaan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Jawaban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634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,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tepatkah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yang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r>
              <a:rPr lang="en-US" dirty="0" smtClean="0"/>
              <a:t> PTLP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pembetulan</a:t>
            </a:r>
            <a:r>
              <a:rPr lang="en-US" dirty="0" smtClean="0"/>
              <a:t> SPT </a:t>
            </a: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2011? 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 err="1" smtClean="0"/>
              <a:t>Berdasarkan</a:t>
            </a:r>
            <a:r>
              <a:rPr lang="en-ID" dirty="0" smtClean="0"/>
              <a:t> </a:t>
            </a:r>
            <a:r>
              <a:rPr lang="en-ID" dirty="0" err="1" smtClean="0"/>
              <a:t>Pasal</a:t>
            </a:r>
            <a:r>
              <a:rPr lang="en-ID" dirty="0" smtClean="0"/>
              <a:t> 8 </a:t>
            </a:r>
            <a:r>
              <a:rPr lang="en-ID" dirty="0" err="1" smtClean="0"/>
              <a:t>ayat</a:t>
            </a:r>
            <a:r>
              <a:rPr lang="en-ID" dirty="0" smtClean="0"/>
              <a:t> 4 UU.., WP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kesadaran</a:t>
            </a:r>
            <a:r>
              <a:rPr lang="en-ID" dirty="0" smtClean="0"/>
              <a:t> </a:t>
            </a:r>
            <a:r>
              <a:rPr lang="en-ID" dirty="0" err="1" smtClean="0"/>
              <a:t>sendiri</a:t>
            </a:r>
            <a:r>
              <a:rPr lang="en-ID" dirty="0" smtClean="0"/>
              <a:t> </a:t>
            </a:r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melakukan</a:t>
            </a:r>
            <a:r>
              <a:rPr lang="en-ID" dirty="0" smtClean="0"/>
              <a:t> </a:t>
            </a:r>
            <a:r>
              <a:rPr lang="en-ID" dirty="0" err="1" smtClean="0"/>
              <a:t>pembetulan</a:t>
            </a:r>
            <a:r>
              <a:rPr lang="en-ID" dirty="0" smtClean="0"/>
              <a:t> </a:t>
            </a:r>
            <a:r>
              <a:rPr lang="en-ID" dirty="0" err="1" smtClean="0"/>
              <a:t>tetapi</a:t>
            </a:r>
            <a:r>
              <a:rPr lang="en-ID" dirty="0" smtClean="0"/>
              <a:t>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melakukan</a:t>
            </a:r>
            <a:r>
              <a:rPr lang="en-ID" dirty="0" smtClean="0"/>
              <a:t> </a:t>
            </a:r>
            <a:r>
              <a:rPr lang="en-ID" dirty="0" err="1" smtClean="0"/>
              <a:t>pengungkapan</a:t>
            </a:r>
            <a:r>
              <a:rPr lang="en-ID" dirty="0" smtClean="0"/>
              <a:t> </a:t>
            </a:r>
            <a:r>
              <a:rPr lang="en-ID" dirty="0" err="1" smtClean="0"/>
              <a:t>ketidakbenaran</a:t>
            </a:r>
            <a:r>
              <a:rPr lang="en-ID" dirty="0" smtClean="0"/>
              <a:t> </a:t>
            </a:r>
            <a:r>
              <a:rPr lang="en-ID" dirty="0" err="1" smtClean="0"/>
              <a:t>pengisian</a:t>
            </a:r>
            <a:r>
              <a:rPr lang="en-ID" dirty="0" smtClean="0"/>
              <a:t> SPT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menggunakan</a:t>
            </a:r>
            <a:r>
              <a:rPr lang="en-ID" dirty="0" smtClean="0"/>
              <a:t> </a:t>
            </a:r>
            <a:r>
              <a:rPr lang="en-ID" dirty="0" err="1" smtClean="0"/>
              <a:t>laporan</a:t>
            </a:r>
            <a:r>
              <a:rPr lang="en-ID" dirty="0" smtClean="0"/>
              <a:t> </a:t>
            </a:r>
            <a:r>
              <a:rPr lang="en-ID" dirty="0" err="1" smtClean="0"/>
              <a:t>tersendiri</a:t>
            </a:r>
            <a:r>
              <a:rPr lang="en-ID" dirty="0" smtClean="0"/>
              <a:t> yang </a:t>
            </a:r>
            <a:r>
              <a:rPr lang="en-ID" dirty="0" err="1" smtClean="0"/>
              <a:t>telah</a:t>
            </a:r>
            <a:r>
              <a:rPr lang="en-ID" dirty="0" smtClean="0"/>
              <a:t> </a:t>
            </a:r>
            <a:r>
              <a:rPr lang="en-ID" dirty="0" err="1" smtClean="0"/>
              <a:t>disampaikan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sesuai</a:t>
            </a:r>
            <a:r>
              <a:rPr lang="en-ID" dirty="0" smtClean="0"/>
              <a:t>, </a:t>
            </a:r>
            <a:r>
              <a:rPr lang="en-ID" dirty="0" err="1" smtClean="0"/>
              <a:t>sepanjang</a:t>
            </a:r>
            <a:r>
              <a:rPr lang="en-ID" dirty="0" smtClean="0"/>
              <a:t> SKP </a:t>
            </a:r>
            <a:r>
              <a:rPr lang="en-ID" dirty="0" err="1" smtClean="0"/>
              <a:t>belum</a:t>
            </a:r>
            <a:r>
              <a:rPr lang="en-ID" dirty="0" smtClean="0"/>
              <a:t> </a:t>
            </a:r>
            <a:r>
              <a:rPr lang="en-ID" dirty="0" err="1" smtClean="0"/>
              <a:t>diterbitkan</a:t>
            </a:r>
            <a:r>
              <a:rPr lang="en-ID" dirty="0" smtClean="0"/>
              <a:t>, </a:t>
            </a:r>
            <a:r>
              <a:rPr lang="en-ID" dirty="0" err="1" smtClean="0"/>
              <a:t>walaupun</a:t>
            </a:r>
            <a:r>
              <a:rPr lang="en-ID" dirty="0" smtClean="0"/>
              <a:t>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kondisi</a:t>
            </a:r>
            <a:r>
              <a:rPr lang="en-ID" dirty="0" smtClean="0"/>
              <a:t> PTLP </a:t>
            </a:r>
            <a:r>
              <a:rPr lang="en-ID" dirty="0" err="1" smtClean="0"/>
              <a:t>sedang</a:t>
            </a:r>
            <a:r>
              <a:rPr lang="en-ID" dirty="0" smtClean="0"/>
              <a:t> </a:t>
            </a:r>
            <a:r>
              <a:rPr lang="en-ID" dirty="0" err="1" smtClean="0"/>
              <a:t>diperiksa</a:t>
            </a:r>
            <a:endParaRPr lang="en-ID" dirty="0" smtClean="0"/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 err="1" smtClean="0"/>
              <a:t>Jadi</a:t>
            </a:r>
            <a:r>
              <a:rPr lang="en-ID" dirty="0" smtClean="0"/>
              <a:t> PTLP </a:t>
            </a:r>
            <a:r>
              <a:rPr lang="en-ID" dirty="0" err="1" smtClean="0"/>
              <a:t>sudah</a:t>
            </a:r>
            <a:r>
              <a:rPr lang="en-ID" dirty="0" smtClean="0"/>
              <a:t> </a:t>
            </a:r>
            <a:r>
              <a:rPr lang="en-ID" dirty="0" err="1" smtClean="0"/>
              <a:t>mengambil</a:t>
            </a:r>
            <a:r>
              <a:rPr lang="en-ID" dirty="0" smtClean="0"/>
              <a:t> </a:t>
            </a:r>
            <a:r>
              <a:rPr lang="en-ID" dirty="0" err="1" smtClean="0"/>
              <a:t>tindakan</a:t>
            </a:r>
            <a:r>
              <a:rPr lang="en-ID" dirty="0" smtClean="0"/>
              <a:t> yang </a:t>
            </a:r>
            <a:r>
              <a:rPr lang="en-ID" dirty="0" err="1" smtClean="0"/>
              <a:t>tepat</a:t>
            </a:r>
            <a:r>
              <a:rPr lang="en-ID" dirty="0" smtClean="0"/>
              <a:t>, </a:t>
            </a:r>
            <a:r>
              <a:rPr lang="en-ID" dirty="0" err="1" smtClean="0"/>
              <a:t>atas</a:t>
            </a:r>
            <a:r>
              <a:rPr lang="en-ID" dirty="0" smtClean="0"/>
              <a:t> </a:t>
            </a:r>
            <a:r>
              <a:rPr lang="en-ID" dirty="0" err="1" smtClean="0"/>
              <a:t>hal</a:t>
            </a:r>
            <a:r>
              <a:rPr lang="en-ID" dirty="0" smtClean="0"/>
              <a:t> </a:t>
            </a:r>
            <a:r>
              <a:rPr lang="en-ID" dirty="0" err="1" smtClean="0"/>
              <a:t>tersebut</a:t>
            </a:r>
            <a:r>
              <a:rPr lang="en-ID" dirty="0" smtClean="0"/>
              <a:t> PTLP </a:t>
            </a:r>
            <a:r>
              <a:rPr lang="en-ID" dirty="0" err="1" smtClean="0"/>
              <a:t>dikenakan</a:t>
            </a:r>
            <a:r>
              <a:rPr lang="en-ID" dirty="0" smtClean="0"/>
              <a:t> </a:t>
            </a:r>
            <a:r>
              <a:rPr lang="en-ID" dirty="0" err="1" smtClean="0"/>
              <a:t>sanksi</a:t>
            </a:r>
            <a:r>
              <a:rPr lang="en-ID" dirty="0" smtClean="0"/>
              <a:t> </a:t>
            </a:r>
            <a:r>
              <a:rPr lang="en-ID" dirty="0" err="1" smtClean="0"/>
              <a:t>administrasi</a:t>
            </a:r>
            <a:r>
              <a:rPr lang="en-ID" dirty="0" smtClean="0"/>
              <a:t> </a:t>
            </a:r>
            <a:r>
              <a:rPr lang="en-ID" dirty="0" err="1" smtClean="0"/>
              <a:t>sebesar</a:t>
            </a:r>
            <a:r>
              <a:rPr lang="en-ID" dirty="0" smtClean="0"/>
              <a:t> 5% </a:t>
            </a:r>
            <a:r>
              <a:rPr lang="en-ID" dirty="0" err="1" smtClean="0"/>
              <a:t>dari</a:t>
            </a:r>
            <a:r>
              <a:rPr lang="en-ID" dirty="0" smtClean="0"/>
              <a:t> </a:t>
            </a:r>
            <a:r>
              <a:rPr lang="en-ID" dirty="0" err="1" smtClean="0"/>
              <a:t>Pajak</a:t>
            </a:r>
            <a:r>
              <a:rPr lang="en-ID" dirty="0" smtClean="0"/>
              <a:t> KB 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 err="1" smtClean="0"/>
              <a:t>Sanksi</a:t>
            </a:r>
            <a:r>
              <a:rPr lang="en-ID" dirty="0" smtClean="0"/>
              <a:t>: 50% x Rp200.000.000 = Rp100.000.000</a:t>
            </a:r>
          </a:p>
          <a:p>
            <a:pPr marL="0" indent="0">
              <a:buNone/>
            </a:pPr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hukum</a:t>
            </a:r>
            <a:r>
              <a:rPr lang="en-ID" dirty="0" smtClean="0"/>
              <a:t> </a:t>
            </a:r>
            <a:r>
              <a:rPr lang="en-ID" dirty="0" err="1" smtClean="0"/>
              <a:t>Pasal</a:t>
            </a:r>
            <a:r>
              <a:rPr lang="en-ID" dirty="0" smtClean="0"/>
              <a:t> 8 </a:t>
            </a:r>
            <a:r>
              <a:rPr lang="en-ID" dirty="0" err="1" smtClean="0"/>
              <a:t>Ayat</a:t>
            </a:r>
            <a:r>
              <a:rPr lang="en-ID" dirty="0" smtClean="0"/>
              <a:t> 5 UU…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Pertanyaan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Jawaban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523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dirty="0" err="1" smtClean="0"/>
              <a:t>Mungkinkah</a:t>
            </a:r>
            <a:r>
              <a:rPr lang="en-US" dirty="0" smtClean="0"/>
              <a:t> PTLP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pembetulan</a:t>
            </a:r>
            <a:r>
              <a:rPr lang="en-US" dirty="0" smtClean="0"/>
              <a:t> SPT </a:t>
            </a: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2011 </a:t>
            </a:r>
            <a:r>
              <a:rPr lang="en-US" dirty="0" err="1" smtClean="0"/>
              <a:t>tersebut</a:t>
            </a:r>
            <a:r>
              <a:rPr lang="en-US" dirty="0" smtClean="0"/>
              <a:t>?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, </a:t>
            </a:r>
            <a:r>
              <a:rPr lang="en-US" dirty="0" err="1" smtClean="0"/>
              <a:t>adakah</a:t>
            </a:r>
            <a:r>
              <a:rPr lang="en-US" dirty="0" smtClean="0"/>
              <a:t> </a:t>
            </a:r>
            <a:r>
              <a:rPr lang="en-US" dirty="0" err="1" smtClean="0"/>
              <a:t>sanksi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PTLP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pembetulan</a:t>
            </a:r>
            <a:r>
              <a:rPr lang="en-US" dirty="0" smtClean="0"/>
              <a:t> SPT </a:t>
            </a:r>
            <a:r>
              <a:rPr lang="en-US" dirty="0" err="1" smtClean="0"/>
              <a:t>PPh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2011?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 err="1" smtClean="0"/>
              <a:t>Berdasarkan</a:t>
            </a:r>
            <a:r>
              <a:rPr lang="en-ID" dirty="0" smtClean="0"/>
              <a:t> </a:t>
            </a:r>
            <a:r>
              <a:rPr lang="en-ID" dirty="0" err="1" smtClean="0"/>
              <a:t>Pasal</a:t>
            </a:r>
            <a:r>
              <a:rPr lang="en-ID" dirty="0" smtClean="0"/>
              <a:t> 8 </a:t>
            </a:r>
            <a:r>
              <a:rPr lang="en-ID" dirty="0" err="1" smtClean="0"/>
              <a:t>Ayat</a:t>
            </a:r>
            <a:r>
              <a:rPr lang="en-ID" dirty="0" smtClean="0"/>
              <a:t> 1 UU.., </a:t>
            </a:r>
            <a:r>
              <a:rPr lang="en-ID" dirty="0" err="1" smtClean="0"/>
              <a:t>ketika</a:t>
            </a:r>
            <a:r>
              <a:rPr lang="en-ID" dirty="0" smtClean="0"/>
              <a:t> DJP </a:t>
            </a:r>
            <a:r>
              <a:rPr lang="en-ID" dirty="0" err="1" smtClean="0"/>
              <a:t>belum</a:t>
            </a:r>
            <a:r>
              <a:rPr lang="en-ID" dirty="0" smtClean="0"/>
              <a:t> </a:t>
            </a:r>
            <a:r>
              <a:rPr lang="en-ID" dirty="0" err="1" smtClean="0"/>
              <a:t>melakukan</a:t>
            </a:r>
            <a:r>
              <a:rPr lang="en-ID" dirty="0" smtClean="0"/>
              <a:t> </a:t>
            </a:r>
            <a:r>
              <a:rPr lang="en-ID" dirty="0" err="1" smtClean="0"/>
              <a:t>pemeriksaan</a:t>
            </a:r>
            <a:r>
              <a:rPr lang="en-ID" dirty="0" smtClean="0"/>
              <a:t>, WP </a:t>
            </a:r>
            <a:r>
              <a:rPr lang="en-ID" dirty="0" err="1" smtClean="0"/>
              <a:t>masih</a:t>
            </a:r>
            <a:r>
              <a:rPr lang="en-ID" dirty="0" smtClean="0"/>
              <a:t>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membetulkan</a:t>
            </a:r>
            <a:r>
              <a:rPr lang="en-ID" dirty="0" smtClean="0"/>
              <a:t> SPT.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kasus</a:t>
            </a:r>
            <a:r>
              <a:rPr lang="en-ID" dirty="0" smtClean="0"/>
              <a:t> </a:t>
            </a:r>
            <a:r>
              <a:rPr lang="en-ID" dirty="0" err="1" smtClean="0"/>
              <a:t>ini</a:t>
            </a:r>
            <a:r>
              <a:rPr lang="en-ID" dirty="0" smtClean="0"/>
              <a:t> WP </a:t>
            </a:r>
            <a:r>
              <a:rPr lang="en-ID" dirty="0" err="1" smtClean="0"/>
              <a:t>sedang</a:t>
            </a:r>
            <a:r>
              <a:rPr lang="en-ID" dirty="0" smtClean="0"/>
              <a:t>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pemeriksaan</a:t>
            </a:r>
            <a:r>
              <a:rPr lang="en-ID" dirty="0" smtClean="0"/>
              <a:t>, </a:t>
            </a:r>
            <a:r>
              <a:rPr lang="en-ID" dirty="0" err="1" smtClean="0"/>
              <a:t>maka</a:t>
            </a:r>
            <a:r>
              <a:rPr lang="en-ID" dirty="0" smtClean="0"/>
              <a:t> WP </a:t>
            </a:r>
            <a:r>
              <a:rPr lang="en-ID" dirty="0" err="1" smtClean="0"/>
              <a:t>hanya</a:t>
            </a:r>
            <a:r>
              <a:rPr lang="en-ID" dirty="0" smtClean="0"/>
              <a:t> </a:t>
            </a:r>
            <a:r>
              <a:rPr lang="en-ID" dirty="0" err="1" smtClean="0"/>
              <a:t>dapat</a:t>
            </a:r>
            <a:r>
              <a:rPr lang="en-ID" dirty="0" smtClean="0"/>
              <a:t> </a:t>
            </a:r>
            <a:r>
              <a:rPr lang="en-ID" dirty="0" err="1" smtClean="0"/>
              <a:t>mengungkapkan</a:t>
            </a:r>
            <a:r>
              <a:rPr lang="en-ID" dirty="0" smtClean="0"/>
              <a:t> </a:t>
            </a:r>
            <a:r>
              <a:rPr lang="en-ID" dirty="0" err="1" smtClean="0"/>
              <a:t>ketidakbenaran</a:t>
            </a:r>
            <a:r>
              <a:rPr lang="en-ID" dirty="0" smtClean="0"/>
              <a:t> </a:t>
            </a:r>
            <a:r>
              <a:rPr lang="en-ID" dirty="0" err="1" smtClean="0"/>
              <a:t>sesuai</a:t>
            </a:r>
            <a:r>
              <a:rPr lang="en-ID" dirty="0" smtClean="0"/>
              <a:t> </a:t>
            </a:r>
            <a:r>
              <a:rPr lang="en-ID" dirty="0" err="1" smtClean="0"/>
              <a:t>dengan</a:t>
            </a:r>
            <a:r>
              <a:rPr lang="en-ID" dirty="0" smtClean="0"/>
              <a:t> </a:t>
            </a:r>
            <a:r>
              <a:rPr lang="en-ID" dirty="0" err="1" smtClean="0"/>
              <a:t>Pasal</a:t>
            </a:r>
            <a:r>
              <a:rPr lang="en-ID" dirty="0" smtClean="0"/>
              <a:t> 8 </a:t>
            </a:r>
            <a:r>
              <a:rPr lang="en-ID" dirty="0" err="1" smtClean="0"/>
              <a:t>Ayat</a:t>
            </a:r>
            <a:r>
              <a:rPr lang="en-ID" dirty="0" smtClean="0"/>
              <a:t> 3, </a:t>
            </a:r>
            <a:r>
              <a:rPr lang="en-ID" dirty="0" err="1" smtClean="0"/>
              <a:t>dan</a:t>
            </a:r>
            <a:r>
              <a:rPr lang="en-ID" dirty="0" smtClean="0"/>
              <a:t> WP </a:t>
            </a:r>
            <a:r>
              <a:rPr lang="en-ID" dirty="0" err="1" smtClean="0"/>
              <a:t>akan</a:t>
            </a:r>
            <a:r>
              <a:rPr lang="en-ID" dirty="0" smtClean="0"/>
              <a:t> </a:t>
            </a:r>
            <a:r>
              <a:rPr lang="en-ID" dirty="0" err="1" smtClean="0"/>
              <a:t>dikenai</a:t>
            </a:r>
            <a:r>
              <a:rPr lang="en-ID" dirty="0" smtClean="0"/>
              <a:t> </a:t>
            </a:r>
            <a:r>
              <a:rPr lang="en-ID" dirty="0" err="1" smtClean="0"/>
              <a:t>sanksi</a:t>
            </a:r>
            <a:r>
              <a:rPr lang="en-ID" dirty="0" smtClean="0"/>
              <a:t> 50% </a:t>
            </a:r>
            <a:r>
              <a:rPr lang="en-ID" dirty="0" err="1" smtClean="0"/>
              <a:t>dari</a:t>
            </a:r>
            <a:r>
              <a:rPr lang="en-ID" dirty="0" smtClean="0"/>
              <a:t> </a:t>
            </a:r>
            <a:r>
              <a:rPr lang="en-ID" dirty="0" err="1" smtClean="0"/>
              <a:t>kurang</a:t>
            </a:r>
            <a:r>
              <a:rPr lang="en-ID" dirty="0" smtClean="0"/>
              <a:t> </a:t>
            </a:r>
            <a:r>
              <a:rPr lang="en-ID" dirty="0" err="1" smtClean="0"/>
              <a:t>bayar</a:t>
            </a:r>
            <a:r>
              <a:rPr lang="en-ID" dirty="0" smtClean="0"/>
              <a:t>.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 err="1" smtClean="0"/>
              <a:t>Jadi</a:t>
            </a:r>
            <a:r>
              <a:rPr lang="en-ID" dirty="0" smtClean="0"/>
              <a:t>, </a:t>
            </a:r>
            <a:r>
              <a:rPr lang="en-ID" dirty="0" err="1" smtClean="0"/>
              <a:t>jawabannya</a:t>
            </a:r>
            <a:r>
              <a:rPr lang="en-ID" dirty="0" smtClean="0"/>
              <a:t> </a:t>
            </a:r>
            <a:r>
              <a:rPr lang="en-ID" dirty="0" err="1" smtClean="0"/>
              <a:t>tidak</a:t>
            </a:r>
            <a:r>
              <a:rPr lang="en-ID" dirty="0" smtClean="0"/>
              <a:t> </a:t>
            </a:r>
            <a:r>
              <a:rPr lang="en-ID" dirty="0" err="1" smtClean="0"/>
              <a:t>mungkin</a:t>
            </a:r>
            <a:r>
              <a:rPr lang="en-ID" dirty="0" smtClean="0"/>
              <a:t> PTLP </a:t>
            </a:r>
            <a:r>
              <a:rPr lang="en-ID" dirty="0" err="1" smtClean="0"/>
              <a:t>melakukan</a:t>
            </a:r>
            <a:r>
              <a:rPr lang="en-ID" dirty="0" smtClean="0"/>
              <a:t> </a:t>
            </a:r>
            <a:r>
              <a:rPr lang="en-ID" dirty="0" err="1" smtClean="0"/>
              <a:t>pembetulan</a:t>
            </a:r>
            <a:r>
              <a:rPr lang="en-ID" dirty="0" smtClean="0"/>
              <a:t> SPT </a:t>
            </a:r>
            <a:r>
              <a:rPr lang="en-ID" dirty="0" err="1" smtClean="0"/>
              <a:t>PPh</a:t>
            </a:r>
            <a:r>
              <a:rPr lang="en-ID" dirty="0" smtClean="0"/>
              <a:t> </a:t>
            </a:r>
            <a:r>
              <a:rPr lang="en-ID" dirty="0" err="1" smtClean="0"/>
              <a:t>badan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Pertanyaan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Jawaban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595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Pertanyaan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Jawaban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6. </a:t>
            </a:r>
            <a:r>
              <a:rPr lang="en-US" dirty="0" err="1" smtClean="0"/>
              <a:t>Bagaimanakah</a:t>
            </a:r>
            <a:r>
              <a:rPr lang="en-US" dirty="0" smtClean="0"/>
              <a:t> </a:t>
            </a:r>
            <a:r>
              <a:rPr lang="en-US" dirty="0" err="1" smtClean="0"/>
              <a:t>pengenaan</a:t>
            </a:r>
            <a:r>
              <a:rPr lang="en-US" dirty="0" smtClean="0"/>
              <a:t> </a:t>
            </a:r>
            <a:r>
              <a:rPr lang="en-US" dirty="0" err="1" smtClean="0"/>
              <a:t>sanksi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SKPKB yang </a:t>
            </a:r>
            <a:r>
              <a:rPr lang="en-US" dirty="0" err="1" smtClean="0"/>
              <a:t>diterbitkan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KPP </a:t>
            </a:r>
            <a:r>
              <a:rPr lang="en-US" dirty="0" err="1" smtClean="0"/>
              <a:t>Pemeriksa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ID" dirty="0"/>
          </a:p>
          <a:p>
            <a:r>
              <a:rPr lang="en-ID" dirty="0" smtClean="0"/>
              <a:t>SKPKB </a:t>
            </a:r>
            <a:r>
              <a:rPr lang="en-ID" dirty="0" err="1" smtClean="0"/>
              <a:t>PPh</a:t>
            </a:r>
            <a:r>
              <a:rPr lang="en-ID" dirty="0" smtClean="0"/>
              <a:t> </a:t>
            </a:r>
            <a:r>
              <a:rPr lang="en-ID" dirty="0" err="1" smtClean="0"/>
              <a:t>Badan</a:t>
            </a:r>
            <a:endParaRPr lang="en-ID" dirty="0" smtClean="0"/>
          </a:p>
          <a:p>
            <a:pPr marL="0" indent="0">
              <a:buNone/>
            </a:pPr>
            <a:r>
              <a:rPr lang="en-ID" dirty="0" smtClean="0"/>
              <a:t>Mei 2011 – </a:t>
            </a:r>
            <a:r>
              <a:rPr lang="en-ID" dirty="0" err="1" smtClean="0"/>
              <a:t>Juni</a:t>
            </a:r>
            <a:r>
              <a:rPr lang="en-ID" dirty="0" smtClean="0"/>
              <a:t> 2013 = 26 </a:t>
            </a:r>
            <a:r>
              <a:rPr lang="en-ID" dirty="0" err="1" smtClean="0"/>
              <a:t>bulan</a:t>
            </a:r>
            <a:endParaRPr lang="en-ID" dirty="0" smtClean="0"/>
          </a:p>
          <a:p>
            <a:pPr marL="0" indent="0">
              <a:buNone/>
            </a:pPr>
            <a:r>
              <a:rPr lang="en-ID" dirty="0" err="1" smtClean="0"/>
              <a:t>Pasal</a:t>
            </a:r>
            <a:r>
              <a:rPr lang="en-ID" dirty="0" smtClean="0"/>
              <a:t> 13 </a:t>
            </a:r>
            <a:r>
              <a:rPr lang="en-ID" dirty="0" err="1" smtClean="0"/>
              <a:t>Ayat</a:t>
            </a:r>
            <a:r>
              <a:rPr lang="en-ID" dirty="0" smtClean="0"/>
              <a:t> 2: </a:t>
            </a:r>
            <a:r>
              <a:rPr lang="en-ID" dirty="0" err="1" smtClean="0"/>
              <a:t>Sanksi</a:t>
            </a:r>
            <a:r>
              <a:rPr lang="en-ID" dirty="0" smtClean="0"/>
              <a:t> 2% per </a:t>
            </a:r>
            <a:r>
              <a:rPr lang="en-ID" dirty="0" err="1" smtClean="0"/>
              <a:t>bulan</a:t>
            </a:r>
            <a:r>
              <a:rPr lang="en-ID" dirty="0" smtClean="0"/>
              <a:t>, </a:t>
            </a:r>
            <a:r>
              <a:rPr lang="en-ID" dirty="0" err="1" smtClean="0"/>
              <a:t>maksimal</a:t>
            </a:r>
            <a:r>
              <a:rPr lang="en-ID" dirty="0" smtClean="0"/>
              <a:t> 24 </a:t>
            </a:r>
            <a:r>
              <a:rPr lang="en-ID" dirty="0" err="1" smtClean="0"/>
              <a:t>bulan</a:t>
            </a:r>
            <a:endParaRPr lang="en-ID" dirty="0" smtClean="0"/>
          </a:p>
          <a:p>
            <a:pPr marL="0" indent="0">
              <a:buNone/>
            </a:pPr>
            <a:r>
              <a:rPr lang="en-ID" dirty="0" err="1" smtClean="0"/>
              <a:t>Sanksi</a:t>
            </a:r>
            <a:r>
              <a:rPr lang="en-ID" dirty="0" smtClean="0"/>
              <a:t>: 2% x 24 </a:t>
            </a:r>
            <a:r>
              <a:rPr lang="en-ID" dirty="0" err="1" smtClean="0"/>
              <a:t>bulan</a:t>
            </a:r>
            <a:r>
              <a:rPr lang="en-ID" dirty="0" smtClean="0"/>
              <a:t> x Rp430.000.00 = Rp206.400.000</a:t>
            </a:r>
          </a:p>
          <a:p>
            <a:pPr marL="0" indent="0">
              <a:buNone/>
            </a:pPr>
            <a:endParaRPr lang="en-ID" dirty="0" smtClean="0"/>
          </a:p>
          <a:p>
            <a:r>
              <a:rPr lang="en-ID" dirty="0" smtClean="0"/>
              <a:t>SKPKB </a:t>
            </a:r>
            <a:r>
              <a:rPr lang="en-ID" dirty="0" err="1" smtClean="0"/>
              <a:t>PPh</a:t>
            </a:r>
            <a:r>
              <a:rPr lang="en-ID" dirty="0" smtClean="0"/>
              <a:t> 4(2)</a:t>
            </a:r>
          </a:p>
          <a:p>
            <a:pPr marL="0" indent="0">
              <a:buNone/>
            </a:pPr>
            <a:r>
              <a:rPr lang="en-ID" dirty="0" err="1" smtClean="0"/>
              <a:t>Sanksi</a:t>
            </a:r>
            <a:r>
              <a:rPr lang="en-ID" dirty="0"/>
              <a:t>:</a:t>
            </a:r>
            <a:r>
              <a:rPr lang="en-ID" dirty="0" smtClean="0"/>
              <a:t> 100% x Rp56.000.000 = Rp56.000.000</a:t>
            </a:r>
          </a:p>
          <a:p>
            <a:pPr marL="0" indent="0">
              <a:buNone/>
            </a:pPr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hukum</a:t>
            </a:r>
            <a:r>
              <a:rPr lang="en-ID" dirty="0" smtClean="0"/>
              <a:t>: </a:t>
            </a:r>
            <a:r>
              <a:rPr lang="en-ID" dirty="0" err="1" smtClean="0"/>
              <a:t>Pasal</a:t>
            </a:r>
            <a:r>
              <a:rPr lang="en-ID" dirty="0" smtClean="0"/>
              <a:t> 13 </a:t>
            </a:r>
            <a:r>
              <a:rPr lang="en-ID" dirty="0" err="1" smtClean="0"/>
              <a:t>Ayat</a:t>
            </a:r>
            <a:r>
              <a:rPr lang="en-ID" dirty="0" smtClean="0"/>
              <a:t> 3b</a:t>
            </a:r>
          </a:p>
          <a:p>
            <a:pPr marL="0" indent="0">
              <a:buNone/>
            </a:pPr>
            <a:endParaRPr lang="en-ID" dirty="0" smtClean="0"/>
          </a:p>
          <a:p>
            <a:r>
              <a:rPr lang="en-ID" dirty="0" smtClean="0"/>
              <a:t>SKPKB PPN</a:t>
            </a:r>
          </a:p>
          <a:p>
            <a:pPr marL="0" indent="0">
              <a:buNone/>
            </a:pPr>
            <a:r>
              <a:rPr lang="en-ID" dirty="0" err="1" smtClean="0"/>
              <a:t>Sanksi</a:t>
            </a:r>
            <a:r>
              <a:rPr lang="en-ID" dirty="0" smtClean="0"/>
              <a:t>: 100% x Rp350.000.000 = Rp350.000.000</a:t>
            </a:r>
          </a:p>
          <a:p>
            <a:pPr marL="0" indent="0">
              <a:buNone/>
            </a:pPr>
            <a:r>
              <a:rPr lang="en-ID" dirty="0" err="1" smtClean="0"/>
              <a:t>Dasar</a:t>
            </a:r>
            <a:r>
              <a:rPr lang="en-ID" dirty="0" smtClean="0"/>
              <a:t> </a:t>
            </a:r>
            <a:r>
              <a:rPr lang="en-ID" dirty="0" err="1" smtClean="0"/>
              <a:t>hukum</a:t>
            </a:r>
            <a:r>
              <a:rPr lang="en-ID" dirty="0" smtClean="0"/>
              <a:t>: </a:t>
            </a:r>
            <a:r>
              <a:rPr lang="en-ID" dirty="0" err="1" smtClean="0"/>
              <a:t>Pasal</a:t>
            </a:r>
            <a:r>
              <a:rPr lang="en-ID" dirty="0" smtClean="0"/>
              <a:t> 13 </a:t>
            </a:r>
            <a:r>
              <a:rPr lang="en-ID" dirty="0" err="1" smtClean="0"/>
              <a:t>Ayat</a:t>
            </a:r>
            <a:r>
              <a:rPr lang="en-ID" dirty="0" smtClean="0"/>
              <a:t> 3c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725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92CE2-F1F5-487E-A8E2-120EEF4CE10D}" type="slidenum">
              <a:rPr lang="id-ID" sz="11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id-ID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2400"/>
            <a:ext cx="641852" cy="66811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532157" y="152400"/>
            <a:ext cx="8135843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Diskusi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Kelas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425204" y="152400"/>
            <a:ext cx="0" cy="609600"/>
          </a:xfrm>
          <a:prstGeom prst="line">
            <a:avLst/>
          </a:prstGeom>
          <a:ln w="38100">
            <a:solidFill>
              <a:srgbClr val="FABD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200400" y="6400800"/>
            <a:ext cx="6248400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676400" y="990600"/>
            <a:ext cx="8839200" cy="518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Nama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76400" y="6324604"/>
            <a:ext cx="1447800" cy="380996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Diskusi</a:t>
            </a:r>
            <a:endParaRPr lang="id-ID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200400" y="6350003"/>
            <a:ext cx="69342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62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40963" y="2895600"/>
            <a:ext cx="91440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530411" y="4114800"/>
            <a:ext cx="91440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524000" y="2895600"/>
            <a:ext cx="9144000" cy="1185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TERIMA KASIH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756" y="1868767"/>
            <a:ext cx="1244489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5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632</Words>
  <Application>Microsoft Office PowerPoint</Application>
  <PresentationFormat>Widescreen</PresentationFormat>
  <Paragraphs>94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 Theme</vt:lpstr>
      <vt:lpstr>Perpajakan 2 (Kode Mata Kuliah : ECAU603106 ) Ekstensi Akuntansi Kelas Salemba</vt:lpstr>
      <vt:lpstr>PowerPoint Presentation</vt:lpstr>
      <vt:lpstr>Pertanyaan dan Jawaban</vt:lpstr>
      <vt:lpstr>Pertanyaan dan Jawaban</vt:lpstr>
      <vt:lpstr>Pertanyaan dan Jawaban</vt:lpstr>
      <vt:lpstr>Pertanyaan dan Jawaban</vt:lpstr>
      <vt:lpstr>Pertanyaan dan Jawaban</vt:lpstr>
      <vt:lpstr>Pertanyaan dan Jawaban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Perpajakan 2 (Kode Mata Kuliah : ECAU603106 ) Ekstensi Akuntansi Kelas Salemba</dc:title>
  <dc:creator>Evita N. F</dc:creator>
  <cp:lastModifiedBy>Evita N. F</cp:lastModifiedBy>
  <cp:revision>60</cp:revision>
  <dcterms:created xsi:type="dcterms:W3CDTF">2018-02-27T16:32:34Z</dcterms:created>
  <dcterms:modified xsi:type="dcterms:W3CDTF">2018-02-27T18:05:58Z</dcterms:modified>
</cp:coreProperties>
</file>