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4" r:id="rId3"/>
  </p:sldMasterIdLst>
  <p:notesMasterIdLst>
    <p:notesMasterId r:id="rId30"/>
  </p:notesMasterIdLst>
  <p:sldIdLst>
    <p:sldId id="256" r:id="rId4"/>
    <p:sldId id="264" r:id="rId5"/>
    <p:sldId id="265" r:id="rId6"/>
    <p:sldId id="266" r:id="rId7"/>
    <p:sldId id="267" r:id="rId8"/>
    <p:sldId id="258" r:id="rId9"/>
    <p:sldId id="259" r:id="rId10"/>
    <p:sldId id="257" r:id="rId11"/>
    <p:sldId id="260" r:id="rId12"/>
    <p:sldId id="263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21607-A6E0-4C99-95B8-4B72F78F7D56}" type="doc">
      <dgm:prSet loTypeId="urn:microsoft.com/office/officeart/2005/8/layout/defaul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F440766-2307-4084-832E-A1CC51523920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STP</a:t>
          </a:r>
        </a:p>
      </dgm:t>
    </dgm:pt>
    <dgm:pt modelId="{2E6D14CC-831F-4A14-9A7F-497A4B7E00AA}" type="parTrans" cxnId="{40E2D614-9507-42A2-9BCE-7F7383A7224B}">
      <dgm:prSet/>
      <dgm:spPr/>
      <dgm:t>
        <a:bodyPr/>
        <a:lstStyle/>
        <a:p>
          <a:endParaRPr lang="en-US"/>
        </a:p>
      </dgm:t>
    </dgm:pt>
    <dgm:pt modelId="{9FD581E1-86E9-48DE-9210-DAE16440A0C3}" type="sibTrans" cxnId="{40E2D614-9507-42A2-9BCE-7F7383A7224B}">
      <dgm:prSet/>
      <dgm:spPr/>
      <dgm:t>
        <a:bodyPr/>
        <a:lstStyle/>
        <a:p>
          <a:endParaRPr lang="en-US"/>
        </a:p>
      </dgm:t>
    </dgm:pt>
    <dgm:pt modelId="{96C9A945-6215-4766-A260-9DCFB5BAABF8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SKPKB</a:t>
          </a:r>
          <a:endParaRPr lang="en-US" b="1" dirty="0">
            <a:solidFill>
              <a:schemeClr val="tx1"/>
            </a:solidFill>
          </a:endParaRPr>
        </a:p>
      </dgm:t>
    </dgm:pt>
    <dgm:pt modelId="{EE91F8EA-4407-44B9-B968-E3597524258B}" type="parTrans" cxnId="{E3129677-93BA-42F0-9A8F-CBBAD0BB50CA}">
      <dgm:prSet/>
      <dgm:spPr/>
      <dgm:t>
        <a:bodyPr/>
        <a:lstStyle/>
        <a:p>
          <a:endParaRPr lang="en-US"/>
        </a:p>
      </dgm:t>
    </dgm:pt>
    <dgm:pt modelId="{5ABFEC87-1040-4067-AD41-7C6D546C2A5F}" type="sibTrans" cxnId="{E3129677-93BA-42F0-9A8F-CBBAD0BB50CA}">
      <dgm:prSet/>
      <dgm:spPr/>
      <dgm:t>
        <a:bodyPr/>
        <a:lstStyle/>
        <a:p>
          <a:endParaRPr lang="en-US"/>
        </a:p>
      </dgm:t>
    </dgm:pt>
    <dgm:pt modelId="{58689D27-01A4-4766-BDB6-0AA2A03FAF69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SKPKBT</a:t>
          </a:r>
          <a:endParaRPr lang="en-US" b="1" dirty="0">
            <a:solidFill>
              <a:schemeClr val="tx1"/>
            </a:solidFill>
          </a:endParaRPr>
        </a:p>
      </dgm:t>
    </dgm:pt>
    <dgm:pt modelId="{4F396AE6-975F-4A7C-8AB2-0D2D8D23AD7D}" type="parTrans" cxnId="{46CE7B64-3323-4800-8C93-4311DEF50DD6}">
      <dgm:prSet/>
      <dgm:spPr/>
      <dgm:t>
        <a:bodyPr/>
        <a:lstStyle/>
        <a:p>
          <a:endParaRPr lang="en-US"/>
        </a:p>
      </dgm:t>
    </dgm:pt>
    <dgm:pt modelId="{12A29F4B-E406-40F4-8B4E-9ABB336AE423}" type="sibTrans" cxnId="{46CE7B64-3323-4800-8C93-4311DEF50DD6}">
      <dgm:prSet/>
      <dgm:spPr/>
      <dgm:t>
        <a:bodyPr/>
        <a:lstStyle/>
        <a:p>
          <a:endParaRPr lang="en-US"/>
        </a:p>
      </dgm:t>
    </dgm:pt>
    <dgm:pt modelId="{06B7D7AE-C264-4848-929B-4D01EC3AF349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SK </a:t>
          </a:r>
          <a:r>
            <a:rPr lang="en-US" b="1" dirty="0" err="1" smtClean="0">
              <a:solidFill>
                <a:schemeClr val="tx1"/>
              </a:solidFill>
            </a:rPr>
            <a:t>Keberatan</a:t>
          </a:r>
          <a:endParaRPr lang="en-US" b="1" dirty="0">
            <a:solidFill>
              <a:schemeClr val="tx1"/>
            </a:solidFill>
          </a:endParaRPr>
        </a:p>
      </dgm:t>
    </dgm:pt>
    <dgm:pt modelId="{23FA5885-C5A2-4E1D-86AE-6BBCBDED7C85}" type="parTrans" cxnId="{99AF838E-09AB-401F-B6C4-C0C4219CEF7D}">
      <dgm:prSet/>
      <dgm:spPr/>
      <dgm:t>
        <a:bodyPr/>
        <a:lstStyle/>
        <a:p>
          <a:endParaRPr lang="en-US"/>
        </a:p>
      </dgm:t>
    </dgm:pt>
    <dgm:pt modelId="{D79A1433-897B-4FCC-B0D6-F70C89D5C29E}" type="sibTrans" cxnId="{99AF838E-09AB-401F-B6C4-C0C4219CEF7D}">
      <dgm:prSet/>
      <dgm:spPr/>
      <dgm:t>
        <a:bodyPr/>
        <a:lstStyle/>
        <a:p>
          <a:endParaRPr lang="en-US"/>
        </a:p>
      </dgm:t>
    </dgm:pt>
    <dgm:pt modelId="{08B4BB01-07A3-4ED5-9E17-53E19B3A5F71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SK </a:t>
          </a:r>
          <a:r>
            <a:rPr lang="en-US" b="1" dirty="0" err="1" smtClean="0">
              <a:solidFill>
                <a:schemeClr val="tx1"/>
              </a:solidFill>
            </a:rPr>
            <a:t>Pembetulan</a:t>
          </a:r>
          <a:endParaRPr lang="en-US" b="1" dirty="0">
            <a:solidFill>
              <a:schemeClr val="tx1"/>
            </a:solidFill>
          </a:endParaRPr>
        </a:p>
      </dgm:t>
    </dgm:pt>
    <dgm:pt modelId="{443DF742-0BEC-4F50-A4A4-9F0BF1EBF37B}" type="parTrans" cxnId="{1A2481C5-75A1-4CCD-9FF5-59F486195827}">
      <dgm:prSet/>
      <dgm:spPr/>
      <dgm:t>
        <a:bodyPr/>
        <a:lstStyle/>
        <a:p>
          <a:endParaRPr lang="en-US"/>
        </a:p>
      </dgm:t>
    </dgm:pt>
    <dgm:pt modelId="{1C424E09-9FA8-4EDD-9111-0FE7EBB7685E}" type="sibTrans" cxnId="{1A2481C5-75A1-4CCD-9FF5-59F486195827}">
      <dgm:prSet/>
      <dgm:spPr/>
      <dgm:t>
        <a:bodyPr/>
        <a:lstStyle/>
        <a:p>
          <a:endParaRPr lang="en-US"/>
        </a:p>
      </dgm:t>
    </dgm:pt>
    <dgm:pt modelId="{272B442B-DC94-4CCE-AB87-1158760E3B5B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Putusan</a:t>
          </a:r>
          <a:r>
            <a:rPr lang="en-US" b="1" dirty="0" smtClean="0">
              <a:solidFill>
                <a:schemeClr val="tx1"/>
              </a:solidFill>
            </a:rPr>
            <a:t> Banding</a:t>
          </a:r>
          <a:endParaRPr lang="en-US" b="1" dirty="0">
            <a:solidFill>
              <a:schemeClr val="tx1"/>
            </a:solidFill>
          </a:endParaRPr>
        </a:p>
      </dgm:t>
    </dgm:pt>
    <dgm:pt modelId="{51BD8EEE-42F1-4B89-83B2-B8860EA32355}" type="parTrans" cxnId="{37B58403-F035-49B0-8D67-A7F6D7E76E4D}">
      <dgm:prSet/>
      <dgm:spPr/>
      <dgm:t>
        <a:bodyPr/>
        <a:lstStyle/>
        <a:p>
          <a:endParaRPr lang="en-US"/>
        </a:p>
      </dgm:t>
    </dgm:pt>
    <dgm:pt modelId="{19ABC9C4-A12D-4E72-9F3A-7B0D609744E9}" type="sibTrans" cxnId="{37B58403-F035-49B0-8D67-A7F6D7E76E4D}">
      <dgm:prSet/>
      <dgm:spPr/>
      <dgm:t>
        <a:bodyPr/>
        <a:lstStyle/>
        <a:p>
          <a:endParaRPr lang="en-US"/>
        </a:p>
      </dgm:t>
    </dgm:pt>
    <dgm:pt modelId="{3D60B9A7-F762-45B7-A107-C7C8FCA20370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Putusan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Peninjauan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Kembali</a:t>
          </a:r>
          <a:endParaRPr lang="en-US" b="1" dirty="0">
            <a:solidFill>
              <a:schemeClr val="tx1"/>
            </a:solidFill>
          </a:endParaRPr>
        </a:p>
      </dgm:t>
    </dgm:pt>
    <dgm:pt modelId="{81B0DCFF-54FE-4B16-A5CD-BD163806502D}" type="parTrans" cxnId="{42E18DFA-3D20-4CCD-A586-C24AB5F00CF0}">
      <dgm:prSet/>
      <dgm:spPr/>
      <dgm:t>
        <a:bodyPr/>
        <a:lstStyle/>
        <a:p>
          <a:endParaRPr lang="en-US"/>
        </a:p>
      </dgm:t>
    </dgm:pt>
    <dgm:pt modelId="{8B7E436F-5A2B-4CB4-BF36-5E56639DA3FB}" type="sibTrans" cxnId="{42E18DFA-3D20-4CCD-A586-C24AB5F00CF0}">
      <dgm:prSet/>
      <dgm:spPr/>
      <dgm:t>
        <a:bodyPr/>
        <a:lstStyle/>
        <a:p>
          <a:endParaRPr lang="en-US"/>
        </a:p>
      </dgm:t>
    </dgm:pt>
    <dgm:pt modelId="{E7E1D0BA-AD1A-4577-9848-DF355102787C}" type="pres">
      <dgm:prSet presAssocID="{62921607-A6E0-4C99-95B8-4B72F78F7D5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F1197B-BAEA-4DC0-AB63-A7024ABFC98C}" type="pres">
      <dgm:prSet presAssocID="{6F440766-2307-4084-832E-A1CC5152392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1673CF-4E6C-45AF-A613-E8E897450083}" type="pres">
      <dgm:prSet presAssocID="{9FD581E1-86E9-48DE-9210-DAE16440A0C3}" presName="sibTrans" presStyleCnt="0"/>
      <dgm:spPr/>
    </dgm:pt>
    <dgm:pt modelId="{2AB090FE-D760-4FA8-AB02-1F8E9D05E844}" type="pres">
      <dgm:prSet presAssocID="{96C9A945-6215-4766-A260-9DCFB5BAABF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E0886D-E43D-44F5-8192-621658F7DE8B}" type="pres">
      <dgm:prSet presAssocID="{5ABFEC87-1040-4067-AD41-7C6D546C2A5F}" presName="sibTrans" presStyleCnt="0"/>
      <dgm:spPr/>
    </dgm:pt>
    <dgm:pt modelId="{2D2222FB-42F5-42ED-8CAC-BB78AD144B40}" type="pres">
      <dgm:prSet presAssocID="{58689D27-01A4-4766-BDB6-0AA2A03FAF69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26A513-A247-4CD5-954A-ACAB936CD095}" type="pres">
      <dgm:prSet presAssocID="{12A29F4B-E406-40F4-8B4E-9ABB336AE423}" presName="sibTrans" presStyleCnt="0"/>
      <dgm:spPr/>
    </dgm:pt>
    <dgm:pt modelId="{D242F3CE-0734-4B85-B5AA-7ED9C9BF00C8}" type="pres">
      <dgm:prSet presAssocID="{06B7D7AE-C264-4848-929B-4D01EC3AF34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46C8F-1CAD-4D1E-827F-8232A9DC8C54}" type="pres">
      <dgm:prSet presAssocID="{D79A1433-897B-4FCC-B0D6-F70C89D5C29E}" presName="sibTrans" presStyleCnt="0"/>
      <dgm:spPr/>
    </dgm:pt>
    <dgm:pt modelId="{12722A1A-101B-49F4-A2B2-398486E2B74B}" type="pres">
      <dgm:prSet presAssocID="{08B4BB01-07A3-4ED5-9E17-53E19B3A5F7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2BDFC-F5B5-4F95-9337-EE7F506C841B}" type="pres">
      <dgm:prSet presAssocID="{1C424E09-9FA8-4EDD-9111-0FE7EBB7685E}" presName="sibTrans" presStyleCnt="0"/>
      <dgm:spPr/>
    </dgm:pt>
    <dgm:pt modelId="{A15DEEF3-D20A-4C24-B117-9923DD6DA781}" type="pres">
      <dgm:prSet presAssocID="{272B442B-DC94-4CCE-AB87-1158760E3B5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A8429F-3EB8-4524-BACB-536334053A3F}" type="pres">
      <dgm:prSet presAssocID="{19ABC9C4-A12D-4E72-9F3A-7B0D609744E9}" presName="sibTrans" presStyleCnt="0"/>
      <dgm:spPr/>
    </dgm:pt>
    <dgm:pt modelId="{28D46C4E-EFB4-42E2-81E7-53F116C2D54E}" type="pres">
      <dgm:prSet presAssocID="{3D60B9A7-F762-45B7-A107-C7C8FCA20370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F7DDB5-42DC-44F6-BDF3-A565CDC2CD56}" type="presOf" srcId="{3D60B9A7-F762-45B7-A107-C7C8FCA20370}" destId="{28D46C4E-EFB4-42E2-81E7-53F116C2D54E}" srcOrd="0" destOrd="0" presId="urn:microsoft.com/office/officeart/2005/8/layout/default"/>
    <dgm:cxn modelId="{7730F6B9-EAE3-480E-B400-7606FF012D37}" type="presOf" srcId="{08B4BB01-07A3-4ED5-9E17-53E19B3A5F71}" destId="{12722A1A-101B-49F4-A2B2-398486E2B74B}" srcOrd="0" destOrd="0" presId="urn:microsoft.com/office/officeart/2005/8/layout/default"/>
    <dgm:cxn modelId="{42E18DFA-3D20-4CCD-A586-C24AB5F00CF0}" srcId="{62921607-A6E0-4C99-95B8-4B72F78F7D56}" destId="{3D60B9A7-F762-45B7-A107-C7C8FCA20370}" srcOrd="6" destOrd="0" parTransId="{81B0DCFF-54FE-4B16-A5CD-BD163806502D}" sibTransId="{8B7E436F-5A2B-4CB4-BF36-5E56639DA3FB}"/>
    <dgm:cxn modelId="{37B58403-F035-49B0-8D67-A7F6D7E76E4D}" srcId="{62921607-A6E0-4C99-95B8-4B72F78F7D56}" destId="{272B442B-DC94-4CCE-AB87-1158760E3B5B}" srcOrd="5" destOrd="0" parTransId="{51BD8EEE-42F1-4B89-83B2-B8860EA32355}" sibTransId="{19ABC9C4-A12D-4E72-9F3A-7B0D609744E9}"/>
    <dgm:cxn modelId="{46CE7B64-3323-4800-8C93-4311DEF50DD6}" srcId="{62921607-A6E0-4C99-95B8-4B72F78F7D56}" destId="{58689D27-01A4-4766-BDB6-0AA2A03FAF69}" srcOrd="2" destOrd="0" parTransId="{4F396AE6-975F-4A7C-8AB2-0D2D8D23AD7D}" sibTransId="{12A29F4B-E406-40F4-8B4E-9ABB336AE423}"/>
    <dgm:cxn modelId="{1A2481C5-75A1-4CCD-9FF5-59F486195827}" srcId="{62921607-A6E0-4C99-95B8-4B72F78F7D56}" destId="{08B4BB01-07A3-4ED5-9E17-53E19B3A5F71}" srcOrd="4" destOrd="0" parTransId="{443DF742-0BEC-4F50-A4A4-9F0BF1EBF37B}" sibTransId="{1C424E09-9FA8-4EDD-9111-0FE7EBB7685E}"/>
    <dgm:cxn modelId="{1EE4733B-10C9-469F-A3CD-92816E6BC652}" type="presOf" srcId="{6F440766-2307-4084-832E-A1CC51523920}" destId="{9EF1197B-BAEA-4DC0-AB63-A7024ABFC98C}" srcOrd="0" destOrd="0" presId="urn:microsoft.com/office/officeart/2005/8/layout/default"/>
    <dgm:cxn modelId="{237C80F7-4B95-40C2-BE9E-20E049BD0FA7}" type="presOf" srcId="{272B442B-DC94-4CCE-AB87-1158760E3B5B}" destId="{A15DEEF3-D20A-4C24-B117-9923DD6DA781}" srcOrd="0" destOrd="0" presId="urn:microsoft.com/office/officeart/2005/8/layout/default"/>
    <dgm:cxn modelId="{706FA947-D1F8-4DE2-B936-B156B5966DC6}" type="presOf" srcId="{06B7D7AE-C264-4848-929B-4D01EC3AF349}" destId="{D242F3CE-0734-4B85-B5AA-7ED9C9BF00C8}" srcOrd="0" destOrd="0" presId="urn:microsoft.com/office/officeart/2005/8/layout/default"/>
    <dgm:cxn modelId="{61D59ECA-927D-41CB-804C-D7D62AB384C2}" type="presOf" srcId="{62921607-A6E0-4C99-95B8-4B72F78F7D56}" destId="{E7E1D0BA-AD1A-4577-9848-DF355102787C}" srcOrd="0" destOrd="0" presId="urn:microsoft.com/office/officeart/2005/8/layout/default"/>
    <dgm:cxn modelId="{40E2D614-9507-42A2-9BCE-7F7383A7224B}" srcId="{62921607-A6E0-4C99-95B8-4B72F78F7D56}" destId="{6F440766-2307-4084-832E-A1CC51523920}" srcOrd="0" destOrd="0" parTransId="{2E6D14CC-831F-4A14-9A7F-497A4B7E00AA}" sibTransId="{9FD581E1-86E9-48DE-9210-DAE16440A0C3}"/>
    <dgm:cxn modelId="{92BB898C-6945-4B98-B5DF-EBE1EA4C71CA}" type="presOf" srcId="{96C9A945-6215-4766-A260-9DCFB5BAABF8}" destId="{2AB090FE-D760-4FA8-AB02-1F8E9D05E844}" srcOrd="0" destOrd="0" presId="urn:microsoft.com/office/officeart/2005/8/layout/default"/>
    <dgm:cxn modelId="{31A2C425-CEEA-4EBF-A77C-24ECA6D9617A}" type="presOf" srcId="{58689D27-01A4-4766-BDB6-0AA2A03FAF69}" destId="{2D2222FB-42F5-42ED-8CAC-BB78AD144B40}" srcOrd="0" destOrd="0" presId="urn:microsoft.com/office/officeart/2005/8/layout/default"/>
    <dgm:cxn modelId="{99AF838E-09AB-401F-B6C4-C0C4219CEF7D}" srcId="{62921607-A6E0-4C99-95B8-4B72F78F7D56}" destId="{06B7D7AE-C264-4848-929B-4D01EC3AF349}" srcOrd="3" destOrd="0" parTransId="{23FA5885-C5A2-4E1D-86AE-6BBCBDED7C85}" sibTransId="{D79A1433-897B-4FCC-B0D6-F70C89D5C29E}"/>
    <dgm:cxn modelId="{E3129677-93BA-42F0-9A8F-CBBAD0BB50CA}" srcId="{62921607-A6E0-4C99-95B8-4B72F78F7D56}" destId="{96C9A945-6215-4766-A260-9DCFB5BAABF8}" srcOrd="1" destOrd="0" parTransId="{EE91F8EA-4407-44B9-B968-E3597524258B}" sibTransId="{5ABFEC87-1040-4067-AD41-7C6D546C2A5F}"/>
    <dgm:cxn modelId="{58E979C8-17AF-4A78-AE1B-4528A17DC93A}" type="presParOf" srcId="{E7E1D0BA-AD1A-4577-9848-DF355102787C}" destId="{9EF1197B-BAEA-4DC0-AB63-A7024ABFC98C}" srcOrd="0" destOrd="0" presId="urn:microsoft.com/office/officeart/2005/8/layout/default"/>
    <dgm:cxn modelId="{2E5AD4FF-3273-43A2-9813-5BC9474E15D2}" type="presParOf" srcId="{E7E1D0BA-AD1A-4577-9848-DF355102787C}" destId="{8C1673CF-4E6C-45AF-A613-E8E897450083}" srcOrd="1" destOrd="0" presId="urn:microsoft.com/office/officeart/2005/8/layout/default"/>
    <dgm:cxn modelId="{4FE98DB0-F8A2-4245-BB61-1F45A365190B}" type="presParOf" srcId="{E7E1D0BA-AD1A-4577-9848-DF355102787C}" destId="{2AB090FE-D760-4FA8-AB02-1F8E9D05E844}" srcOrd="2" destOrd="0" presId="urn:microsoft.com/office/officeart/2005/8/layout/default"/>
    <dgm:cxn modelId="{4F7E6A4A-8607-45EF-A8FA-6B4C2A6439AC}" type="presParOf" srcId="{E7E1D0BA-AD1A-4577-9848-DF355102787C}" destId="{0FE0886D-E43D-44F5-8192-621658F7DE8B}" srcOrd="3" destOrd="0" presId="urn:microsoft.com/office/officeart/2005/8/layout/default"/>
    <dgm:cxn modelId="{C5A76605-89A7-4153-8B38-1E6965B51C04}" type="presParOf" srcId="{E7E1D0BA-AD1A-4577-9848-DF355102787C}" destId="{2D2222FB-42F5-42ED-8CAC-BB78AD144B40}" srcOrd="4" destOrd="0" presId="urn:microsoft.com/office/officeart/2005/8/layout/default"/>
    <dgm:cxn modelId="{33B715CB-C083-4E5F-8C2D-1F4C2AF88306}" type="presParOf" srcId="{E7E1D0BA-AD1A-4577-9848-DF355102787C}" destId="{2126A513-A247-4CD5-954A-ACAB936CD095}" srcOrd="5" destOrd="0" presId="urn:microsoft.com/office/officeart/2005/8/layout/default"/>
    <dgm:cxn modelId="{AAC429FB-A048-4CB3-B6B9-68F48FACBF34}" type="presParOf" srcId="{E7E1D0BA-AD1A-4577-9848-DF355102787C}" destId="{D242F3CE-0734-4B85-B5AA-7ED9C9BF00C8}" srcOrd="6" destOrd="0" presId="urn:microsoft.com/office/officeart/2005/8/layout/default"/>
    <dgm:cxn modelId="{5949D106-32E4-49DF-A170-4F6A5E0FB853}" type="presParOf" srcId="{E7E1D0BA-AD1A-4577-9848-DF355102787C}" destId="{D4046C8F-1CAD-4D1E-827F-8232A9DC8C54}" srcOrd="7" destOrd="0" presId="urn:microsoft.com/office/officeart/2005/8/layout/default"/>
    <dgm:cxn modelId="{4A24B0CB-7314-4DF1-BA16-2B0AA9D363B0}" type="presParOf" srcId="{E7E1D0BA-AD1A-4577-9848-DF355102787C}" destId="{12722A1A-101B-49F4-A2B2-398486E2B74B}" srcOrd="8" destOrd="0" presId="urn:microsoft.com/office/officeart/2005/8/layout/default"/>
    <dgm:cxn modelId="{9EE0A034-E8BD-44EF-A471-E8531263E495}" type="presParOf" srcId="{E7E1D0BA-AD1A-4577-9848-DF355102787C}" destId="{FF92BDFC-F5B5-4F95-9337-EE7F506C841B}" srcOrd="9" destOrd="0" presId="urn:microsoft.com/office/officeart/2005/8/layout/default"/>
    <dgm:cxn modelId="{82150A45-55E8-4932-9B08-60037D2DA115}" type="presParOf" srcId="{E7E1D0BA-AD1A-4577-9848-DF355102787C}" destId="{A15DEEF3-D20A-4C24-B117-9923DD6DA781}" srcOrd="10" destOrd="0" presId="urn:microsoft.com/office/officeart/2005/8/layout/default"/>
    <dgm:cxn modelId="{E42C721F-A62E-4F5C-BF54-C4784A28EA8C}" type="presParOf" srcId="{E7E1D0BA-AD1A-4577-9848-DF355102787C}" destId="{98A8429F-3EB8-4524-BACB-536334053A3F}" srcOrd="11" destOrd="0" presId="urn:microsoft.com/office/officeart/2005/8/layout/default"/>
    <dgm:cxn modelId="{E967D077-7E40-4482-88E0-ED77ABDC0972}" type="presParOf" srcId="{E7E1D0BA-AD1A-4577-9848-DF355102787C}" destId="{28D46C4E-EFB4-42E2-81E7-53F116C2D54E}" srcOrd="12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293162-95C4-4D95-AF00-AB873CBB3D50}" type="doc">
      <dgm:prSet loTypeId="urn:microsoft.com/office/officeart/2005/8/layout/lProcess3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CA0D92B-0970-4C4D-BA96-3EDFEA4D1A53}">
      <dgm:prSet phldrT="[Text]"/>
      <dgm:spPr/>
      <dgm:t>
        <a:bodyPr/>
        <a:lstStyle/>
        <a:p>
          <a:r>
            <a:rPr lang="en-US" b="1" smtClean="0"/>
            <a:t>SURAT TEGURAN</a:t>
          </a:r>
          <a:r>
            <a:rPr lang="en-US" smtClean="0"/>
            <a:t> </a:t>
          </a:r>
          <a:endParaRPr lang="en-US"/>
        </a:p>
      </dgm:t>
    </dgm:pt>
    <dgm:pt modelId="{C20E5CB8-5EF5-4FA9-BF81-EF612BF45D53}" type="parTrans" cxnId="{3138FF06-0C0C-44B0-956E-91C79A86DB97}">
      <dgm:prSet/>
      <dgm:spPr/>
      <dgm:t>
        <a:bodyPr/>
        <a:lstStyle/>
        <a:p>
          <a:endParaRPr lang="en-US"/>
        </a:p>
      </dgm:t>
    </dgm:pt>
    <dgm:pt modelId="{93E835E5-6B4F-4584-BF2D-8A1991DF3C25}" type="sibTrans" cxnId="{3138FF06-0C0C-44B0-956E-91C79A86DB97}">
      <dgm:prSet/>
      <dgm:spPr/>
      <dgm:t>
        <a:bodyPr/>
        <a:lstStyle/>
        <a:p>
          <a:endParaRPr lang="en-US"/>
        </a:p>
      </dgm:t>
    </dgm:pt>
    <dgm:pt modelId="{E494D17F-8344-4800-B875-527DA2B679D6}">
      <dgm:prSet phldrT="[Text]"/>
      <dgm:spPr/>
      <dgm:t>
        <a:bodyPr/>
        <a:lstStyle/>
        <a:p>
          <a:r>
            <a:rPr lang="en-US" b="1" dirty="0" smtClean="0"/>
            <a:t>SURAT PAKSA</a:t>
          </a:r>
          <a:r>
            <a:rPr lang="en-US" dirty="0" smtClean="0"/>
            <a:t>  </a:t>
          </a:r>
          <a:endParaRPr lang="en-US" dirty="0"/>
        </a:p>
      </dgm:t>
    </dgm:pt>
    <dgm:pt modelId="{8EEBBD3C-12DE-4416-87DC-4F1BE12B8FCC}" type="parTrans" cxnId="{E6641327-2A0E-420D-9448-430FD6B81DCB}">
      <dgm:prSet/>
      <dgm:spPr/>
      <dgm:t>
        <a:bodyPr/>
        <a:lstStyle/>
        <a:p>
          <a:endParaRPr lang="en-US"/>
        </a:p>
      </dgm:t>
    </dgm:pt>
    <dgm:pt modelId="{9503B2DE-76D5-423B-8DC8-DCD53EEAE35D}" type="sibTrans" cxnId="{E6641327-2A0E-420D-9448-430FD6B81DCB}">
      <dgm:prSet/>
      <dgm:spPr/>
      <dgm:t>
        <a:bodyPr/>
        <a:lstStyle/>
        <a:p>
          <a:endParaRPr lang="en-US"/>
        </a:p>
      </dgm:t>
    </dgm:pt>
    <dgm:pt modelId="{239DACD4-6ECA-435B-9B67-371145942776}">
      <dgm:prSet phldrT="[Text]"/>
      <dgm:spPr/>
      <dgm:t>
        <a:bodyPr/>
        <a:lstStyle/>
        <a:p>
          <a:r>
            <a:rPr lang="en-US" b="1" dirty="0" smtClean="0"/>
            <a:t>SURAT PERINTAH MELAKSANAKAN PENYITAAN</a:t>
          </a:r>
          <a:r>
            <a:rPr lang="en-US" dirty="0" smtClean="0"/>
            <a:t> </a:t>
          </a:r>
          <a:endParaRPr lang="en-US" dirty="0"/>
        </a:p>
      </dgm:t>
    </dgm:pt>
    <dgm:pt modelId="{D562E300-3F33-4511-B93B-BECDAB73CFED}" type="parTrans" cxnId="{B8943AC2-7C9C-450C-A767-A945E5B471E9}">
      <dgm:prSet/>
      <dgm:spPr/>
      <dgm:t>
        <a:bodyPr/>
        <a:lstStyle/>
        <a:p>
          <a:endParaRPr lang="en-US"/>
        </a:p>
      </dgm:t>
    </dgm:pt>
    <dgm:pt modelId="{3FE27798-1551-41F4-AA17-2A4ACEAF4434}" type="sibTrans" cxnId="{B8943AC2-7C9C-450C-A767-A945E5B471E9}">
      <dgm:prSet/>
      <dgm:spPr/>
      <dgm:t>
        <a:bodyPr/>
        <a:lstStyle/>
        <a:p>
          <a:endParaRPr lang="en-US"/>
        </a:p>
      </dgm:t>
    </dgm:pt>
    <dgm:pt modelId="{75A2AFD0-ACC5-40E7-8FEB-212BC5BBE67D}">
      <dgm:prSet phldrT="[Text]"/>
      <dgm:spPr/>
      <dgm:t>
        <a:bodyPr/>
        <a:lstStyle/>
        <a:p>
          <a:r>
            <a:rPr lang="en-US" b="1" dirty="0" smtClean="0"/>
            <a:t>PENGUMUMAN LELANG</a:t>
          </a:r>
          <a:endParaRPr lang="en-US" dirty="0"/>
        </a:p>
      </dgm:t>
    </dgm:pt>
    <dgm:pt modelId="{D9373E6B-5973-4D90-A12D-DDE922C164E0}" type="parTrans" cxnId="{0180A629-4F16-4A5F-BEB6-EB2C4CAA11D4}">
      <dgm:prSet/>
      <dgm:spPr/>
      <dgm:t>
        <a:bodyPr/>
        <a:lstStyle/>
        <a:p>
          <a:endParaRPr lang="en-US"/>
        </a:p>
      </dgm:t>
    </dgm:pt>
    <dgm:pt modelId="{0160781D-C068-4802-9672-1598D92D852D}" type="sibTrans" cxnId="{0180A629-4F16-4A5F-BEB6-EB2C4CAA11D4}">
      <dgm:prSet/>
      <dgm:spPr/>
      <dgm:t>
        <a:bodyPr/>
        <a:lstStyle/>
        <a:p>
          <a:endParaRPr lang="en-US"/>
        </a:p>
      </dgm:t>
    </dgm:pt>
    <dgm:pt modelId="{03B08DBF-F983-4DA0-8666-5CC4988257EF}">
      <dgm:prSet phldrT="[Text]"/>
      <dgm:spPr/>
      <dgm:t>
        <a:bodyPr/>
        <a:lstStyle/>
        <a:p>
          <a:r>
            <a:rPr lang="en-US" b="1" dirty="0" smtClean="0"/>
            <a:t>PELAKSANAAN LELANG</a:t>
          </a:r>
          <a:endParaRPr lang="en-US" dirty="0"/>
        </a:p>
      </dgm:t>
    </dgm:pt>
    <dgm:pt modelId="{E7912B97-BD7F-4830-9EC8-1AC79B1A5856}" type="parTrans" cxnId="{8443BCA3-1182-4A71-BF62-3876E69EEA28}">
      <dgm:prSet/>
      <dgm:spPr/>
      <dgm:t>
        <a:bodyPr/>
        <a:lstStyle/>
        <a:p>
          <a:endParaRPr lang="en-US"/>
        </a:p>
      </dgm:t>
    </dgm:pt>
    <dgm:pt modelId="{40B63FA6-E62B-4EF0-A26A-5196421C4BA0}" type="sibTrans" cxnId="{8443BCA3-1182-4A71-BF62-3876E69EEA28}">
      <dgm:prSet/>
      <dgm:spPr/>
      <dgm:t>
        <a:bodyPr/>
        <a:lstStyle/>
        <a:p>
          <a:endParaRPr lang="en-US"/>
        </a:p>
      </dgm:t>
    </dgm:pt>
    <dgm:pt modelId="{541B60BD-2B9F-4F43-9E53-3A07CF81D6A4}">
      <dgm:prSet/>
      <dgm:spPr/>
      <dgm:t>
        <a:bodyPr/>
        <a:lstStyle/>
        <a:p>
          <a:r>
            <a:rPr lang="en-US" dirty="0" err="1" smtClean="0"/>
            <a:t>Terbit</a:t>
          </a:r>
          <a:r>
            <a:rPr lang="en-US" dirty="0" smtClean="0"/>
            <a:t> </a:t>
          </a:r>
          <a:r>
            <a:rPr lang="en-US" dirty="0" err="1" smtClean="0"/>
            <a:t>setelah</a:t>
          </a:r>
          <a:r>
            <a:rPr lang="en-US" dirty="0" smtClean="0"/>
            <a:t> 7 </a:t>
          </a:r>
          <a:r>
            <a:rPr lang="en-US" dirty="0" err="1" smtClean="0"/>
            <a:t>hari</a:t>
          </a:r>
          <a:endParaRPr lang="en-US" dirty="0"/>
        </a:p>
      </dgm:t>
    </dgm:pt>
    <dgm:pt modelId="{00460FF8-E111-43F7-B72F-800FF83F84FE}" type="parTrans" cxnId="{40EF6E4F-812E-4A3B-AE4D-06B9B2115C5D}">
      <dgm:prSet/>
      <dgm:spPr/>
      <dgm:t>
        <a:bodyPr/>
        <a:lstStyle/>
        <a:p>
          <a:endParaRPr lang="en-US"/>
        </a:p>
      </dgm:t>
    </dgm:pt>
    <dgm:pt modelId="{FDC2C845-953E-47E6-BD52-309C7D4E5FB9}" type="sibTrans" cxnId="{40EF6E4F-812E-4A3B-AE4D-06B9B2115C5D}">
      <dgm:prSet/>
      <dgm:spPr/>
      <dgm:t>
        <a:bodyPr/>
        <a:lstStyle/>
        <a:p>
          <a:endParaRPr lang="en-US"/>
        </a:p>
      </dgm:t>
    </dgm:pt>
    <dgm:pt modelId="{560B8178-E271-45BC-94FF-24C1605B76F2}">
      <dgm:prSet phldrT="[Text]"/>
      <dgm:spPr/>
      <dgm:t>
        <a:bodyPr/>
        <a:lstStyle/>
        <a:p>
          <a:r>
            <a:rPr lang="en-US" dirty="0" err="1" smtClean="0"/>
            <a:t>setelah</a:t>
          </a:r>
          <a:r>
            <a:rPr lang="en-US" dirty="0" smtClean="0"/>
            <a:t> </a:t>
          </a:r>
          <a:r>
            <a:rPr lang="en-US" dirty="0" err="1" smtClean="0"/>
            <a:t>lewat</a:t>
          </a:r>
          <a:r>
            <a:rPr lang="en-US" dirty="0" smtClean="0"/>
            <a:t> </a:t>
          </a:r>
          <a:r>
            <a:rPr lang="en-US" dirty="0" err="1" smtClean="0"/>
            <a:t>waktu</a:t>
          </a:r>
          <a:r>
            <a:rPr lang="en-US" dirty="0" smtClean="0"/>
            <a:t> 21 (</a:t>
          </a:r>
          <a:r>
            <a:rPr lang="en-US" dirty="0" err="1" smtClean="0"/>
            <a:t>dua</a:t>
          </a:r>
          <a:r>
            <a:rPr lang="en-US" dirty="0" smtClean="0"/>
            <a:t> </a:t>
          </a:r>
          <a:r>
            <a:rPr lang="en-US" dirty="0" err="1" smtClean="0"/>
            <a:t>puluh</a:t>
          </a:r>
          <a:r>
            <a:rPr lang="en-US" dirty="0" smtClean="0"/>
            <a:t> </a:t>
          </a:r>
          <a:r>
            <a:rPr lang="en-US" dirty="0" err="1" smtClean="0"/>
            <a:t>satu</a:t>
          </a:r>
          <a:r>
            <a:rPr lang="en-US" dirty="0" smtClean="0"/>
            <a:t>) </a:t>
          </a:r>
          <a:r>
            <a:rPr lang="en-US" dirty="0" err="1" smtClean="0"/>
            <a:t>hari</a:t>
          </a:r>
          <a:r>
            <a:rPr lang="en-US" dirty="0" smtClean="0"/>
            <a:t> </a:t>
          </a:r>
          <a:r>
            <a:rPr lang="en-US" dirty="0" err="1" smtClean="0"/>
            <a:t>sejak</a:t>
          </a:r>
          <a:r>
            <a:rPr lang="en-US" dirty="0" smtClean="0"/>
            <a:t> </a:t>
          </a:r>
          <a:r>
            <a:rPr lang="en-US" dirty="0" err="1" smtClean="0"/>
            <a:t>tanggal</a:t>
          </a:r>
          <a:r>
            <a:rPr lang="en-US" dirty="0" smtClean="0"/>
            <a:t> </a:t>
          </a:r>
          <a:r>
            <a:rPr lang="en-US" dirty="0" err="1" smtClean="0"/>
            <a:t>disampaikan</a:t>
          </a:r>
          <a:r>
            <a:rPr lang="en-US" dirty="0" smtClean="0"/>
            <a:t> </a:t>
          </a:r>
          <a:r>
            <a:rPr lang="en-US" dirty="0" err="1" smtClean="0"/>
            <a:t>Surat</a:t>
          </a:r>
          <a:r>
            <a:rPr lang="en-US" dirty="0" smtClean="0"/>
            <a:t> </a:t>
          </a:r>
          <a:r>
            <a:rPr lang="en-US" dirty="0" err="1" smtClean="0"/>
            <a:t>Teguran</a:t>
          </a:r>
          <a:endParaRPr lang="en-US" dirty="0"/>
        </a:p>
      </dgm:t>
    </dgm:pt>
    <dgm:pt modelId="{23590356-41CC-4293-90B6-60F3BEAF13C9}" type="parTrans" cxnId="{D54FFDC6-14E1-4651-B694-405688201D3B}">
      <dgm:prSet/>
      <dgm:spPr/>
      <dgm:t>
        <a:bodyPr/>
        <a:lstStyle/>
        <a:p>
          <a:endParaRPr lang="en-US"/>
        </a:p>
      </dgm:t>
    </dgm:pt>
    <dgm:pt modelId="{278E495B-93AF-41C6-9006-32AEF3403354}" type="sibTrans" cxnId="{D54FFDC6-14E1-4651-B694-405688201D3B}">
      <dgm:prSet/>
      <dgm:spPr/>
      <dgm:t>
        <a:bodyPr/>
        <a:lstStyle/>
        <a:p>
          <a:endParaRPr lang="en-US"/>
        </a:p>
      </dgm:t>
    </dgm:pt>
    <dgm:pt modelId="{D3E448F4-F107-453D-A283-48A28779628A}">
      <dgm:prSet phldrT="[Text]"/>
      <dgm:spPr/>
      <dgm:t>
        <a:bodyPr/>
        <a:lstStyle/>
        <a:p>
          <a:r>
            <a:rPr lang="en-US" dirty="0" err="1" smtClean="0"/>
            <a:t>setelah</a:t>
          </a:r>
          <a:r>
            <a:rPr lang="en-US" dirty="0" smtClean="0"/>
            <a:t> </a:t>
          </a:r>
          <a:r>
            <a:rPr lang="en-US" dirty="0" err="1" smtClean="0"/>
            <a:t>lewat</a:t>
          </a:r>
          <a:r>
            <a:rPr lang="en-US" dirty="0" smtClean="0"/>
            <a:t> </a:t>
          </a:r>
          <a:r>
            <a:rPr lang="en-US" dirty="0" err="1" smtClean="0"/>
            <a:t>waktu</a:t>
          </a:r>
          <a:r>
            <a:rPr lang="en-US" dirty="0" smtClean="0"/>
            <a:t> 2 x 24 (</a:t>
          </a:r>
          <a:r>
            <a:rPr lang="en-US" dirty="0" err="1" smtClean="0"/>
            <a:t>dua</a:t>
          </a:r>
          <a:r>
            <a:rPr lang="en-US" dirty="0" smtClean="0"/>
            <a:t> kali </a:t>
          </a:r>
          <a:r>
            <a:rPr lang="en-US" dirty="0" err="1" smtClean="0"/>
            <a:t>dua</a:t>
          </a:r>
          <a:r>
            <a:rPr lang="en-US" dirty="0" smtClean="0"/>
            <a:t> </a:t>
          </a:r>
          <a:r>
            <a:rPr lang="en-US" dirty="0" err="1" smtClean="0"/>
            <a:t>puluh</a:t>
          </a:r>
          <a:r>
            <a:rPr lang="en-US" dirty="0" smtClean="0"/>
            <a:t> </a:t>
          </a:r>
          <a:r>
            <a:rPr lang="en-US" dirty="0" err="1" smtClean="0"/>
            <a:t>empat</a:t>
          </a:r>
          <a:r>
            <a:rPr lang="en-US" dirty="0" smtClean="0"/>
            <a:t>) jam </a:t>
          </a:r>
          <a:r>
            <a:rPr lang="en-US" dirty="0" err="1" smtClean="0"/>
            <a:t>sejak</a:t>
          </a:r>
          <a:r>
            <a:rPr lang="en-US" dirty="0" smtClean="0"/>
            <a:t> </a:t>
          </a:r>
          <a:r>
            <a:rPr lang="en-US" dirty="0" err="1" smtClean="0"/>
            <a:t>Surat</a:t>
          </a:r>
          <a:r>
            <a:rPr lang="en-US" dirty="0" smtClean="0"/>
            <a:t> </a:t>
          </a:r>
          <a:r>
            <a:rPr lang="en-US" dirty="0" err="1" smtClean="0"/>
            <a:t>Paksa</a:t>
          </a:r>
          <a:r>
            <a:rPr lang="en-US" dirty="0" smtClean="0"/>
            <a:t> </a:t>
          </a:r>
          <a:r>
            <a:rPr lang="en-US" dirty="0" err="1" smtClean="0"/>
            <a:t>diberitahukan</a:t>
          </a:r>
          <a:r>
            <a:rPr lang="en-US" dirty="0" smtClean="0"/>
            <a:t> </a:t>
          </a:r>
          <a:endParaRPr lang="en-US" dirty="0"/>
        </a:p>
      </dgm:t>
    </dgm:pt>
    <dgm:pt modelId="{5929EEFE-604A-4012-BD15-7981CDE4BC0B}" type="parTrans" cxnId="{9EDAD23B-3A12-438D-BB66-22976C91A11A}">
      <dgm:prSet/>
      <dgm:spPr/>
      <dgm:t>
        <a:bodyPr/>
        <a:lstStyle/>
        <a:p>
          <a:endParaRPr lang="en-US"/>
        </a:p>
      </dgm:t>
    </dgm:pt>
    <dgm:pt modelId="{6236B4AB-AED0-41C3-BC5C-7D64C3D3AE64}" type="sibTrans" cxnId="{9EDAD23B-3A12-438D-BB66-22976C91A11A}">
      <dgm:prSet/>
      <dgm:spPr/>
      <dgm:t>
        <a:bodyPr/>
        <a:lstStyle/>
        <a:p>
          <a:endParaRPr lang="en-US"/>
        </a:p>
      </dgm:t>
    </dgm:pt>
    <dgm:pt modelId="{C59AEAC0-08C3-484A-B038-A3E629B39E6A}">
      <dgm:prSet phldrT="[Text]"/>
      <dgm:spPr/>
      <dgm:t>
        <a:bodyPr/>
        <a:lstStyle/>
        <a:p>
          <a:r>
            <a:rPr lang="en-US" dirty="0" err="1" smtClean="0"/>
            <a:t>setelah</a:t>
          </a:r>
          <a:r>
            <a:rPr lang="en-US" dirty="0" smtClean="0"/>
            <a:t> </a:t>
          </a:r>
          <a:r>
            <a:rPr lang="en-US" dirty="0" err="1" smtClean="0"/>
            <a:t>lewat</a:t>
          </a:r>
          <a:r>
            <a:rPr lang="en-US" dirty="0" smtClean="0"/>
            <a:t> </a:t>
          </a:r>
          <a:r>
            <a:rPr lang="en-US" dirty="0" err="1" smtClean="0"/>
            <a:t>waktu</a:t>
          </a:r>
          <a:r>
            <a:rPr lang="en-US" dirty="0" smtClean="0"/>
            <a:t> 14 (</a:t>
          </a:r>
          <a:r>
            <a:rPr lang="en-US" dirty="0" err="1" smtClean="0"/>
            <a:t>empat</a:t>
          </a:r>
          <a:r>
            <a:rPr lang="en-US" dirty="0" smtClean="0"/>
            <a:t> </a:t>
          </a:r>
          <a:r>
            <a:rPr lang="en-US" dirty="0" err="1" smtClean="0"/>
            <a:t>belas</a:t>
          </a:r>
          <a:r>
            <a:rPr lang="en-US" dirty="0" smtClean="0"/>
            <a:t>) </a:t>
          </a:r>
          <a:r>
            <a:rPr lang="en-US" dirty="0" err="1" smtClean="0"/>
            <a:t>hari</a:t>
          </a:r>
          <a:r>
            <a:rPr lang="en-US" dirty="0" smtClean="0"/>
            <a:t> </a:t>
          </a:r>
          <a:r>
            <a:rPr lang="en-US" dirty="0" err="1" smtClean="0"/>
            <a:t>sejak</a:t>
          </a:r>
          <a:r>
            <a:rPr lang="en-US" dirty="0" smtClean="0"/>
            <a:t> </a:t>
          </a:r>
          <a:r>
            <a:rPr lang="en-US" dirty="0" err="1" smtClean="0"/>
            <a:t>tanggal</a:t>
          </a:r>
          <a:r>
            <a:rPr lang="en-US" dirty="0" smtClean="0"/>
            <a:t> </a:t>
          </a:r>
          <a:r>
            <a:rPr lang="en-US" dirty="0" err="1" smtClean="0"/>
            <a:t>pelaksanaan</a:t>
          </a:r>
          <a:r>
            <a:rPr lang="en-US" dirty="0" smtClean="0"/>
            <a:t> </a:t>
          </a:r>
          <a:r>
            <a:rPr lang="en-US" dirty="0" err="1" smtClean="0"/>
            <a:t>penyitaan</a:t>
          </a:r>
          <a:endParaRPr lang="en-US" dirty="0"/>
        </a:p>
      </dgm:t>
    </dgm:pt>
    <dgm:pt modelId="{3FB00436-B98B-4C12-8FD6-0C2AA884BB33}" type="parTrans" cxnId="{343393FE-741C-43F5-A140-E84C05356388}">
      <dgm:prSet/>
      <dgm:spPr/>
      <dgm:t>
        <a:bodyPr/>
        <a:lstStyle/>
        <a:p>
          <a:endParaRPr lang="en-US"/>
        </a:p>
      </dgm:t>
    </dgm:pt>
    <dgm:pt modelId="{80EE9374-1FB1-428C-A98D-2AB5C64F1DF3}" type="sibTrans" cxnId="{343393FE-741C-43F5-A140-E84C05356388}">
      <dgm:prSet/>
      <dgm:spPr/>
      <dgm:t>
        <a:bodyPr/>
        <a:lstStyle/>
        <a:p>
          <a:endParaRPr lang="en-US"/>
        </a:p>
      </dgm:t>
    </dgm:pt>
    <dgm:pt modelId="{2FD5AB70-C9AD-4FEE-963E-4385D65CDCD8}">
      <dgm:prSet phldrT="[Text]"/>
      <dgm:spPr/>
      <dgm:t>
        <a:bodyPr/>
        <a:lstStyle/>
        <a:p>
          <a:r>
            <a:rPr lang="en-US" smtClean="0"/>
            <a:t>setelah lewat waktu 14 (empat belas) hari sejak Pengumuman Lelang</a:t>
          </a:r>
          <a:endParaRPr lang="en-US" dirty="0"/>
        </a:p>
      </dgm:t>
    </dgm:pt>
    <dgm:pt modelId="{C39D0A6E-5489-435F-8A69-49CA700CE279}" type="parTrans" cxnId="{8744E4B4-3721-45F4-8C7E-3134C8F7A2DF}">
      <dgm:prSet/>
      <dgm:spPr/>
      <dgm:t>
        <a:bodyPr/>
        <a:lstStyle/>
        <a:p>
          <a:endParaRPr lang="en-US"/>
        </a:p>
      </dgm:t>
    </dgm:pt>
    <dgm:pt modelId="{5807CA6E-D2F1-49D7-ACB6-58483A35B96C}" type="sibTrans" cxnId="{8744E4B4-3721-45F4-8C7E-3134C8F7A2DF}">
      <dgm:prSet/>
      <dgm:spPr/>
      <dgm:t>
        <a:bodyPr/>
        <a:lstStyle/>
        <a:p>
          <a:endParaRPr lang="en-US"/>
        </a:p>
      </dgm:t>
    </dgm:pt>
    <dgm:pt modelId="{9DC0FDCD-5BC7-47D6-AB54-B7CAA0DCDBC3}" type="pres">
      <dgm:prSet presAssocID="{96293162-95C4-4D95-AF00-AB873CBB3D5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DF0A0D7-BF5F-44C5-8671-9A52D97E1DCE}" type="pres">
      <dgm:prSet presAssocID="{CCA0D92B-0970-4C4D-BA96-3EDFEA4D1A53}" presName="horFlow" presStyleCnt="0"/>
      <dgm:spPr/>
    </dgm:pt>
    <dgm:pt modelId="{10FCC997-11ED-41C9-B266-C31C0579E80A}" type="pres">
      <dgm:prSet presAssocID="{CCA0D92B-0970-4C4D-BA96-3EDFEA4D1A53}" presName="bigChev" presStyleLbl="node1" presStyleIdx="0" presStyleCnt="5"/>
      <dgm:spPr/>
      <dgm:t>
        <a:bodyPr/>
        <a:lstStyle/>
        <a:p>
          <a:endParaRPr lang="en-US"/>
        </a:p>
      </dgm:t>
    </dgm:pt>
    <dgm:pt modelId="{6E6A79FA-1E32-4D40-9785-90DF798E6BA4}" type="pres">
      <dgm:prSet presAssocID="{00460FF8-E111-43F7-B72F-800FF83F84FE}" presName="parTrans" presStyleCnt="0"/>
      <dgm:spPr/>
    </dgm:pt>
    <dgm:pt modelId="{18C104A7-2D49-49EF-A58D-B087E9CA0953}" type="pres">
      <dgm:prSet presAssocID="{541B60BD-2B9F-4F43-9E53-3A07CF81D6A4}" presName="node" presStyleLbl="alignAccFollowNode1" presStyleIdx="0" presStyleCnt="5" custScaleX="3155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64295D-76FA-4817-9849-F2B02808F4C5}" type="pres">
      <dgm:prSet presAssocID="{CCA0D92B-0970-4C4D-BA96-3EDFEA4D1A53}" presName="vSp" presStyleCnt="0"/>
      <dgm:spPr/>
    </dgm:pt>
    <dgm:pt modelId="{BACA1C1E-8F57-42B8-81CF-B22354861F6C}" type="pres">
      <dgm:prSet presAssocID="{E494D17F-8344-4800-B875-527DA2B679D6}" presName="horFlow" presStyleCnt="0"/>
      <dgm:spPr/>
    </dgm:pt>
    <dgm:pt modelId="{D800FDBB-94D4-4954-8B67-B0884E712DFA}" type="pres">
      <dgm:prSet presAssocID="{E494D17F-8344-4800-B875-527DA2B679D6}" presName="bigChev" presStyleLbl="node1" presStyleIdx="1" presStyleCnt="5"/>
      <dgm:spPr/>
      <dgm:t>
        <a:bodyPr/>
        <a:lstStyle/>
        <a:p>
          <a:endParaRPr lang="en-US"/>
        </a:p>
      </dgm:t>
    </dgm:pt>
    <dgm:pt modelId="{342E7635-2C12-4948-AD2D-34FF2E839ECC}" type="pres">
      <dgm:prSet presAssocID="{23590356-41CC-4293-90B6-60F3BEAF13C9}" presName="parTrans" presStyleCnt="0"/>
      <dgm:spPr/>
    </dgm:pt>
    <dgm:pt modelId="{348B2751-0E27-4D39-B820-5C410557C0EE}" type="pres">
      <dgm:prSet presAssocID="{560B8178-E271-45BC-94FF-24C1605B76F2}" presName="node" presStyleLbl="alignAccFollowNode1" presStyleIdx="1" presStyleCnt="5" custScaleX="3171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90407-191A-4E7C-BF4B-8F998DC1B3D9}" type="pres">
      <dgm:prSet presAssocID="{E494D17F-8344-4800-B875-527DA2B679D6}" presName="vSp" presStyleCnt="0"/>
      <dgm:spPr/>
    </dgm:pt>
    <dgm:pt modelId="{27254628-13E3-4AAC-8562-EEE75A36EFB3}" type="pres">
      <dgm:prSet presAssocID="{239DACD4-6ECA-435B-9B67-371145942776}" presName="horFlow" presStyleCnt="0"/>
      <dgm:spPr/>
    </dgm:pt>
    <dgm:pt modelId="{E0CCB5B2-5DC9-4682-A8B8-8A99F23285D6}" type="pres">
      <dgm:prSet presAssocID="{239DACD4-6ECA-435B-9B67-371145942776}" presName="bigChev" presStyleLbl="node1" presStyleIdx="2" presStyleCnt="5"/>
      <dgm:spPr/>
      <dgm:t>
        <a:bodyPr/>
        <a:lstStyle/>
        <a:p>
          <a:endParaRPr lang="en-US"/>
        </a:p>
      </dgm:t>
    </dgm:pt>
    <dgm:pt modelId="{04053DD4-8899-4870-807B-BA73AD235387}" type="pres">
      <dgm:prSet presAssocID="{5929EEFE-604A-4012-BD15-7981CDE4BC0B}" presName="parTrans" presStyleCnt="0"/>
      <dgm:spPr/>
    </dgm:pt>
    <dgm:pt modelId="{C4402DB4-BB7C-4A7F-A97E-C15C74C176E6}" type="pres">
      <dgm:prSet presAssocID="{D3E448F4-F107-453D-A283-48A28779628A}" presName="node" presStyleLbl="alignAccFollowNode1" presStyleIdx="2" presStyleCnt="5" custScaleX="3283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5B92D9-0898-474B-9E6F-463D5FE14CBC}" type="pres">
      <dgm:prSet presAssocID="{239DACD4-6ECA-435B-9B67-371145942776}" presName="vSp" presStyleCnt="0"/>
      <dgm:spPr/>
    </dgm:pt>
    <dgm:pt modelId="{1E96EA59-488E-4C14-BCA5-66130579C1DB}" type="pres">
      <dgm:prSet presAssocID="{75A2AFD0-ACC5-40E7-8FEB-212BC5BBE67D}" presName="horFlow" presStyleCnt="0"/>
      <dgm:spPr/>
    </dgm:pt>
    <dgm:pt modelId="{ECD0E553-F76C-4D39-9B00-2D4E14FE66B5}" type="pres">
      <dgm:prSet presAssocID="{75A2AFD0-ACC5-40E7-8FEB-212BC5BBE67D}" presName="bigChev" presStyleLbl="node1" presStyleIdx="3" presStyleCnt="5"/>
      <dgm:spPr/>
      <dgm:t>
        <a:bodyPr/>
        <a:lstStyle/>
        <a:p>
          <a:endParaRPr lang="en-US"/>
        </a:p>
      </dgm:t>
    </dgm:pt>
    <dgm:pt modelId="{80CA9336-2619-480B-B7DA-F4E4A9CB31B6}" type="pres">
      <dgm:prSet presAssocID="{3FB00436-B98B-4C12-8FD6-0C2AA884BB33}" presName="parTrans" presStyleCnt="0"/>
      <dgm:spPr/>
    </dgm:pt>
    <dgm:pt modelId="{2FF980AF-041F-4B52-AB2A-87DB498F6AAA}" type="pres">
      <dgm:prSet presAssocID="{C59AEAC0-08C3-484A-B038-A3E629B39E6A}" presName="node" presStyleLbl="alignAccFollowNode1" presStyleIdx="3" presStyleCnt="5" custScaleX="3283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EB0E26-6B8E-472C-8610-301B383AA4C0}" type="pres">
      <dgm:prSet presAssocID="{75A2AFD0-ACC5-40E7-8FEB-212BC5BBE67D}" presName="vSp" presStyleCnt="0"/>
      <dgm:spPr/>
    </dgm:pt>
    <dgm:pt modelId="{18DFDE1F-CD56-4099-B9A6-FEE68F7A7A20}" type="pres">
      <dgm:prSet presAssocID="{03B08DBF-F983-4DA0-8666-5CC4988257EF}" presName="horFlow" presStyleCnt="0"/>
      <dgm:spPr/>
    </dgm:pt>
    <dgm:pt modelId="{8D2831B8-C5BB-42A8-A078-5C628FA1AC0B}" type="pres">
      <dgm:prSet presAssocID="{03B08DBF-F983-4DA0-8666-5CC4988257EF}" presName="bigChev" presStyleLbl="node1" presStyleIdx="4" presStyleCnt="5"/>
      <dgm:spPr/>
      <dgm:t>
        <a:bodyPr/>
        <a:lstStyle/>
        <a:p>
          <a:endParaRPr lang="en-US"/>
        </a:p>
      </dgm:t>
    </dgm:pt>
    <dgm:pt modelId="{3D5CE07D-28AA-4A24-8177-FE273AB1E203}" type="pres">
      <dgm:prSet presAssocID="{C39D0A6E-5489-435F-8A69-49CA700CE279}" presName="parTrans" presStyleCnt="0"/>
      <dgm:spPr/>
    </dgm:pt>
    <dgm:pt modelId="{19EE3B03-BD48-4B66-B8A5-19782FD79248}" type="pres">
      <dgm:prSet presAssocID="{2FD5AB70-C9AD-4FEE-963E-4385D65CDCD8}" presName="node" presStyleLbl="alignAccFollowNode1" presStyleIdx="4" presStyleCnt="5" custScaleX="3298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43BCA3-1182-4A71-BF62-3876E69EEA28}" srcId="{96293162-95C4-4D95-AF00-AB873CBB3D50}" destId="{03B08DBF-F983-4DA0-8666-5CC4988257EF}" srcOrd="4" destOrd="0" parTransId="{E7912B97-BD7F-4830-9EC8-1AC79B1A5856}" sibTransId="{40B63FA6-E62B-4EF0-A26A-5196421C4BA0}"/>
    <dgm:cxn modelId="{E36670AB-0393-4EF3-B34C-FF72F9A1BB43}" type="presOf" srcId="{D3E448F4-F107-453D-A283-48A28779628A}" destId="{C4402DB4-BB7C-4A7F-A97E-C15C74C176E6}" srcOrd="0" destOrd="0" presId="urn:microsoft.com/office/officeart/2005/8/layout/lProcess3"/>
    <dgm:cxn modelId="{D54FFDC6-14E1-4651-B694-405688201D3B}" srcId="{E494D17F-8344-4800-B875-527DA2B679D6}" destId="{560B8178-E271-45BC-94FF-24C1605B76F2}" srcOrd="0" destOrd="0" parTransId="{23590356-41CC-4293-90B6-60F3BEAF13C9}" sibTransId="{278E495B-93AF-41C6-9006-32AEF3403354}"/>
    <dgm:cxn modelId="{37C5FBE5-0618-4622-BCF7-C2D5766DA474}" type="presOf" srcId="{2FD5AB70-C9AD-4FEE-963E-4385D65CDCD8}" destId="{19EE3B03-BD48-4B66-B8A5-19782FD79248}" srcOrd="0" destOrd="0" presId="urn:microsoft.com/office/officeart/2005/8/layout/lProcess3"/>
    <dgm:cxn modelId="{3138FF06-0C0C-44B0-956E-91C79A86DB97}" srcId="{96293162-95C4-4D95-AF00-AB873CBB3D50}" destId="{CCA0D92B-0970-4C4D-BA96-3EDFEA4D1A53}" srcOrd="0" destOrd="0" parTransId="{C20E5CB8-5EF5-4FA9-BF81-EF612BF45D53}" sibTransId="{93E835E5-6B4F-4584-BF2D-8A1991DF3C25}"/>
    <dgm:cxn modelId="{0180A629-4F16-4A5F-BEB6-EB2C4CAA11D4}" srcId="{96293162-95C4-4D95-AF00-AB873CBB3D50}" destId="{75A2AFD0-ACC5-40E7-8FEB-212BC5BBE67D}" srcOrd="3" destOrd="0" parTransId="{D9373E6B-5973-4D90-A12D-DDE922C164E0}" sibTransId="{0160781D-C068-4802-9672-1598D92D852D}"/>
    <dgm:cxn modelId="{F117F940-C5AE-4579-B6C1-47432F8BCE6E}" type="presOf" srcId="{75A2AFD0-ACC5-40E7-8FEB-212BC5BBE67D}" destId="{ECD0E553-F76C-4D39-9B00-2D4E14FE66B5}" srcOrd="0" destOrd="0" presId="urn:microsoft.com/office/officeart/2005/8/layout/lProcess3"/>
    <dgm:cxn modelId="{E6DEC9DC-DD69-4ED4-AC7D-B89FCEA5DD5E}" type="presOf" srcId="{541B60BD-2B9F-4F43-9E53-3A07CF81D6A4}" destId="{18C104A7-2D49-49EF-A58D-B087E9CA0953}" srcOrd="0" destOrd="0" presId="urn:microsoft.com/office/officeart/2005/8/layout/lProcess3"/>
    <dgm:cxn modelId="{8744E4B4-3721-45F4-8C7E-3134C8F7A2DF}" srcId="{03B08DBF-F983-4DA0-8666-5CC4988257EF}" destId="{2FD5AB70-C9AD-4FEE-963E-4385D65CDCD8}" srcOrd="0" destOrd="0" parTransId="{C39D0A6E-5489-435F-8A69-49CA700CE279}" sibTransId="{5807CA6E-D2F1-49D7-ACB6-58483A35B96C}"/>
    <dgm:cxn modelId="{B8943AC2-7C9C-450C-A767-A945E5B471E9}" srcId="{96293162-95C4-4D95-AF00-AB873CBB3D50}" destId="{239DACD4-6ECA-435B-9B67-371145942776}" srcOrd="2" destOrd="0" parTransId="{D562E300-3F33-4511-B93B-BECDAB73CFED}" sibTransId="{3FE27798-1551-41F4-AA17-2A4ACEAF4434}"/>
    <dgm:cxn modelId="{E6641327-2A0E-420D-9448-430FD6B81DCB}" srcId="{96293162-95C4-4D95-AF00-AB873CBB3D50}" destId="{E494D17F-8344-4800-B875-527DA2B679D6}" srcOrd="1" destOrd="0" parTransId="{8EEBBD3C-12DE-4416-87DC-4F1BE12B8FCC}" sibTransId="{9503B2DE-76D5-423B-8DC8-DCD53EEAE35D}"/>
    <dgm:cxn modelId="{AE95F2B7-8859-43F0-883F-6F00A05C0E49}" type="presOf" srcId="{03B08DBF-F983-4DA0-8666-5CC4988257EF}" destId="{8D2831B8-C5BB-42A8-A078-5C628FA1AC0B}" srcOrd="0" destOrd="0" presId="urn:microsoft.com/office/officeart/2005/8/layout/lProcess3"/>
    <dgm:cxn modelId="{BEE88446-EA90-4670-AB34-D8462A037326}" type="presOf" srcId="{96293162-95C4-4D95-AF00-AB873CBB3D50}" destId="{9DC0FDCD-5BC7-47D6-AB54-B7CAA0DCDBC3}" srcOrd="0" destOrd="0" presId="urn:microsoft.com/office/officeart/2005/8/layout/lProcess3"/>
    <dgm:cxn modelId="{CBA4DB01-85B4-411F-BED2-E241D3935C8D}" type="presOf" srcId="{560B8178-E271-45BC-94FF-24C1605B76F2}" destId="{348B2751-0E27-4D39-B820-5C410557C0EE}" srcOrd="0" destOrd="0" presId="urn:microsoft.com/office/officeart/2005/8/layout/lProcess3"/>
    <dgm:cxn modelId="{220D16AC-D27C-45C9-9258-F534B178A3EB}" type="presOf" srcId="{239DACD4-6ECA-435B-9B67-371145942776}" destId="{E0CCB5B2-5DC9-4682-A8B8-8A99F23285D6}" srcOrd="0" destOrd="0" presId="urn:microsoft.com/office/officeart/2005/8/layout/lProcess3"/>
    <dgm:cxn modelId="{23E36918-36E0-4A89-A908-D40E2A81D831}" type="presOf" srcId="{C59AEAC0-08C3-484A-B038-A3E629B39E6A}" destId="{2FF980AF-041F-4B52-AB2A-87DB498F6AAA}" srcOrd="0" destOrd="0" presId="urn:microsoft.com/office/officeart/2005/8/layout/lProcess3"/>
    <dgm:cxn modelId="{343393FE-741C-43F5-A140-E84C05356388}" srcId="{75A2AFD0-ACC5-40E7-8FEB-212BC5BBE67D}" destId="{C59AEAC0-08C3-484A-B038-A3E629B39E6A}" srcOrd="0" destOrd="0" parTransId="{3FB00436-B98B-4C12-8FD6-0C2AA884BB33}" sibTransId="{80EE9374-1FB1-428C-A98D-2AB5C64F1DF3}"/>
    <dgm:cxn modelId="{4D04F622-F203-454C-A564-09FA82D791C4}" type="presOf" srcId="{CCA0D92B-0970-4C4D-BA96-3EDFEA4D1A53}" destId="{10FCC997-11ED-41C9-B266-C31C0579E80A}" srcOrd="0" destOrd="0" presId="urn:microsoft.com/office/officeart/2005/8/layout/lProcess3"/>
    <dgm:cxn modelId="{9EDAD23B-3A12-438D-BB66-22976C91A11A}" srcId="{239DACD4-6ECA-435B-9B67-371145942776}" destId="{D3E448F4-F107-453D-A283-48A28779628A}" srcOrd="0" destOrd="0" parTransId="{5929EEFE-604A-4012-BD15-7981CDE4BC0B}" sibTransId="{6236B4AB-AED0-41C3-BC5C-7D64C3D3AE64}"/>
    <dgm:cxn modelId="{40EF6E4F-812E-4A3B-AE4D-06B9B2115C5D}" srcId="{CCA0D92B-0970-4C4D-BA96-3EDFEA4D1A53}" destId="{541B60BD-2B9F-4F43-9E53-3A07CF81D6A4}" srcOrd="0" destOrd="0" parTransId="{00460FF8-E111-43F7-B72F-800FF83F84FE}" sibTransId="{FDC2C845-953E-47E6-BD52-309C7D4E5FB9}"/>
    <dgm:cxn modelId="{07577813-E33D-40FF-AD45-AD65998E9D1E}" type="presOf" srcId="{E494D17F-8344-4800-B875-527DA2B679D6}" destId="{D800FDBB-94D4-4954-8B67-B0884E712DFA}" srcOrd="0" destOrd="0" presId="urn:microsoft.com/office/officeart/2005/8/layout/lProcess3"/>
    <dgm:cxn modelId="{B98684A7-9040-426F-AA73-5A1BA385DACA}" type="presParOf" srcId="{9DC0FDCD-5BC7-47D6-AB54-B7CAA0DCDBC3}" destId="{4DF0A0D7-BF5F-44C5-8671-9A52D97E1DCE}" srcOrd="0" destOrd="0" presId="urn:microsoft.com/office/officeart/2005/8/layout/lProcess3"/>
    <dgm:cxn modelId="{B935F643-3823-42B5-9DC6-395C7BE2C62F}" type="presParOf" srcId="{4DF0A0D7-BF5F-44C5-8671-9A52D97E1DCE}" destId="{10FCC997-11ED-41C9-B266-C31C0579E80A}" srcOrd="0" destOrd="0" presId="urn:microsoft.com/office/officeart/2005/8/layout/lProcess3"/>
    <dgm:cxn modelId="{41AD7C6E-1B9C-4158-9C94-78DA4B7A0C98}" type="presParOf" srcId="{4DF0A0D7-BF5F-44C5-8671-9A52D97E1DCE}" destId="{6E6A79FA-1E32-4D40-9785-90DF798E6BA4}" srcOrd="1" destOrd="0" presId="urn:microsoft.com/office/officeart/2005/8/layout/lProcess3"/>
    <dgm:cxn modelId="{E23C240D-C2E5-4D67-BAEC-C1800B30B3B6}" type="presParOf" srcId="{4DF0A0D7-BF5F-44C5-8671-9A52D97E1DCE}" destId="{18C104A7-2D49-49EF-A58D-B087E9CA0953}" srcOrd="2" destOrd="0" presId="urn:microsoft.com/office/officeart/2005/8/layout/lProcess3"/>
    <dgm:cxn modelId="{A26A944B-A2D7-4988-B76A-274DD65C0E39}" type="presParOf" srcId="{9DC0FDCD-5BC7-47D6-AB54-B7CAA0DCDBC3}" destId="{7064295D-76FA-4817-9849-F2B02808F4C5}" srcOrd="1" destOrd="0" presId="urn:microsoft.com/office/officeart/2005/8/layout/lProcess3"/>
    <dgm:cxn modelId="{59E89BB5-E42C-4AB9-8E1B-C89FAB860965}" type="presParOf" srcId="{9DC0FDCD-5BC7-47D6-AB54-B7CAA0DCDBC3}" destId="{BACA1C1E-8F57-42B8-81CF-B22354861F6C}" srcOrd="2" destOrd="0" presId="urn:microsoft.com/office/officeart/2005/8/layout/lProcess3"/>
    <dgm:cxn modelId="{6DFB8720-06B4-45F6-BB44-516D101875B7}" type="presParOf" srcId="{BACA1C1E-8F57-42B8-81CF-B22354861F6C}" destId="{D800FDBB-94D4-4954-8B67-B0884E712DFA}" srcOrd="0" destOrd="0" presId="urn:microsoft.com/office/officeart/2005/8/layout/lProcess3"/>
    <dgm:cxn modelId="{2DCDC032-FC05-496B-A4CE-D5A4BAFAAFC7}" type="presParOf" srcId="{BACA1C1E-8F57-42B8-81CF-B22354861F6C}" destId="{342E7635-2C12-4948-AD2D-34FF2E839ECC}" srcOrd="1" destOrd="0" presId="urn:microsoft.com/office/officeart/2005/8/layout/lProcess3"/>
    <dgm:cxn modelId="{683BDCEF-33CC-41AE-89BB-F82E5B9229C9}" type="presParOf" srcId="{BACA1C1E-8F57-42B8-81CF-B22354861F6C}" destId="{348B2751-0E27-4D39-B820-5C410557C0EE}" srcOrd="2" destOrd="0" presId="urn:microsoft.com/office/officeart/2005/8/layout/lProcess3"/>
    <dgm:cxn modelId="{D00684CA-8DA0-4C7F-97B9-D40569C90581}" type="presParOf" srcId="{9DC0FDCD-5BC7-47D6-AB54-B7CAA0DCDBC3}" destId="{4F490407-191A-4E7C-BF4B-8F998DC1B3D9}" srcOrd="3" destOrd="0" presId="urn:microsoft.com/office/officeart/2005/8/layout/lProcess3"/>
    <dgm:cxn modelId="{85CE79F9-3F39-436B-984F-506628B1B9A2}" type="presParOf" srcId="{9DC0FDCD-5BC7-47D6-AB54-B7CAA0DCDBC3}" destId="{27254628-13E3-4AAC-8562-EEE75A36EFB3}" srcOrd="4" destOrd="0" presId="urn:microsoft.com/office/officeart/2005/8/layout/lProcess3"/>
    <dgm:cxn modelId="{C3251724-BB81-4DE4-9366-00D218AF7202}" type="presParOf" srcId="{27254628-13E3-4AAC-8562-EEE75A36EFB3}" destId="{E0CCB5B2-5DC9-4682-A8B8-8A99F23285D6}" srcOrd="0" destOrd="0" presId="urn:microsoft.com/office/officeart/2005/8/layout/lProcess3"/>
    <dgm:cxn modelId="{7306BD91-7080-4CED-8425-6D7BF4E25907}" type="presParOf" srcId="{27254628-13E3-4AAC-8562-EEE75A36EFB3}" destId="{04053DD4-8899-4870-807B-BA73AD235387}" srcOrd="1" destOrd="0" presId="urn:microsoft.com/office/officeart/2005/8/layout/lProcess3"/>
    <dgm:cxn modelId="{09544021-5313-4982-B852-9F8BE1EEE149}" type="presParOf" srcId="{27254628-13E3-4AAC-8562-EEE75A36EFB3}" destId="{C4402DB4-BB7C-4A7F-A97E-C15C74C176E6}" srcOrd="2" destOrd="0" presId="urn:microsoft.com/office/officeart/2005/8/layout/lProcess3"/>
    <dgm:cxn modelId="{4588AF5A-AC12-49B5-B280-2137BB807298}" type="presParOf" srcId="{9DC0FDCD-5BC7-47D6-AB54-B7CAA0DCDBC3}" destId="{965B92D9-0898-474B-9E6F-463D5FE14CBC}" srcOrd="5" destOrd="0" presId="urn:microsoft.com/office/officeart/2005/8/layout/lProcess3"/>
    <dgm:cxn modelId="{E287B35B-2C8B-4811-9F9B-1A01C4C497AA}" type="presParOf" srcId="{9DC0FDCD-5BC7-47D6-AB54-B7CAA0DCDBC3}" destId="{1E96EA59-488E-4C14-BCA5-66130579C1DB}" srcOrd="6" destOrd="0" presId="urn:microsoft.com/office/officeart/2005/8/layout/lProcess3"/>
    <dgm:cxn modelId="{D7F85A8F-89B4-42CD-9B53-AA88AC1F637B}" type="presParOf" srcId="{1E96EA59-488E-4C14-BCA5-66130579C1DB}" destId="{ECD0E553-F76C-4D39-9B00-2D4E14FE66B5}" srcOrd="0" destOrd="0" presId="urn:microsoft.com/office/officeart/2005/8/layout/lProcess3"/>
    <dgm:cxn modelId="{04048B9A-6BB9-4B39-8A54-C05068182405}" type="presParOf" srcId="{1E96EA59-488E-4C14-BCA5-66130579C1DB}" destId="{80CA9336-2619-480B-B7DA-F4E4A9CB31B6}" srcOrd="1" destOrd="0" presId="urn:microsoft.com/office/officeart/2005/8/layout/lProcess3"/>
    <dgm:cxn modelId="{EB18D32B-08D7-4189-A8C4-1FBBB50070A3}" type="presParOf" srcId="{1E96EA59-488E-4C14-BCA5-66130579C1DB}" destId="{2FF980AF-041F-4B52-AB2A-87DB498F6AAA}" srcOrd="2" destOrd="0" presId="urn:microsoft.com/office/officeart/2005/8/layout/lProcess3"/>
    <dgm:cxn modelId="{97627B47-AA32-45ED-98BB-BDA2E5711F33}" type="presParOf" srcId="{9DC0FDCD-5BC7-47D6-AB54-B7CAA0DCDBC3}" destId="{EDEB0E26-6B8E-472C-8610-301B383AA4C0}" srcOrd="7" destOrd="0" presId="urn:microsoft.com/office/officeart/2005/8/layout/lProcess3"/>
    <dgm:cxn modelId="{3F7EADAD-DDE5-49AA-83EE-2F8F2EC5EE48}" type="presParOf" srcId="{9DC0FDCD-5BC7-47D6-AB54-B7CAA0DCDBC3}" destId="{18DFDE1F-CD56-4099-B9A6-FEE68F7A7A20}" srcOrd="8" destOrd="0" presId="urn:microsoft.com/office/officeart/2005/8/layout/lProcess3"/>
    <dgm:cxn modelId="{2E966816-8BAD-4157-A65F-E3CF5CEAE06B}" type="presParOf" srcId="{18DFDE1F-CD56-4099-B9A6-FEE68F7A7A20}" destId="{8D2831B8-C5BB-42A8-A078-5C628FA1AC0B}" srcOrd="0" destOrd="0" presId="urn:microsoft.com/office/officeart/2005/8/layout/lProcess3"/>
    <dgm:cxn modelId="{EFC493C0-B6A3-4D96-9FB2-539C62C790A0}" type="presParOf" srcId="{18DFDE1F-CD56-4099-B9A6-FEE68F7A7A20}" destId="{3D5CE07D-28AA-4A24-8177-FE273AB1E203}" srcOrd="1" destOrd="0" presId="urn:microsoft.com/office/officeart/2005/8/layout/lProcess3"/>
    <dgm:cxn modelId="{EA887DA7-11D9-404E-87BE-62EC9DBCE788}" type="presParOf" srcId="{18DFDE1F-CD56-4099-B9A6-FEE68F7A7A20}" destId="{19EE3B03-BD48-4B66-B8A5-19782FD79248}" srcOrd="2" destOrd="0" presId="urn:microsoft.com/office/officeart/2005/8/layout/l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1E41E-52F0-4FF2-8EED-A3C735ABE768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A95A8-63B7-401A-90B6-E2087065BA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92912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8063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22222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11025" y="-14700"/>
            <a:ext cx="9144000" cy="6858000"/>
          </a:xfrm>
          <a:prstGeom prst="rect">
            <a:avLst/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5086350" y="-50800"/>
            <a:ext cx="4114800" cy="69596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8700">
              <a:alpha val="85380"/>
            </a:srgbClr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 flipH="1">
            <a:off x="-418950" y="5859200"/>
            <a:ext cx="8172300" cy="998800"/>
          </a:xfrm>
          <a:prstGeom prst="parallelogram">
            <a:avLst>
              <a:gd name="adj" fmla="val 51542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 flipH="1">
            <a:off x="1028475" y="5555200"/>
            <a:ext cx="8369700" cy="3040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5360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-55075" y="-50800"/>
            <a:ext cx="3312625" cy="6952867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2" name="Shape 42"/>
          <p:cNvSpPr/>
          <p:nvPr/>
        </p:nvSpPr>
        <p:spPr>
          <a:xfrm flipH="1">
            <a:off x="-903537" y="-23415"/>
            <a:ext cx="1759200" cy="9988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Shape 43"/>
          <p:cNvSpPr/>
          <p:nvPr/>
        </p:nvSpPr>
        <p:spPr>
          <a:xfrm flipH="1">
            <a:off x="472134" y="-12700"/>
            <a:ext cx="518400" cy="9988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H="1">
            <a:off x="742953" y="363800"/>
            <a:ext cx="7505700" cy="9988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H="1">
            <a:off x="7861618" y="363800"/>
            <a:ext cx="1759200" cy="9988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Shape 46"/>
          <p:cNvSpPr/>
          <p:nvPr/>
        </p:nvSpPr>
        <p:spPr>
          <a:xfrm flipH="1">
            <a:off x="990375" y="6567800"/>
            <a:ext cx="8369700" cy="304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101386" y="363800"/>
            <a:ext cx="7574400" cy="9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101375" y="1748733"/>
            <a:ext cx="3681900" cy="471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5004949" y="1748733"/>
            <a:ext cx="3681900" cy="471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9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C18E7C9-3496-4FAB-B42A-1BE8EA7CEDC1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8C5AD8C-F52F-487B-93B7-DE12AA44D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kb-djp/tkb/engine/peraturan/view.php?id=423215dae3a7a243e300638262f9242d" TargetMode="Externa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smtClean="0"/>
              <a:t>TAX COLLECTION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5980" y="3886200"/>
            <a:ext cx="4914912" cy="757246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Penagihan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Pajak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en-US" sz="3600" b="1" dirty="0" err="1" smtClean="0"/>
              <a:t>Dasar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Hukum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Penagihan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Pajak</a:t>
            </a:r>
            <a:endParaRPr lang="en-GB" altLang="en-US" sz="3600" b="1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sz="quarter" idx="1"/>
          </p:nvPr>
        </p:nvSpPr>
        <p:spPr>
          <a:xfrm>
            <a:off x="263524" y="1828800"/>
            <a:ext cx="8166127" cy="4267200"/>
          </a:xfrm>
        </p:spPr>
        <p:txBody>
          <a:bodyPr/>
          <a:lstStyle/>
          <a:p>
            <a:pPr algn="just"/>
            <a:r>
              <a:rPr lang="en-US" altLang="en-US" dirty="0" err="1" smtClean="0"/>
              <a:t>Dasar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hukum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melakukan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tindakan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penagihan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adalah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Undang-undang</a:t>
            </a:r>
            <a:r>
              <a:rPr lang="en-US" altLang="en-US" dirty="0" smtClean="0"/>
              <a:t> no.19 </a:t>
            </a:r>
            <a:r>
              <a:rPr lang="en-US" altLang="en-US" dirty="0" err="1" smtClean="0"/>
              <a:t>tahun</a:t>
            </a:r>
            <a:r>
              <a:rPr lang="en-US" altLang="en-US" dirty="0" smtClean="0"/>
              <a:t> 1997 yang </a:t>
            </a:r>
            <a:r>
              <a:rPr lang="en-US" altLang="en-US" dirty="0" err="1" smtClean="0"/>
              <a:t>diubah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menjadi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Undang-undang</a:t>
            </a:r>
            <a:r>
              <a:rPr lang="en-US" altLang="en-US" dirty="0" smtClean="0"/>
              <a:t> no. 19 </a:t>
            </a:r>
            <a:r>
              <a:rPr lang="en-US" altLang="en-US" dirty="0" err="1" smtClean="0"/>
              <a:t>tahun</a:t>
            </a:r>
            <a:r>
              <a:rPr lang="en-US" altLang="en-US" dirty="0" smtClean="0"/>
              <a:t> 2000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mengalami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perubahan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terbaru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menjadi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Undang-undang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Nomor</a:t>
            </a:r>
            <a:r>
              <a:rPr lang="en-US" altLang="en-US" dirty="0" smtClean="0"/>
              <a:t> 28 </a:t>
            </a:r>
            <a:r>
              <a:rPr lang="en-US" altLang="en-US" dirty="0" err="1" smtClean="0"/>
              <a:t>Tahun</a:t>
            </a:r>
            <a:r>
              <a:rPr lang="en-US" altLang="en-US" dirty="0" smtClean="0"/>
              <a:t> 2007.</a:t>
            </a:r>
            <a:endParaRPr lang="en-GB" altLang="en-US" dirty="0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9B80B798-5163-4BDC-9531-4E362AC6F851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477125" cy="915987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 err="1" smtClean="0"/>
              <a:t>Penagihan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Pajak</a:t>
            </a:r>
            <a:endParaRPr lang="en-GB" sz="4000" b="1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>
          <a:xfrm>
            <a:off x="263524" y="1371600"/>
            <a:ext cx="8594755" cy="5105400"/>
          </a:xfrm>
        </p:spPr>
        <p:txBody>
          <a:bodyPr/>
          <a:lstStyle/>
          <a:p>
            <a:r>
              <a:rPr lang="en-GB" dirty="0" err="1" smtClean="0"/>
              <a:t>Penagihan</a:t>
            </a:r>
            <a:r>
              <a:rPr lang="en-GB" dirty="0" smtClean="0"/>
              <a:t> </a:t>
            </a:r>
            <a:r>
              <a:rPr lang="en-GB" dirty="0" err="1" smtClean="0"/>
              <a:t>pajak</a:t>
            </a:r>
            <a:r>
              <a:rPr lang="en-GB" dirty="0" smtClean="0"/>
              <a:t> </a:t>
            </a:r>
            <a:r>
              <a:rPr lang="en-GB" dirty="0" err="1" smtClean="0"/>
              <a:t>dengan</a:t>
            </a:r>
            <a:r>
              <a:rPr lang="en-GB" dirty="0" smtClean="0"/>
              <a:t> </a:t>
            </a:r>
            <a:r>
              <a:rPr lang="en-GB" dirty="0" err="1" smtClean="0"/>
              <a:t>surat</a:t>
            </a:r>
            <a:r>
              <a:rPr lang="en-GB" dirty="0" smtClean="0"/>
              <a:t> </a:t>
            </a:r>
            <a:r>
              <a:rPr lang="en-GB" dirty="0" err="1" smtClean="0"/>
              <a:t>paksa</a:t>
            </a:r>
            <a:r>
              <a:rPr lang="en-GB" dirty="0" smtClean="0"/>
              <a:t> </a:t>
            </a:r>
            <a:r>
              <a:rPr lang="en-GB" dirty="0" smtClean="0"/>
              <a:t>(PPSP) </a:t>
            </a:r>
            <a:r>
              <a:rPr lang="en-GB" dirty="0" err="1" smtClean="0"/>
              <a:t>adalah</a:t>
            </a:r>
            <a:r>
              <a:rPr lang="en-GB" dirty="0" smtClean="0"/>
              <a:t> </a:t>
            </a:r>
            <a:r>
              <a:rPr lang="en-GB" dirty="0" err="1" smtClean="0"/>
              <a:t>serangkaian</a:t>
            </a:r>
            <a:r>
              <a:rPr lang="en-GB" dirty="0" smtClean="0"/>
              <a:t> </a:t>
            </a:r>
            <a:r>
              <a:rPr lang="en-GB" dirty="0" err="1" smtClean="0"/>
              <a:t>tindakan</a:t>
            </a:r>
            <a:r>
              <a:rPr lang="en-GB" dirty="0" smtClean="0"/>
              <a:t> yang </a:t>
            </a:r>
            <a:r>
              <a:rPr lang="en-GB" dirty="0" err="1" smtClean="0"/>
              <a:t>dilakukan</a:t>
            </a:r>
            <a:r>
              <a:rPr lang="en-GB" dirty="0" smtClean="0"/>
              <a:t> </a:t>
            </a:r>
            <a:r>
              <a:rPr lang="en-GB" dirty="0" err="1" smtClean="0"/>
              <a:t>oleh</a:t>
            </a:r>
            <a:r>
              <a:rPr lang="en-GB" dirty="0" smtClean="0"/>
              <a:t> </a:t>
            </a:r>
            <a:r>
              <a:rPr lang="en-GB" dirty="0" err="1" smtClean="0"/>
              <a:t>jurusita</a:t>
            </a:r>
            <a:r>
              <a:rPr lang="en-GB" dirty="0" smtClean="0"/>
              <a:t> yang </a:t>
            </a:r>
            <a:r>
              <a:rPr lang="en-GB" dirty="0" err="1" smtClean="0"/>
              <a:t>dikarenakan</a:t>
            </a:r>
            <a:r>
              <a:rPr lang="en-GB" dirty="0" smtClean="0"/>
              <a:t> </a:t>
            </a:r>
            <a:r>
              <a:rPr lang="en-GB" dirty="0" err="1" smtClean="0"/>
              <a:t>oleh</a:t>
            </a:r>
            <a:r>
              <a:rPr lang="en-GB" dirty="0" smtClean="0"/>
              <a:t> </a:t>
            </a:r>
            <a:r>
              <a:rPr lang="en-GB" dirty="0" err="1" smtClean="0"/>
              <a:t>wajib</a:t>
            </a:r>
            <a:r>
              <a:rPr lang="en-GB" dirty="0" smtClean="0"/>
              <a:t> </a:t>
            </a:r>
            <a:r>
              <a:rPr lang="en-GB" dirty="0" err="1" smtClean="0"/>
              <a:t>pajak</a:t>
            </a:r>
            <a:r>
              <a:rPr lang="en-GB" dirty="0" smtClean="0"/>
              <a:t> </a:t>
            </a:r>
            <a:r>
              <a:rPr lang="en-GB" dirty="0" err="1" smtClean="0"/>
              <a:t>atau</a:t>
            </a:r>
            <a:r>
              <a:rPr lang="en-GB" dirty="0" smtClean="0"/>
              <a:t> </a:t>
            </a:r>
            <a:r>
              <a:rPr lang="en-GB" dirty="0" err="1" smtClean="0"/>
              <a:t>penanggung</a:t>
            </a:r>
            <a:r>
              <a:rPr lang="en-GB" dirty="0" smtClean="0"/>
              <a:t> </a:t>
            </a:r>
            <a:r>
              <a:rPr lang="en-GB" dirty="0" err="1" smtClean="0"/>
              <a:t>pajak</a:t>
            </a:r>
            <a:r>
              <a:rPr lang="en-GB" dirty="0" smtClean="0"/>
              <a:t> </a:t>
            </a:r>
            <a:r>
              <a:rPr lang="en-GB" dirty="0" err="1" smtClean="0"/>
              <a:t>tidak</a:t>
            </a:r>
            <a:r>
              <a:rPr lang="en-GB" dirty="0" smtClean="0"/>
              <a:t> </a:t>
            </a:r>
            <a:r>
              <a:rPr lang="en-GB" dirty="0" err="1" smtClean="0"/>
              <a:t>melunasi</a:t>
            </a:r>
            <a:r>
              <a:rPr lang="en-GB" dirty="0" smtClean="0"/>
              <a:t> </a:t>
            </a:r>
            <a:r>
              <a:rPr lang="en-GB" dirty="0" err="1" smtClean="0"/>
              <a:t>atau</a:t>
            </a:r>
            <a:r>
              <a:rPr lang="en-GB" dirty="0" smtClean="0"/>
              <a:t> </a:t>
            </a:r>
            <a:r>
              <a:rPr lang="en-GB" dirty="0" err="1" smtClean="0"/>
              <a:t>belum</a:t>
            </a:r>
            <a:r>
              <a:rPr lang="en-GB" dirty="0" smtClean="0"/>
              <a:t> </a:t>
            </a:r>
            <a:r>
              <a:rPr lang="en-GB" dirty="0" err="1" smtClean="0"/>
              <a:t>membayar</a:t>
            </a:r>
            <a:r>
              <a:rPr lang="en-GB" dirty="0" smtClean="0"/>
              <a:t> </a:t>
            </a:r>
            <a:r>
              <a:rPr lang="en-GB" dirty="0" err="1" smtClean="0"/>
              <a:t>utang</a:t>
            </a:r>
            <a:r>
              <a:rPr lang="en-GB" dirty="0" smtClean="0"/>
              <a:t> </a:t>
            </a:r>
            <a:r>
              <a:rPr lang="en-GB" dirty="0" err="1" smtClean="0"/>
              <a:t>pajak</a:t>
            </a:r>
            <a:r>
              <a:rPr lang="en-GB" dirty="0" smtClean="0"/>
              <a:t> </a:t>
            </a:r>
            <a:r>
              <a:rPr lang="en-GB" dirty="0" err="1" smtClean="0"/>
              <a:t>sampai</a:t>
            </a:r>
            <a:r>
              <a:rPr lang="en-GB" dirty="0" smtClean="0"/>
              <a:t> </a:t>
            </a:r>
            <a:r>
              <a:rPr lang="en-GB" dirty="0" err="1" smtClean="0"/>
              <a:t>dengan</a:t>
            </a:r>
            <a:r>
              <a:rPr lang="en-GB" dirty="0" smtClean="0"/>
              <a:t> </a:t>
            </a:r>
            <a:r>
              <a:rPr lang="en-GB" dirty="0" err="1" smtClean="0"/>
              <a:t>batas</a:t>
            </a:r>
            <a:r>
              <a:rPr lang="en-GB" dirty="0" smtClean="0"/>
              <a:t> </a:t>
            </a:r>
            <a:r>
              <a:rPr lang="en-GB" dirty="0" err="1" smtClean="0"/>
              <a:t>jatuh</a:t>
            </a:r>
            <a:r>
              <a:rPr lang="en-GB" dirty="0" smtClean="0"/>
              <a:t> tempo </a:t>
            </a:r>
            <a:r>
              <a:rPr lang="en-GB" dirty="0" err="1" smtClean="0"/>
              <a:t>pembayaran</a:t>
            </a:r>
            <a:r>
              <a:rPr lang="en-GB" dirty="0" smtClean="0"/>
              <a:t> </a:t>
            </a:r>
            <a:r>
              <a:rPr lang="en-GB" dirty="0" err="1" smtClean="0"/>
              <a:t>sesuai</a:t>
            </a:r>
            <a:r>
              <a:rPr lang="en-GB" dirty="0" smtClean="0"/>
              <a:t> yang </a:t>
            </a:r>
            <a:r>
              <a:rPr lang="en-GB" dirty="0" err="1" smtClean="0"/>
              <a:t>ditetapkan</a:t>
            </a:r>
            <a:r>
              <a:rPr lang="en-GB" dirty="0" smtClean="0"/>
              <a:t> </a:t>
            </a:r>
            <a:r>
              <a:rPr lang="en-GB" dirty="0" err="1" smtClean="0"/>
              <a:t>oleh</a:t>
            </a:r>
            <a:r>
              <a:rPr lang="en-GB" dirty="0" smtClean="0"/>
              <a:t> </a:t>
            </a:r>
            <a:r>
              <a:rPr lang="en-GB" dirty="0" err="1" smtClean="0"/>
              <a:t>surat</a:t>
            </a:r>
            <a:r>
              <a:rPr lang="en-GB" dirty="0" smtClean="0"/>
              <a:t> </a:t>
            </a:r>
            <a:r>
              <a:rPr lang="en-GB" dirty="0" err="1" smtClean="0"/>
              <a:t>teguran</a:t>
            </a:r>
            <a:r>
              <a:rPr lang="en-GB" dirty="0" smtClean="0"/>
              <a:t> .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B48C6CE3-16C1-429D-851A-8B0E23F9944E}" type="slidenum">
              <a:rPr lang="en-US" altLang="en-US"/>
              <a:pPr/>
              <a:t>3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17488" y="573073"/>
            <a:ext cx="7477125" cy="712787"/>
          </a:xfrm>
        </p:spPr>
        <p:txBody>
          <a:bodyPr anchor="t">
            <a:noAutofit/>
          </a:bodyPr>
          <a:lstStyle/>
          <a:p>
            <a:pPr algn="ctr"/>
            <a:r>
              <a:rPr lang="en-US" altLang="en-US" sz="3600" b="1" dirty="0" smtClean="0"/>
              <a:t>UU </a:t>
            </a:r>
            <a:r>
              <a:rPr lang="en-US" altLang="en-US" sz="3600" b="1" dirty="0" err="1" smtClean="0"/>
              <a:t>Nomor</a:t>
            </a:r>
            <a:r>
              <a:rPr lang="en-US" altLang="en-US" sz="3600" b="1" dirty="0" smtClean="0"/>
              <a:t> 28 </a:t>
            </a:r>
            <a:r>
              <a:rPr lang="en-US" altLang="en-US" sz="3600" b="1" dirty="0" err="1" smtClean="0"/>
              <a:t>Tahun</a:t>
            </a:r>
            <a:r>
              <a:rPr lang="en-US" altLang="en-US" sz="3600" b="1" dirty="0" smtClean="0"/>
              <a:t> 2007</a:t>
            </a:r>
            <a:br>
              <a:rPr lang="en-US" altLang="en-US" sz="3600" b="1" dirty="0" smtClean="0"/>
            </a:br>
            <a:endParaRPr lang="en-GB" altLang="en-US" sz="3600" b="1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sz="quarter" idx="1"/>
          </p:nvPr>
        </p:nvSpPr>
        <p:spPr>
          <a:xfrm>
            <a:off x="263524" y="1371600"/>
            <a:ext cx="8451879" cy="4876800"/>
          </a:xfrm>
        </p:spPr>
        <p:txBody>
          <a:bodyPr/>
          <a:lstStyle/>
          <a:p>
            <a:pPr algn="just"/>
            <a:r>
              <a:rPr lang="en-US" altLang="en-US" sz="2800" dirty="0" err="1" smtClean="0"/>
              <a:t>Bab</a:t>
            </a:r>
            <a:r>
              <a:rPr lang="en-US" altLang="en-US" sz="2800" dirty="0" smtClean="0"/>
              <a:t> 1 </a:t>
            </a:r>
            <a:r>
              <a:rPr lang="en-US" altLang="en-US" sz="2800" dirty="0" err="1" smtClean="0"/>
              <a:t>Pasal</a:t>
            </a:r>
            <a:r>
              <a:rPr lang="en-US" altLang="en-US" sz="2800" dirty="0" smtClean="0"/>
              <a:t> 	</a:t>
            </a:r>
            <a:r>
              <a:rPr lang="en-US" altLang="en-US" sz="2800" dirty="0" smtClean="0"/>
              <a:t>20; </a:t>
            </a:r>
            <a:r>
              <a:rPr lang="en-US" altLang="en-US" sz="2800" dirty="0" err="1" smtClean="0"/>
              <a:t>Surat</a:t>
            </a:r>
            <a:r>
              <a:rPr lang="en-US" altLang="en-US" sz="2800" b="1" dirty="0" smtClean="0"/>
              <a:t> </a:t>
            </a:r>
            <a:r>
              <a:rPr lang="en-US" altLang="en-US" sz="2800" dirty="0" err="1" smtClean="0"/>
              <a:t>tagihan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pajak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adalah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surat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untuk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melakukan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tagihan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pajak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atau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sanksi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administrasi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berupa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bunga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atau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denda</a:t>
            </a:r>
            <a:r>
              <a:rPr lang="en-US" altLang="en-US" sz="2800" dirty="0" smtClean="0"/>
              <a:t>.</a:t>
            </a:r>
          </a:p>
          <a:p>
            <a:pPr algn="just"/>
            <a:r>
              <a:rPr lang="en-US" altLang="en-US" sz="2800" dirty="0" err="1" smtClean="0"/>
              <a:t>Pasal</a:t>
            </a:r>
            <a:r>
              <a:rPr lang="en-US" altLang="en-US" sz="2800" dirty="0" smtClean="0"/>
              <a:t> </a:t>
            </a:r>
            <a:r>
              <a:rPr lang="en-US" altLang="en-US" sz="2800" dirty="0" smtClean="0"/>
              <a:t>21; </a:t>
            </a:r>
            <a:r>
              <a:rPr lang="en-US" altLang="en-US" sz="2800" dirty="0" err="1" smtClean="0"/>
              <a:t>Surat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paksa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adalah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surat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perintah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membayar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utang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pajak</a:t>
            </a:r>
            <a:r>
              <a:rPr lang="en-US" altLang="en-US" sz="2800" dirty="0" smtClean="0"/>
              <a:t> 	</a:t>
            </a:r>
            <a:r>
              <a:rPr lang="en-US" altLang="en-US" sz="2800" dirty="0" err="1" smtClean="0"/>
              <a:t>dan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biaya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penagihan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pajak</a:t>
            </a:r>
            <a:r>
              <a:rPr lang="en-US" altLang="en-US" sz="2800" dirty="0" smtClean="0"/>
              <a:t>. </a:t>
            </a:r>
            <a:r>
              <a:rPr lang="en-US" altLang="en-US" sz="2800" dirty="0" err="1" smtClean="0"/>
              <a:t>Surat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paksa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mempunyai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kekuatan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eksekutorial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kedudukan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hukum</a:t>
            </a:r>
            <a:r>
              <a:rPr lang="en-US" altLang="en-US" sz="2800" dirty="0" smtClean="0"/>
              <a:t> yang </a:t>
            </a:r>
            <a:r>
              <a:rPr lang="en-US" altLang="en-US" sz="2800" dirty="0" err="1" smtClean="0"/>
              <a:t>sama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dengan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putusan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pengadilan</a:t>
            </a:r>
            <a:r>
              <a:rPr lang="en-US" altLang="en-US" sz="2800" dirty="0" smtClean="0"/>
              <a:t> yang </a:t>
            </a:r>
            <a:r>
              <a:rPr lang="en-US" altLang="en-US" sz="2800" dirty="0" err="1" smtClean="0"/>
              <a:t>telah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mempunyai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kekuatan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hukum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tetap</a:t>
            </a:r>
            <a:r>
              <a:rPr lang="en-US" altLang="en-US" sz="2800" dirty="0" smtClean="0"/>
              <a:t>.</a:t>
            </a:r>
          </a:p>
          <a:p>
            <a:endParaRPr lang="en-GB" altLang="en-US" sz="3000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D98A25A6-4C49-4428-A9D8-2C1127965A45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477125" cy="762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 err="1" smtClean="0"/>
              <a:t>Penjelasan</a:t>
            </a:r>
            <a:endParaRPr lang="en-GB" altLang="en-US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2844" y="1371624"/>
            <a:ext cx="8191527" cy="54864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000" dirty="0" err="1" smtClean="0"/>
              <a:t>Penanggung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: </a:t>
            </a:r>
          </a:p>
          <a:p>
            <a:pPr marL="361950" indent="0" algn="just">
              <a:buFontTx/>
              <a:buNone/>
              <a:defRPr/>
            </a:pPr>
            <a:r>
              <a:rPr lang="en-US" sz="2000" dirty="0" smtClean="0"/>
              <a:t>Orang </a:t>
            </a:r>
            <a:r>
              <a:rPr lang="en-US" sz="2000" dirty="0" err="1" smtClean="0"/>
              <a:t>pribadi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badan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bertanggung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jawab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 </a:t>
            </a:r>
            <a:r>
              <a:rPr lang="en-US" sz="2000" dirty="0" err="1" smtClean="0"/>
              <a:t>pembayaran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, </a:t>
            </a:r>
            <a:r>
              <a:rPr lang="en-US" sz="2000" dirty="0" err="1" smtClean="0"/>
              <a:t>termasuk</a:t>
            </a:r>
            <a:r>
              <a:rPr lang="en-US" sz="2000" dirty="0" smtClean="0"/>
              <a:t> wakil yang </a:t>
            </a:r>
            <a:r>
              <a:rPr lang="en-US" sz="2000" dirty="0" err="1" smtClean="0"/>
              <a:t>menjalankan</a:t>
            </a:r>
            <a:r>
              <a:rPr lang="en-US" sz="2000" dirty="0" smtClean="0"/>
              <a:t> </a:t>
            </a:r>
            <a:r>
              <a:rPr lang="en-US" sz="2000" dirty="0" err="1" smtClean="0"/>
              <a:t>hak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memenuhi</a:t>
            </a:r>
            <a:r>
              <a:rPr lang="en-US" sz="2000" dirty="0" smtClean="0"/>
              <a:t> </a:t>
            </a:r>
            <a:r>
              <a:rPr lang="en-US" sz="2000" dirty="0" err="1" smtClean="0"/>
              <a:t>kewajiban</a:t>
            </a:r>
            <a:r>
              <a:rPr lang="en-US" sz="2000" dirty="0" smtClean="0"/>
              <a:t> </a:t>
            </a:r>
            <a:r>
              <a:rPr lang="en-US" sz="2000" dirty="0" err="1" smtClean="0"/>
              <a:t>Wajib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menurut</a:t>
            </a:r>
            <a:r>
              <a:rPr lang="en-US" sz="2000" dirty="0" smtClean="0"/>
              <a:t> </a:t>
            </a:r>
            <a:r>
              <a:rPr lang="en-US" sz="2000" dirty="0" err="1" smtClean="0"/>
              <a:t>ketentuan</a:t>
            </a:r>
            <a:r>
              <a:rPr lang="en-US" sz="2000" dirty="0" smtClean="0"/>
              <a:t> </a:t>
            </a:r>
            <a:r>
              <a:rPr lang="en-US" sz="2000" dirty="0" err="1" smtClean="0"/>
              <a:t>peraturan</a:t>
            </a:r>
            <a:r>
              <a:rPr lang="en-US" sz="2000" dirty="0" smtClean="0"/>
              <a:t> </a:t>
            </a:r>
            <a:r>
              <a:rPr lang="en-US" sz="2000" dirty="0" err="1" smtClean="0"/>
              <a:t>perundang-undangan</a:t>
            </a:r>
            <a:r>
              <a:rPr lang="en-US" sz="2000" dirty="0" smtClean="0"/>
              <a:t> </a:t>
            </a:r>
            <a:r>
              <a:rPr lang="en-US" sz="2000" dirty="0" err="1" smtClean="0"/>
              <a:t>perpajakan</a:t>
            </a:r>
            <a:r>
              <a:rPr lang="en-US" sz="2000" dirty="0" smtClean="0"/>
              <a:t>.</a:t>
            </a:r>
          </a:p>
          <a:p>
            <a:pPr>
              <a:defRPr/>
            </a:pPr>
            <a:r>
              <a:rPr lang="en-US" sz="2000" dirty="0" err="1" smtClean="0"/>
              <a:t>Penagihan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: </a:t>
            </a:r>
          </a:p>
          <a:p>
            <a:pPr marL="361950" indent="0" algn="just">
              <a:buFontTx/>
              <a:buNone/>
              <a:defRPr/>
            </a:pPr>
            <a:r>
              <a:rPr lang="en-US" sz="2000" dirty="0" err="1" smtClean="0"/>
              <a:t>Serangkaian</a:t>
            </a:r>
            <a:r>
              <a:rPr lang="en-US" sz="2000" dirty="0" smtClean="0"/>
              <a:t> </a:t>
            </a:r>
            <a:r>
              <a:rPr lang="en-US" sz="2000" dirty="0" err="1" smtClean="0"/>
              <a:t>tindakan</a:t>
            </a:r>
            <a:r>
              <a:rPr lang="en-US" sz="2000" dirty="0" smtClean="0"/>
              <a:t> agar </a:t>
            </a:r>
            <a:r>
              <a:rPr lang="en-US" sz="2000" dirty="0" err="1" smtClean="0"/>
              <a:t>Penanggung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melunasi</a:t>
            </a:r>
            <a:r>
              <a:rPr lang="en-US" sz="2000" dirty="0" smtClean="0"/>
              <a:t> </a:t>
            </a:r>
            <a:r>
              <a:rPr lang="en-US" sz="2000" dirty="0" err="1" smtClean="0"/>
              <a:t>Utang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penagihan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menegur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memperingatkan</a:t>
            </a:r>
            <a:r>
              <a:rPr lang="en-US" sz="2000" dirty="0" smtClean="0"/>
              <a:t>, </a:t>
            </a:r>
            <a:r>
              <a:rPr lang="en-US" sz="2000" dirty="0" err="1" smtClean="0"/>
              <a:t>melaksanakan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penagihan</a:t>
            </a:r>
            <a:r>
              <a:rPr lang="en-US" sz="2000" dirty="0" smtClean="0"/>
              <a:t> </a:t>
            </a:r>
            <a:r>
              <a:rPr lang="en-US" sz="2000" dirty="0" err="1" smtClean="0"/>
              <a:t>seketika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sekaligus</a:t>
            </a:r>
            <a:r>
              <a:rPr lang="en-US" sz="2000" dirty="0" smtClean="0"/>
              <a:t>, </a:t>
            </a:r>
            <a:r>
              <a:rPr lang="en-US" sz="2000" dirty="0" err="1" smtClean="0"/>
              <a:t>memberitahukan</a:t>
            </a:r>
            <a:r>
              <a:rPr lang="en-US" sz="2000" dirty="0" smtClean="0"/>
              <a:t> </a:t>
            </a:r>
            <a:r>
              <a:rPr lang="en-US" sz="2000" dirty="0" err="1" smtClean="0"/>
              <a:t>Surat</a:t>
            </a:r>
            <a:r>
              <a:rPr lang="en-US" sz="2000" dirty="0" smtClean="0"/>
              <a:t> </a:t>
            </a:r>
            <a:r>
              <a:rPr lang="en-US" sz="2000" dirty="0" err="1" smtClean="0"/>
              <a:t>Paksa</a:t>
            </a:r>
            <a:r>
              <a:rPr lang="en-US" sz="2000" dirty="0" smtClean="0"/>
              <a:t>, </a:t>
            </a:r>
            <a:r>
              <a:rPr lang="en-US" sz="2000" dirty="0" err="1" smtClean="0"/>
              <a:t>mengusulkan</a:t>
            </a:r>
            <a:r>
              <a:rPr lang="en-US" sz="2000" dirty="0" smtClean="0"/>
              <a:t> </a:t>
            </a:r>
            <a:r>
              <a:rPr lang="en-US" sz="2000" dirty="0" err="1" smtClean="0"/>
              <a:t>pencegahan</a:t>
            </a:r>
            <a:r>
              <a:rPr lang="en-US" sz="2000" dirty="0" smtClean="0"/>
              <a:t>, </a:t>
            </a:r>
            <a:r>
              <a:rPr lang="en-US" sz="2000" dirty="0" err="1" smtClean="0"/>
              <a:t>melaksanakan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penyitaan</a:t>
            </a:r>
            <a:r>
              <a:rPr lang="en-US" sz="2000" dirty="0" smtClean="0"/>
              <a:t>, </a:t>
            </a:r>
            <a:r>
              <a:rPr lang="en-US" sz="2000" dirty="0" err="1" smtClean="0"/>
              <a:t>melaksanakan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penyanderaan</a:t>
            </a:r>
            <a:r>
              <a:rPr lang="en-US" sz="2000" dirty="0" smtClean="0"/>
              <a:t>, </a:t>
            </a:r>
            <a:r>
              <a:rPr lang="en-US" sz="2000" dirty="0" err="1" smtClean="0"/>
              <a:t>menjual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disita</a:t>
            </a:r>
            <a:r>
              <a:rPr lang="en-US" sz="2000" dirty="0" smtClean="0"/>
              <a:t>.</a:t>
            </a:r>
          </a:p>
          <a:p>
            <a:pPr>
              <a:defRPr/>
            </a:pP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Penagihan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:</a:t>
            </a:r>
          </a:p>
          <a:p>
            <a:pPr marL="361950" indent="0" algn="just">
              <a:buFontTx/>
              <a:buNone/>
              <a:defRPr/>
            </a:pP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pelaksanaan</a:t>
            </a:r>
            <a:r>
              <a:rPr lang="en-US" sz="2000" dirty="0" smtClean="0"/>
              <a:t> </a:t>
            </a:r>
            <a:r>
              <a:rPr lang="en-US" sz="2000" dirty="0" err="1" smtClean="0"/>
              <a:t>Surat</a:t>
            </a:r>
            <a:r>
              <a:rPr lang="en-US" sz="2000" dirty="0" smtClean="0"/>
              <a:t> </a:t>
            </a:r>
            <a:r>
              <a:rPr lang="en-US" sz="2000" dirty="0" err="1" smtClean="0"/>
              <a:t>Paksa</a:t>
            </a:r>
            <a:r>
              <a:rPr lang="en-US" sz="2000" dirty="0" smtClean="0"/>
              <a:t>, </a:t>
            </a:r>
            <a:r>
              <a:rPr lang="en-US" sz="2000" dirty="0" err="1" smtClean="0"/>
              <a:t>Surat</a:t>
            </a:r>
            <a:r>
              <a:rPr lang="en-US" sz="2000" dirty="0" smtClean="0"/>
              <a:t> </a:t>
            </a:r>
            <a:r>
              <a:rPr lang="en-US" sz="2000" dirty="0" err="1" smtClean="0"/>
              <a:t>Perintah</a:t>
            </a:r>
            <a:r>
              <a:rPr lang="en-US" sz="2000" dirty="0" smtClean="0"/>
              <a:t> </a:t>
            </a:r>
            <a:r>
              <a:rPr lang="en-US" sz="2000" dirty="0" err="1" smtClean="0"/>
              <a:t>Melaksanakan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Penyitaan</a:t>
            </a:r>
            <a:r>
              <a:rPr lang="en-US" sz="2000" dirty="0" smtClean="0"/>
              <a:t>, </a:t>
            </a:r>
            <a:r>
              <a:rPr lang="en-US" sz="2000" dirty="0" err="1" smtClean="0"/>
              <a:t>Pengumuman</a:t>
            </a:r>
            <a:r>
              <a:rPr lang="en-US" sz="2000" dirty="0" smtClean="0"/>
              <a:t> </a:t>
            </a:r>
            <a:r>
              <a:rPr lang="en-US" sz="2000" dirty="0" err="1" smtClean="0"/>
              <a:t>Lelang</a:t>
            </a:r>
            <a:r>
              <a:rPr lang="en-US" sz="2000" dirty="0" smtClean="0"/>
              <a:t>, </a:t>
            </a:r>
            <a:r>
              <a:rPr lang="en-US" sz="2000" dirty="0" err="1" smtClean="0"/>
              <a:t>Pembatalan</a:t>
            </a:r>
            <a:r>
              <a:rPr lang="en-US" sz="2000" dirty="0" smtClean="0"/>
              <a:t> </a:t>
            </a:r>
            <a:r>
              <a:rPr lang="en-US" sz="2000" dirty="0" err="1" smtClean="0"/>
              <a:t>Lelang</a:t>
            </a:r>
            <a:r>
              <a:rPr lang="en-US" sz="2000" dirty="0" smtClean="0"/>
              <a:t>, </a:t>
            </a:r>
            <a:r>
              <a:rPr lang="en-US" sz="2000" dirty="0" err="1" smtClean="0"/>
              <a:t>Jasa</a:t>
            </a:r>
            <a:r>
              <a:rPr lang="en-US" sz="2000" dirty="0" smtClean="0"/>
              <a:t> </a:t>
            </a:r>
            <a:r>
              <a:rPr lang="en-US" sz="2000" dirty="0" err="1" smtClean="0"/>
              <a:t>Penilai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lainnya</a:t>
            </a:r>
            <a:r>
              <a:rPr lang="en-US" sz="2000" dirty="0" smtClean="0"/>
              <a:t> </a:t>
            </a:r>
            <a:r>
              <a:rPr lang="en-US" sz="2000" dirty="0" err="1" smtClean="0"/>
              <a:t>sehubungan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penagihan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.</a:t>
            </a:r>
            <a:r>
              <a:rPr lang="en-US" sz="2000" dirty="0"/>
              <a:t>	</a:t>
            </a:r>
            <a:endParaRPr lang="en-GB" sz="2000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28D51F9B-43F3-4B0A-A4CE-231647250BA2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214346" y="357166"/>
          <a:ext cx="4929222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0" y="4714884"/>
            <a:ext cx="4500594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harus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dilunasi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dalam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jangka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waktu</a:t>
            </a:r>
            <a:r>
              <a:rPr lang="en-US" sz="2000" b="1" dirty="0">
                <a:solidFill>
                  <a:schemeClr val="bg1"/>
                </a:solidFill>
              </a:rPr>
              <a:t> 1 (</a:t>
            </a:r>
            <a:r>
              <a:rPr lang="en-US" sz="2000" b="1" dirty="0" err="1">
                <a:solidFill>
                  <a:schemeClr val="bg1"/>
                </a:solidFill>
              </a:rPr>
              <a:t>satu</a:t>
            </a:r>
            <a:r>
              <a:rPr lang="en-US" sz="2000" b="1" dirty="0">
                <a:solidFill>
                  <a:schemeClr val="bg1"/>
                </a:solidFill>
              </a:rPr>
              <a:t>) </a:t>
            </a:r>
            <a:r>
              <a:rPr lang="en-US" sz="2000" b="1" dirty="0" err="1">
                <a:solidFill>
                  <a:schemeClr val="bg1"/>
                </a:solidFill>
              </a:rPr>
              <a:t>bulan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sejak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tanggal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diterbitkan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(</a:t>
            </a:r>
            <a:r>
              <a:rPr lang="en-US" sz="2000" b="1" dirty="0" err="1">
                <a:solidFill>
                  <a:schemeClr val="bg1"/>
                </a:solidFill>
              </a:rPr>
              <a:t>Pasal</a:t>
            </a:r>
            <a:r>
              <a:rPr lang="en-US" sz="2000" b="1" dirty="0">
                <a:solidFill>
                  <a:schemeClr val="bg1"/>
                </a:solidFill>
              </a:rPr>
              <a:t> 9 </a:t>
            </a:r>
            <a:r>
              <a:rPr lang="en-US" sz="2000" b="1" dirty="0" err="1">
                <a:solidFill>
                  <a:schemeClr val="bg1"/>
                </a:solidFill>
              </a:rPr>
              <a:t>ayat</a:t>
            </a:r>
            <a:r>
              <a:rPr lang="en-US" sz="2000" b="1" dirty="0">
                <a:solidFill>
                  <a:schemeClr val="bg1"/>
                </a:solidFill>
              </a:rPr>
              <a:t> (3) UU </a:t>
            </a:r>
            <a:r>
              <a:rPr lang="en-US" sz="2000" b="1" dirty="0" err="1">
                <a:solidFill>
                  <a:schemeClr val="bg1"/>
                </a:solidFill>
              </a:rPr>
              <a:t>Nomor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  <a:hlinkClick r:id="rId6" tooltip="Lihat Undang-Undang 28 TAHUN 2007"/>
              </a:rPr>
              <a:t>28 TAHUN 2007</a:t>
            </a:r>
            <a:r>
              <a:rPr lang="en-US" sz="2000" b="1" dirty="0">
                <a:solidFill>
                  <a:schemeClr val="bg1"/>
                </a:solidFill>
              </a:rPr>
              <a:t>). </a:t>
            </a:r>
          </a:p>
        </p:txBody>
      </p:sp>
      <p:sp>
        <p:nvSpPr>
          <p:cNvPr id="6" name="Round Same Side Corner Rectangle 5"/>
          <p:cNvSpPr/>
          <p:nvPr/>
        </p:nvSpPr>
        <p:spPr>
          <a:xfrm>
            <a:off x="5072066" y="1857364"/>
            <a:ext cx="3571900" cy="857256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yang </a:t>
            </a:r>
            <a:r>
              <a:rPr lang="en-US" sz="1600" dirty="0" err="1" smtClean="0"/>
              <a:t>menyebabkan</a:t>
            </a:r>
            <a:r>
              <a:rPr lang="en-US" sz="1600" dirty="0" smtClean="0"/>
              <a:t> </a:t>
            </a:r>
            <a:r>
              <a:rPr lang="en-US" sz="1600" dirty="0" err="1" smtClean="0"/>
              <a:t>jumlah</a:t>
            </a:r>
            <a:r>
              <a:rPr lang="en-US" sz="1600" dirty="0" smtClean="0"/>
              <a:t> </a:t>
            </a:r>
            <a:r>
              <a:rPr lang="en-US" sz="1600" dirty="0" err="1" smtClean="0"/>
              <a:t>pajak</a:t>
            </a:r>
            <a:r>
              <a:rPr lang="en-US" sz="1600" dirty="0" smtClean="0"/>
              <a:t> yang </a:t>
            </a:r>
            <a:r>
              <a:rPr lang="en-US" sz="1600" dirty="0" err="1" smtClean="0"/>
              <a:t>harus</a:t>
            </a:r>
            <a:r>
              <a:rPr lang="en-US" sz="1600" dirty="0" smtClean="0"/>
              <a:t> </a:t>
            </a:r>
            <a:r>
              <a:rPr lang="en-US" sz="1600" dirty="0" err="1" smtClean="0"/>
              <a:t>dibayar</a:t>
            </a:r>
            <a:r>
              <a:rPr lang="en-US" sz="1600" dirty="0" smtClean="0"/>
              <a:t> </a:t>
            </a:r>
            <a:r>
              <a:rPr lang="en-US" sz="1600" dirty="0" err="1" smtClean="0"/>
              <a:t>bertambah</a:t>
            </a:r>
            <a:endParaRPr lang="en-US" sz="1600" dirty="0"/>
          </a:p>
        </p:txBody>
      </p:sp>
      <p:sp>
        <p:nvSpPr>
          <p:cNvPr id="7" name="Right Brace 6"/>
          <p:cNvSpPr/>
          <p:nvPr/>
        </p:nvSpPr>
        <p:spPr>
          <a:xfrm>
            <a:off x="4214810" y="714356"/>
            <a:ext cx="500066" cy="4143404"/>
          </a:xfrm>
          <a:prstGeom prst="rightBrace">
            <a:avLst>
              <a:gd name="adj1" fmla="val 8333"/>
              <a:gd name="adj2" fmla="val 37586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143636" y="2857496"/>
            <a:ext cx="1357322" cy="164307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88961"/>
            <a:ext cx="8229600" cy="5697559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Wajib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menyetujui</a:t>
            </a:r>
            <a:r>
              <a:rPr lang="en-US" sz="2000" dirty="0" smtClean="0"/>
              <a:t> </a:t>
            </a:r>
            <a:r>
              <a:rPr lang="en-US" sz="2000" dirty="0" err="1" smtClean="0"/>
              <a:t>seluruh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dibayar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Pembahasan</a:t>
            </a:r>
            <a:r>
              <a:rPr lang="en-US" sz="2000" dirty="0" smtClean="0"/>
              <a:t> </a:t>
            </a:r>
            <a:r>
              <a:rPr lang="en-US" sz="2000" dirty="0" err="1" smtClean="0"/>
              <a:t>Akhir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Pemeriksaan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dirty="0" err="1" smtClean="0">
                <a:sym typeface="Wingdings" pitchFamily="2" charset="2"/>
              </a:rPr>
              <a:t>pelunasan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yang 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dibayar</a:t>
            </a:r>
            <a:r>
              <a:rPr lang="en-US" sz="2000" dirty="0" smtClean="0"/>
              <a:t>: </a:t>
            </a:r>
            <a:r>
              <a:rPr lang="en-US" sz="2000" dirty="0" smtClean="0"/>
              <a:t>paling lama 1 (</a:t>
            </a:r>
            <a:r>
              <a:rPr lang="en-US" sz="2000" dirty="0" err="1" smtClean="0"/>
              <a:t>satu</a:t>
            </a:r>
            <a:r>
              <a:rPr lang="en-US" sz="2000" dirty="0" smtClean="0"/>
              <a:t>) </a:t>
            </a:r>
            <a:r>
              <a:rPr lang="en-US" sz="2000" dirty="0" err="1" smtClean="0"/>
              <a:t>bulan</a:t>
            </a:r>
            <a:r>
              <a:rPr lang="en-US" sz="2000" dirty="0" smtClean="0"/>
              <a:t> </a:t>
            </a:r>
            <a:r>
              <a:rPr lang="en-US" sz="2000" dirty="0" err="1" smtClean="0"/>
              <a:t>sejak</a:t>
            </a:r>
            <a:r>
              <a:rPr lang="en-US" sz="2000" dirty="0" smtClean="0"/>
              <a:t> </a:t>
            </a:r>
            <a:r>
              <a:rPr lang="en-US" sz="2000" dirty="0" err="1" smtClean="0"/>
              <a:t>tanggal</a:t>
            </a:r>
            <a:r>
              <a:rPr lang="en-US" sz="2000" dirty="0" smtClean="0"/>
              <a:t> </a:t>
            </a:r>
            <a:r>
              <a:rPr lang="en-US" sz="2000" dirty="0" err="1" smtClean="0"/>
              <a:t>terbit</a:t>
            </a:r>
            <a:r>
              <a:rPr lang="en-US" sz="2000" dirty="0" smtClean="0"/>
              <a:t> SKP</a:t>
            </a:r>
          </a:p>
          <a:p>
            <a:r>
              <a:rPr lang="en-US" sz="2000" dirty="0" err="1" smtClean="0"/>
              <a:t>Wajib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mengajukan</a:t>
            </a:r>
            <a:r>
              <a:rPr lang="en-US" sz="2000" dirty="0" smtClean="0"/>
              <a:t> </a:t>
            </a:r>
            <a:r>
              <a:rPr lang="en-US" sz="2000" dirty="0" err="1" smtClean="0"/>
              <a:t>keberatan</a:t>
            </a:r>
            <a:r>
              <a:rPr lang="en-US" sz="2000" dirty="0" smtClean="0"/>
              <a:t>,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mengajukan</a:t>
            </a:r>
            <a:r>
              <a:rPr lang="en-US" sz="2000" dirty="0" smtClean="0"/>
              <a:t> </a:t>
            </a:r>
            <a:r>
              <a:rPr lang="en-US" sz="2000" dirty="0" err="1" smtClean="0"/>
              <a:t>permohonan</a:t>
            </a:r>
            <a:r>
              <a:rPr lang="en-US" sz="2000" dirty="0" smtClean="0"/>
              <a:t> banding 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dirty="0" err="1" smtClean="0"/>
              <a:t>pelunasan</a:t>
            </a:r>
            <a:r>
              <a:rPr lang="en-US" sz="2000" dirty="0" smtClean="0"/>
              <a:t> 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belum</a:t>
            </a:r>
            <a:r>
              <a:rPr lang="en-US" sz="2000" dirty="0" smtClean="0"/>
              <a:t> </a:t>
            </a:r>
            <a:r>
              <a:rPr lang="en-US" sz="2000" dirty="0" err="1" smtClean="0"/>
              <a:t>dibayar</a:t>
            </a:r>
            <a:r>
              <a:rPr lang="en-US" sz="2000" dirty="0" smtClean="0"/>
              <a:t>: 1 (</a:t>
            </a:r>
            <a:r>
              <a:rPr lang="en-US" sz="2000" dirty="0" err="1" smtClean="0"/>
              <a:t>satu</a:t>
            </a:r>
            <a:r>
              <a:rPr lang="en-US" sz="2000" dirty="0" smtClean="0"/>
              <a:t>) </a:t>
            </a:r>
            <a:r>
              <a:rPr lang="en-US" sz="2000" dirty="0" err="1" smtClean="0"/>
              <a:t>bulan</a:t>
            </a:r>
            <a:r>
              <a:rPr lang="en-US" sz="2000" dirty="0" smtClean="0"/>
              <a:t> </a:t>
            </a:r>
            <a:r>
              <a:rPr lang="en-US" sz="2000" dirty="0" err="1" smtClean="0"/>
              <a:t>sejak</a:t>
            </a:r>
            <a:r>
              <a:rPr lang="en-US" sz="2000" dirty="0" smtClean="0"/>
              <a:t> </a:t>
            </a:r>
            <a:r>
              <a:rPr lang="en-US" sz="2000" dirty="0" err="1" smtClean="0"/>
              <a:t>tanggal</a:t>
            </a:r>
            <a:r>
              <a:rPr lang="en-US" sz="2000" dirty="0" smtClean="0"/>
              <a:t> </a:t>
            </a:r>
            <a:r>
              <a:rPr lang="en-US" sz="2000" dirty="0" err="1" smtClean="0"/>
              <a:t>terbit</a:t>
            </a:r>
            <a:r>
              <a:rPr lang="en-US" sz="2000" dirty="0" smtClean="0"/>
              <a:t> SK </a:t>
            </a:r>
            <a:r>
              <a:rPr lang="en-US" sz="2000" dirty="0" err="1" smtClean="0"/>
              <a:t>Keberatan</a:t>
            </a:r>
            <a:endParaRPr lang="en-US" sz="2000" dirty="0" smtClean="0"/>
          </a:p>
          <a:p>
            <a:r>
              <a:rPr lang="en-US" sz="2000" dirty="0" err="1" smtClean="0"/>
              <a:t>mengajukan</a:t>
            </a:r>
            <a:r>
              <a:rPr lang="en-US" sz="2000" dirty="0" smtClean="0"/>
              <a:t> </a:t>
            </a:r>
            <a:r>
              <a:rPr lang="en-US" sz="2000" dirty="0" err="1" smtClean="0"/>
              <a:t>permohonan</a:t>
            </a:r>
            <a:r>
              <a:rPr lang="en-US" sz="2000" dirty="0" smtClean="0"/>
              <a:t> banding 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dirty="0" err="1" smtClean="0"/>
              <a:t>pelunasan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belum</a:t>
            </a:r>
            <a:r>
              <a:rPr lang="en-US" sz="2000" dirty="0" smtClean="0"/>
              <a:t> </a:t>
            </a:r>
            <a:r>
              <a:rPr lang="en-US" sz="2000" dirty="0" err="1" smtClean="0"/>
              <a:t>dibayar</a:t>
            </a:r>
            <a:r>
              <a:rPr lang="en-US" sz="2000" dirty="0" smtClean="0"/>
              <a:t>: 1 (</a:t>
            </a:r>
            <a:r>
              <a:rPr lang="en-US" sz="2000" dirty="0" err="1" smtClean="0"/>
              <a:t>satu</a:t>
            </a:r>
            <a:r>
              <a:rPr lang="en-US" sz="2000" dirty="0" smtClean="0"/>
              <a:t>) </a:t>
            </a:r>
            <a:r>
              <a:rPr lang="en-US" sz="2000" dirty="0" err="1" smtClean="0"/>
              <a:t>bulan</a:t>
            </a:r>
            <a:r>
              <a:rPr lang="en-US" sz="2000" dirty="0" smtClean="0"/>
              <a:t> </a:t>
            </a:r>
            <a:r>
              <a:rPr lang="en-US" sz="2000" dirty="0" err="1" smtClean="0"/>
              <a:t>sejak</a:t>
            </a:r>
            <a:r>
              <a:rPr lang="en-US" sz="2000" dirty="0" smtClean="0"/>
              <a:t> </a:t>
            </a:r>
            <a:r>
              <a:rPr lang="en-US" sz="2000" dirty="0" err="1" smtClean="0"/>
              <a:t>tanggal</a:t>
            </a:r>
            <a:r>
              <a:rPr lang="en-US" sz="2000" dirty="0" smtClean="0"/>
              <a:t> </a:t>
            </a:r>
            <a:r>
              <a:rPr lang="en-US" sz="2000" dirty="0" err="1" smtClean="0"/>
              <a:t>terbit</a:t>
            </a:r>
            <a:r>
              <a:rPr lang="en-US" sz="2000" dirty="0" smtClean="0"/>
              <a:t> </a:t>
            </a:r>
            <a:r>
              <a:rPr lang="en-US" sz="2000" dirty="0" err="1" smtClean="0"/>
              <a:t>Putusan</a:t>
            </a:r>
            <a:r>
              <a:rPr lang="en-US" sz="2000" dirty="0" smtClean="0"/>
              <a:t> Banding</a:t>
            </a:r>
          </a:p>
          <a:p>
            <a:endParaRPr lang="en-US" sz="2000" dirty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Wajib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melunasi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yang 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dibayar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yang </a:t>
            </a:r>
            <a:r>
              <a:rPr lang="en-US" sz="2000" dirty="0" err="1" smtClean="0"/>
              <a:t>sudah</a:t>
            </a:r>
            <a:r>
              <a:rPr lang="en-US" sz="2000" dirty="0" smtClean="0"/>
              <a:t> </a:t>
            </a:r>
            <a:r>
              <a:rPr lang="en-US" sz="2000" dirty="0" err="1" smtClean="0"/>
              <a:t>ditentukan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000" dirty="0" err="1" smtClean="0"/>
              <a:t>terlebih</a:t>
            </a:r>
            <a:r>
              <a:rPr lang="en-US" sz="2000" dirty="0" smtClean="0"/>
              <a:t> </a:t>
            </a:r>
            <a:r>
              <a:rPr lang="en-US" sz="2000" dirty="0" err="1" smtClean="0"/>
              <a:t>dahulu</a:t>
            </a:r>
            <a:r>
              <a:rPr lang="en-US" sz="2000" dirty="0" smtClean="0"/>
              <a:t> </a:t>
            </a:r>
            <a:r>
              <a:rPr lang="en-US" sz="2000" dirty="0" err="1" smtClean="0"/>
              <a:t>terbit</a:t>
            </a:r>
            <a:r>
              <a:rPr lang="en-US" sz="2000" dirty="0" smtClean="0"/>
              <a:t> </a:t>
            </a:r>
            <a:r>
              <a:rPr lang="en-US" sz="2000" dirty="0" err="1" smtClean="0"/>
              <a:t>Surat</a:t>
            </a:r>
            <a:r>
              <a:rPr lang="en-US" sz="2000" dirty="0" smtClean="0"/>
              <a:t> </a:t>
            </a:r>
            <a:r>
              <a:rPr lang="en-US" sz="2000" dirty="0" err="1" smtClean="0"/>
              <a:t>Teguran</a:t>
            </a:r>
            <a:endParaRPr lang="en-US" sz="20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Alur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01080" cy="497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Surat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Teguran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diterbitkan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Penanggung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yang 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disetujui</a:t>
            </a:r>
            <a:r>
              <a:rPr lang="en-US" dirty="0"/>
              <a:t> </a:t>
            </a:r>
            <a:r>
              <a:rPr lang="en-US" dirty="0" err="1" smtClean="0"/>
              <a:t>mengangsur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menunda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428604"/>
            <a:ext cx="8229600" cy="4525963"/>
          </a:xfrm>
        </p:spPr>
        <p:txBody>
          <a:bodyPr>
            <a:noAutofit/>
          </a:bodyPr>
          <a:lstStyle/>
          <a:p>
            <a:r>
              <a:rPr lang="en-US" sz="1800" dirty="0" err="1" smtClean="0"/>
              <a:t>Surat</a:t>
            </a:r>
            <a:r>
              <a:rPr lang="en-US" sz="1800" dirty="0" smtClean="0"/>
              <a:t> </a:t>
            </a:r>
            <a:r>
              <a:rPr lang="en-US" sz="1800" dirty="0" err="1" smtClean="0"/>
              <a:t>Paksa</a:t>
            </a:r>
            <a:r>
              <a:rPr lang="en-US" sz="1800" dirty="0" smtClean="0"/>
              <a:t>: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Apabila</a:t>
            </a:r>
            <a:r>
              <a:rPr lang="en-US" sz="1800" dirty="0" smtClean="0"/>
              <a:t> </a:t>
            </a:r>
            <a:r>
              <a:rPr lang="en-US" sz="1800" dirty="0" err="1" smtClean="0"/>
              <a:t>jumlah</a:t>
            </a:r>
            <a:r>
              <a:rPr lang="en-US" sz="1800" dirty="0" smtClean="0"/>
              <a:t> </a:t>
            </a:r>
            <a:r>
              <a:rPr lang="en-US" sz="1800" dirty="0" err="1" smtClean="0"/>
              <a:t>utang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dilunasi</a:t>
            </a:r>
            <a:r>
              <a:rPr lang="en-US" sz="1800" dirty="0" smtClean="0"/>
              <a:t> </a:t>
            </a:r>
            <a:r>
              <a:rPr lang="en-US" sz="1800" dirty="0" err="1" smtClean="0"/>
              <a:t>Penanggung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lewat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21 (</a:t>
            </a:r>
            <a:r>
              <a:rPr lang="en-US" sz="1800" dirty="0" err="1"/>
              <a:t>dua</a:t>
            </a:r>
            <a:r>
              <a:rPr lang="en-US" sz="1800" dirty="0"/>
              <a:t> </a:t>
            </a:r>
            <a:r>
              <a:rPr lang="en-US" sz="1800" dirty="0" err="1"/>
              <a:t>puluh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) </a:t>
            </a:r>
            <a:r>
              <a:rPr lang="en-US" sz="1800" dirty="0" err="1" smtClean="0"/>
              <a:t>hari</a:t>
            </a:r>
            <a:r>
              <a:rPr lang="en-US" sz="1800" dirty="0" smtClean="0"/>
              <a:t> </a:t>
            </a:r>
            <a:r>
              <a:rPr lang="en-US" sz="1800" dirty="0" err="1" smtClean="0"/>
              <a:t>sejak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</a:t>
            </a:r>
            <a:r>
              <a:rPr lang="en-US" sz="1800" dirty="0" err="1" smtClean="0"/>
              <a:t>disampaikan</a:t>
            </a:r>
            <a:r>
              <a:rPr lang="en-US" sz="1800" dirty="0" smtClean="0"/>
              <a:t> </a:t>
            </a:r>
            <a:r>
              <a:rPr lang="en-US" sz="1800" dirty="0" err="1" smtClean="0"/>
              <a:t>Surat</a:t>
            </a:r>
            <a:r>
              <a:rPr lang="en-US" sz="1800" dirty="0" smtClean="0"/>
              <a:t> </a:t>
            </a:r>
            <a:r>
              <a:rPr lang="en-US" sz="1800" dirty="0" err="1" smtClean="0"/>
              <a:t>Teguran</a:t>
            </a:r>
            <a:r>
              <a:rPr lang="en-US" sz="1800" dirty="0" smtClean="0"/>
              <a:t>, </a:t>
            </a:r>
            <a:r>
              <a:rPr lang="en-US" sz="1800" dirty="0" err="1" smtClean="0"/>
              <a:t>Surat</a:t>
            </a:r>
            <a:r>
              <a:rPr lang="en-US" sz="1800" dirty="0" smtClean="0"/>
              <a:t> </a:t>
            </a:r>
            <a:r>
              <a:rPr lang="en-US" sz="1800" dirty="0" err="1" smtClean="0"/>
              <a:t>Paksa</a:t>
            </a:r>
            <a:r>
              <a:rPr lang="en-US" sz="1800" dirty="0" smtClean="0"/>
              <a:t> </a:t>
            </a:r>
            <a:r>
              <a:rPr lang="en-US" sz="1800" dirty="0" err="1" smtClean="0"/>
              <a:t>diterbitkan</a:t>
            </a:r>
            <a:r>
              <a:rPr lang="en-US" sz="1800" dirty="0" smtClean="0"/>
              <a:t> </a:t>
            </a:r>
            <a:r>
              <a:rPr lang="en-US" sz="1800" dirty="0" err="1" smtClean="0"/>
              <a:t>oleh</a:t>
            </a:r>
            <a:r>
              <a:rPr lang="en-US" sz="1800" dirty="0" smtClean="0"/>
              <a:t> </a:t>
            </a:r>
            <a:r>
              <a:rPr lang="en-US" sz="1800" dirty="0" err="1" smtClean="0"/>
              <a:t>Pejabat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diberitahukan</a:t>
            </a:r>
            <a:r>
              <a:rPr lang="en-US" sz="1800" dirty="0" smtClean="0"/>
              <a:t> </a:t>
            </a:r>
            <a:r>
              <a:rPr lang="en-US" sz="1800" dirty="0" err="1" smtClean="0"/>
              <a:t>secara</a:t>
            </a:r>
            <a:r>
              <a:rPr lang="en-US" sz="1800" dirty="0" smtClean="0"/>
              <a:t> </a:t>
            </a:r>
            <a:r>
              <a:rPr lang="en-US" sz="1800" dirty="0" err="1" smtClean="0"/>
              <a:t>langsung</a:t>
            </a:r>
            <a:r>
              <a:rPr lang="en-US" sz="1800" dirty="0" smtClean="0"/>
              <a:t> </a:t>
            </a:r>
            <a:r>
              <a:rPr lang="en-US" sz="1800" dirty="0" err="1" smtClean="0"/>
              <a:t>oleh</a:t>
            </a:r>
            <a:r>
              <a:rPr lang="en-US" sz="1800" dirty="0" smtClean="0"/>
              <a:t> </a:t>
            </a:r>
            <a:r>
              <a:rPr lang="en-US" sz="1800" dirty="0" err="1" smtClean="0"/>
              <a:t>jurusita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kepada</a:t>
            </a:r>
            <a:r>
              <a:rPr lang="en-US" sz="1800" dirty="0" smtClean="0"/>
              <a:t> </a:t>
            </a:r>
            <a:r>
              <a:rPr lang="en-US" sz="1800" dirty="0" err="1" smtClean="0"/>
              <a:t>Penanggung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endParaRPr lang="en-US" sz="1800" dirty="0"/>
          </a:p>
          <a:p>
            <a:r>
              <a:rPr lang="en-US" sz="1800" dirty="0" err="1" smtClean="0"/>
              <a:t>Surat</a:t>
            </a:r>
            <a:r>
              <a:rPr lang="en-US" sz="1800" dirty="0" smtClean="0"/>
              <a:t> </a:t>
            </a:r>
            <a:r>
              <a:rPr lang="en-US" sz="1800" dirty="0" err="1" smtClean="0"/>
              <a:t>Perintah</a:t>
            </a:r>
            <a:r>
              <a:rPr lang="en-US" sz="1800" dirty="0" smtClean="0"/>
              <a:t> </a:t>
            </a:r>
            <a:r>
              <a:rPr lang="en-US" sz="1800" dirty="0" err="1" smtClean="0"/>
              <a:t>Melaksanakan</a:t>
            </a:r>
            <a:r>
              <a:rPr lang="en-US" sz="1800" dirty="0" smtClean="0"/>
              <a:t> </a:t>
            </a:r>
            <a:r>
              <a:rPr lang="en-US" sz="1800" dirty="0" err="1" smtClean="0"/>
              <a:t>Penyitaan</a:t>
            </a:r>
            <a:r>
              <a:rPr lang="en-US" sz="1800" dirty="0" smtClean="0"/>
              <a:t>: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Apabila</a:t>
            </a:r>
            <a:r>
              <a:rPr lang="en-US" sz="1800" dirty="0" smtClean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lewat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2 x 24 (</a:t>
            </a:r>
            <a:r>
              <a:rPr lang="en-US" sz="1800" dirty="0" err="1"/>
              <a:t>dua</a:t>
            </a:r>
            <a:r>
              <a:rPr lang="en-US" sz="1800" dirty="0"/>
              <a:t> kali </a:t>
            </a:r>
            <a:r>
              <a:rPr lang="en-US" sz="1800" dirty="0" err="1"/>
              <a:t>dua</a:t>
            </a:r>
            <a:r>
              <a:rPr lang="en-US" sz="1800" dirty="0"/>
              <a:t> </a:t>
            </a:r>
            <a:r>
              <a:rPr lang="en-US" sz="1800" dirty="0" err="1"/>
              <a:t>puluh</a:t>
            </a:r>
            <a:r>
              <a:rPr lang="en-US" sz="1800" dirty="0"/>
              <a:t> </a:t>
            </a:r>
            <a:r>
              <a:rPr lang="en-US" sz="1800" dirty="0" err="1"/>
              <a:t>empat</a:t>
            </a:r>
            <a:r>
              <a:rPr lang="en-US" sz="1800" dirty="0"/>
              <a:t>) jam</a:t>
            </a:r>
            <a:r>
              <a:rPr lang="en-US" sz="1800" dirty="0" smtClean="0"/>
              <a:t> </a:t>
            </a:r>
            <a:r>
              <a:rPr lang="en-US" sz="1800" dirty="0" err="1" smtClean="0"/>
              <a:t>sejak</a:t>
            </a:r>
            <a:r>
              <a:rPr lang="en-US" sz="1800" dirty="0" smtClean="0"/>
              <a:t> </a:t>
            </a:r>
            <a:r>
              <a:rPr lang="en-US" sz="1800" dirty="0" err="1" smtClean="0"/>
              <a:t>Surat</a:t>
            </a:r>
            <a:r>
              <a:rPr lang="en-US" sz="1800" dirty="0" smtClean="0"/>
              <a:t> </a:t>
            </a:r>
            <a:r>
              <a:rPr lang="en-US" sz="1800" dirty="0" err="1" smtClean="0"/>
              <a:t>Paksa</a:t>
            </a:r>
            <a:r>
              <a:rPr lang="en-US" sz="1800" dirty="0" smtClean="0"/>
              <a:t> </a:t>
            </a:r>
            <a:r>
              <a:rPr lang="en-US" sz="1800" dirty="0" err="1" smtClean="0"/>
              <a:t>diberitahukan</a:t>
            </a:r>
            <a:r>
              <a:rPr lang="en-US" sz="1800" dirty="0" smtClean="0"/>
              <a:t> </a:t>
            </a:r>
            <a:r>
              <a:rPr lang="en-US" sz="1800" dirty="0" err="1" smtClean="0"/>
              <a:t>kepada</a:t>
            </a:r>
            <a:r>
              <a:rPr lang="en-US" sz="1800" dirty="0" smtClean="0"/>
              <a:t> </a:t>
            </a:r>
            <a:r>
              <a:rPr lang="en-US" sz="1800" dirty="0" err="1" smtClean="0"/>
              <a:t>Penanggung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 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utang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dilunasi</a:t>
            </a:r>
            <a:r>
              <a:rPr lang="en-US" sz="1800" dirty="0" smtClean="0"/>
              <a:t>, </a:t>
            </a:r>
            <a:r>
              <a:rPr lang="en-US" sz="1800" dirty="0" err="1" smtClean="0"/>
              <a:t>Pejabat</a:t>
            </a:r>
            <a:r>
              <a:rPr lang="en-US" sz="1800" dirty="0" smtClean="0"/>
              <a:t> </a:t>
            </a:r>
            <a:r>
              <a:rPr lang="en-US" sz="1800" dirty="0" err="1" smtClean="0"/>
              <a:t>menerbitkan</a:t>
            </a:r>
            <a:r>
              <a:rPr lang="en-US" sz="1800" dirty="0" smtClean="0"/>
              <a:t> </a:t>
            </a:r>
            <a:r>
              <a:rPr lang="en-US" sz="1800" dirty="0" err="1" smtClean="0"/>
              <a:t>Surat</a:t>
            </a:r>
            <a:r>
              <a:rPr lang="en-US" sz="1800" dirty="0" smtClean="0"/>
              <a:t> </a:t>
            </a:r>
            <a:r>
              <a:rPr lang="en-US" sz="1800" dirty="0" err="1" smtClean="0"/>
              <a:t>Perintah</a:t>
            </a:r>
            <a:r>
              <a:rPr lang="en-US" sz="1800" dirty="0" smtClean="0"/>
              <a:t> </a:t>
            </a:r>
            <a:r>
              <a:rPr lang="en-US" sz="1800" dirty="0" err="1" smtClean="0"/>
              <a:t>Melaksanakan</a:t>
            </a:r>
            <a:r>
              <a:rPr lang="en-US" sz="1800" dirty="0" smtClean="0"/>
              <a:t> </a:t>
            </a:r>
            <a:r>
              <a:rPr lang="en-US" sz="1800" dirty="0" err="1" smtClean="0"/>
              <a:t>Penyitaan</a:t>
            </a:r>
            <a:endParaRPr lang="en-US" sz="1800" dirty="0"/>
          </a:p>
          <a:p>
            <a:r>
              <a:rPr lang="en-US" sz="1800" dirty="0" err="1" smtClean="0"/>
              <a:t>Pengumuman</a:t>
            </a:r>
            <a:r>
              <a:rPr lang="en-US" sz="1800" dirty="0" smtClean="0"/>
              <a:t> </a:t>
            </a:r>
            <a:r>
              <a:rPr lang="en-US" sz="1800" dirty="0" err="1" smtClean="0"/>
              <a:t>Lelang</a:t>
            </a:r>
            <a:r>
              <a:rPr lang="en-US" sz="1800" dirty="0" smtClean="0"/>
              <a:t>: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Apabila</a:t>
            </a:r>
            <a:r>
              <a:rPr lang="en-US" sz="1800" dirty="0" smtClean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lewat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14 (</a:t>
            </a:r>
            <a:r>
              <a:rPr lang="en-US" sz="1800" dirty="0" err="1"/>
              <a:t>empat</a:t>
            </a:r>
            <a:r>
              <a:rPr lang="en-US" sz="1800" dirty="0"/>
              <a:t> </a:t>
            </a:r>
            <a:r>
              <a:rPr lang="en-US" sz="1800" dirty="0" err="1"/>
              <a:t>belas</a:t>
            </a:r>
            <a:r>
              <a:rPr lang="en-US" sz="1800" dirty="0"/>
              <a:t>) </a:t>
            </a:r>
            <a:r>
              <a:rPr lang="en-US" sz="1800" dirty="0" err="1"/>
              <a:t>hari</a:t>
            </a:r>
            <a:r>
              <a:rPr lang="en-US" sz="1800" dirty="0"/>
              <a:t> </a:t>
            </a:r>
            <a:r>
              <a:rPr lang="en-US" sz="1800" dirty="0" err="1" smtClean="0"/>
              <a:t>sejak</a:t>
            </a:r>
            <a:r>
              <a:rPr lang="en-US" sz="1800" dirty="0" smtClean="0"/>
              <a:t> </a:t>
            </a:r>
            <a:r>
              <a:rPr lang="en-US" sz="1800" dirty="0" err="1" smtClean="0"/>
              <a:t>tanggal</a:t>
            </a:r>
            <a:r>
              <a:rPr lang="en-US" sz="1800" dirty="0" smtClean="0"/>
              <a:t> </a:t>
            </a:r>
            <a:r>
              <a:rPr lang="en-US" sz="1800" dirty="0" err="1" smtClean="0"/>
              <a:t>pelaksanaan</a:t>
            </a:r>
            <a:r>
              <a:rPr lang="en-US" sz="1800" dirty="0" smtClean="0"/>
              <a:t> </a:t>
            </a:r>
            <a:r>
              <a:rPr lang="en-US" sz="1800" dirty="0" err="1" smtClean="0"/>
              <a:t>penyitaan</a:t>
            </a:r>
            <a:r>
              <a:rPr lang="en-US" sz="1800" dirty="0" smtClean="0"/>
              <a:t>, </a:t>
            </a:r>
            <a:r>
              <a:rPr lang="en-US" sz="1800" dirty="0" err="1" smtClean="0"/>
              <a:t>Penanggung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melunasi</a:t>
            </a:r>
            <a:r>
              <a:rPr lang="en-US" sz="1800" dirty="0" smtClean="0"/>
              <a:t> </a:t>
            </a:r>
            <a:r>
              <a:rPr lang="en-US" sz="1800" dirty="0" err="1" smtClean="0"/>
              <a:t>utang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Penagihan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, </a:t>
            </a:r>
            <a:r>
              <a:rPr lang="en-US" sz="1800" dirty="0" err="1" smtClean="0"/>
              <a:t>Pejabat</a:t>
            </a:r>
            <a:r>
              <a:rPr lang="en-US" sz="1800" dirty="0" smtClean="0"/>
              <a:t> </a:t>
            </a:r>
            <a:r>
              <a:rPr lang="en-US" sz="1800" dirty="0" err="1" smtClean="0"/>
              <a:t>melakukan</a:t>
            </a:r>
            <a:r>
              <a:rPr lang="en-US" sz="1800" dirty="0" smtClean="0"/>
              <a:t> </a:t>
            </a:r>
            <a:r>
              <a:rPr lang="en-US" sz="1800" dirty="0" err="1" smtClean="0"/>
              <a:t>pengumuman</a:t>
            </a:r>
            <a:r>
              <a:rPr lang="en-US" sz="1800" dirty="0" smtClean="0"/>
              <a:t> </a:t>
            </a:r>
            <a:r>
              <a:rPr lang="en-US" sz="1800" dirty="0" err="1" smtClean="0"/>
              <a:t>lelang</a:t>
            </a:r>
            <a:endParaRPr lang="en-US" sz="1800" dirty="0" smtClean="0"/>
          </a:p>
          <a:p>
            <a:r>
              <a:rPr lang="en-US" sz="1800" dirty="0" err="1" smtClean="0"/>
              <a:t>Pelaksanaan</a:t>
            </a:r>
            <a:r>
              <a:rPr lang="en-US" sz="1800" dirty="0" smtClean="0"/>
              <a:t> </a:t>
            </a:r>
            <a:r>
              <a:rPr lang="en-US" sz="1800" dirty="0" err="1" smtClean="0"/>
              <a:t>Lelang</a:t>
            </a:r>
            <a:r>
              <a:rPr lang="en-US" sz="1800" dirty="0" smtClean="0"/>
              <a:t>: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Apabila</a:t>
            </a:r>
            <a:r>
              <a:rPr lang="en-US" sz="1800" dirty="0" smtClean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lewat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14 (</a:t>
            </a:r>
            <a:r>
              <a:rPr lang="en-US" sz="1800" dirty="0" err="1"/>
              <a:t>empat</a:t>
            </a:r>
            <a:r>
              <a:rPr lang="en-US" sz="1800" dirty="0"/>
              <a:t> </a:t>
            </a:r>
            <a:r>
              <a:rPr lang="en-US" sz="1800" dirty="0" err="1"/>
              <a:t>belas</a:t>
            </a:r>
            <a:r>
              <a:rPr lang="en-US" sz="1800" dirty="0"/>
              <a:t>) </a:t>
            </a:r>
            <a:r>
              <a:rPr lang="en-US" sz="1800" dirty="0" err="1"/>
              <a:t>hari</a:t>
            </a:r>
            <a:r>
              <a:rPr lang="en-US" sz="1800" dirty="0" smtClean="0"/>
              <a:t> </a:t>
            </a:r>
            <a:r>
              <a:rPr lang="en-US" sz="1800" dirty="0" err="1" smtClean="0"/>
              <a:t>sejak</a:t>
            </a:r>
            <a:r>
              <a:rPr lang="en-US" sz="1800" dirty="0" smtClean="0"/>
              <a:t> </a:t>
            </a:r>
            <a:r>
              <a:rPr lang="en-US" sz="1800" dirty="0" err="1" smtClean="0"/>
              <a:t>Pengumuman</a:t>
            </a:r>
            <a:r>
              <a:rPr lang="en-US" sz="1800" dirty="0" smtClean="0"/>
              <a:t> </a:t>
            </a:r>
            <a:r>
              <a:rPr lang="en-US" sz="1800" dirty="0" err="1" smtClean="0"/>
              <a:t>Lelang</a:t>
            </a:r>
            <a:r>
              <a:rPr lang="en-US" sz="1800" dirty="0" smtClean="0"/>
              <a:t>, </a:t>
            </a:r>
            <a:r>
              <a:rPr lang="en-US" sz="1800" dirty="0" err="1" smtClean="0"/>
              <a:t>Penanggung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melunasi</a:t>
            </a:r>
            <a:r>
              <a:rPr lang="en-US" sz="1800" dirty="0" smtClean="0"/>
              <a:t> </a:t>
            </a:r>
            <a:r>
              <a:rPr lang="en-US" sz="1800" dirty="0" err="1" smtClean="0"/>
              <a:t>utang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Penagihan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, </a:t>
            </a:r>
            <a:r>
              <a:rPr lang="en-US" sz="1800" dirty="0" err="1" smtClean="0"/>
              <a:t>Pejabat</a:t>
            </a:r>
            <a:r>
              <a:rPr lang="en-US" sz="1800" dirty="0" smtClean="0"/>
              <a:t> </a:t>
            </a:r>
            <a:r>
              <a:rPr lang="en-US" sz="1800" dirty="0" err="1" smtClean="0"/>
              <a:t>melakukan</a:t>
            </a:r>
            <a:r>
              <a:rPr lang="en-US" sz="1800" dirty="0" smtClean="0"/>
              <a:t> </a:t>
            </a:r>
            <a:r>
              <a:rPr lang="en-US" sz="1800" dirty="0" err="1" smtClean="0"/>
              <a:t>penjualan</a:t>
            </a:r>
            <a:r>
              <a:rPr lang="en-US" sz="1800" dirty="0" smtClean="0"/>
              <a:t> </a:t>
            </a:r>
            <a:r>
              <a:rPr lang="en-US" sz="1800" dirty="0" err="1" smtClean="0"/>
              <a:t>barang</a:t>
            </a:r>
            <a:r>
              <a:rPr lang="en-US" sz="1800" dirty="0" smtClean="0"/>
              <a:t> </a:t>
            </a:r>
            <a:r>
              <a:rPr lang="en-US" sz="1800" dirty="0" err="1" smtClean="0"/>
              <a:t>sitaan</a:t>
            </a:r>
            <a:r>
              <a:rPr lang="en-US" sz="1800" dirty="0" smtClean="0"/>
              <a:t> </a:t>
            </a:r>
            <a:r>
              <a:rPr lang="en-US" sz="1800" dirty="0" err="1" smtClean="0"/>
              <a:t>Penanggung</a:t>
            </a:r>
            <a:r>
              <a:rPr lang="en-US" sz="1800" dirty="0" smtClean="0"/>
              <a:t> </a:t>
            </a:r>
            <a:r>
              <a:rPr lang="en-US" sz="1800" dirty="0" err="1" smtClean="0"/>
              <a:t>Pajak</a:t>
            </a:r>
            <a:r>
              <a:rPr lang="en-US" sz="1800" dirty="0" smtClean="0"/>
              <a:t> </a:t>
            </a:r>
            <a:r>
              <a:rPr lang="en-US" sz="1800" dirty="0" err="1" smtClean="0"/>
              <a:t>melalui</a:t>
            </a:r>
            <a:r>
              <a:rPr lang="en-US" sz="1800" dirty="0" smtClean="0"/>
              <a:t> </a:t>
            </a:r>
            <a:r>
              <a:rPr lang="en-US" sz="1800" dirty="0" err="1" smtClean="0"/>
              <a:t>kantor</a:t>
            </a:r>
            <a:r>
              <a:rPr lang="en-US" sz="1800" dirty="0" smtClean="0"/>
              <a:t> </a:t>
            </a:r>
            <a:r>
              <a:rPr lang="en-US" sz="1800" dirty="0" err="1" smtClean="0"/>
              <a:t>lelang</a:t>
            </a:r>
            <a:r>
              <a:rPr lang="en-US" sz="1800" dirty="0" smtClean="0"/>
              <a:t> </a:t>
            </a:r>
            <a:r>
              <a:rPr lang="en-US" sz="1800" dirty="0" err="1" smtClean="0"/>
              <a:t>negara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/>
              <a:t>Surat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Paksa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Diterbitkan</a:t>
            </a:r>
            <a:r>
              <a:rPr lang="en-US" altLang="en-US" b="1" dirty="0" smtClean="0"/>
              <a:t> ;</a:t>
            </a:r>
            <a:endParaRPr lang="en-GB" altLang="en-US" b="1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en-US" smtClean="0"/>
              <a:t>Penanggung pajak tidak melunasi hutang pajak dan kepadanya diterbitkan surat teguran</a:t>
            </a:r>
          </a:p>
          <a:p>
            <a:pPr algn="just"/>
            <a:r>
              <a:rPr lang="en-US" altLang="en-US" smtClean="0"/>
              <a:t>Terhadap penanggung pajak telah dilaksanakan penagihan seketika</a:t>
            </a:r>
          </a:p>
          <a:p>
            <a:pPr algn="just"/>
            <a:r>
              <a:rPr lang="en-US" altLang="en-US" smtClean="0"/>
              <a:t>Tidak memenuhi ketentuan yang tercantum dalam persetujuan penundaan pembayaran pajak</a:t>
            </a:r>
            <a:endParaRPr lang="en-GB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56794B0C-23A8-4608-A10C-B994A2B2FE68}" type="slidenum">
              <a:rPr lang="en-US" altLang="en-US"/>
              <a:pPr/>
              <a:t>11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7477125" cy="857250"/>
          </a:xfrm>
        </p:spPr>
        <p:txBody>
          <a:bodyPr anchor="t"/>
          <a:lstStyle/>
          <a:p>
            <a:r>
              <a:rPr lang="en-US" altLang="en-US" b="1" dirty="0" err="1" smtClean="0"/>
              <a:t>Jurusita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Pajak</a:t>
            </a:r>
            <a:endParaRPr lang="en-GB" alt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3525" y="1143000"/>
            <a:ext cx="7386638" cy="5257800"/>
          </a:xfrm>
        </p:spPr>
        <p:txBody>
          <a:bodyPr/>
          <a:lstStyle/>
          <a:p>
            <a:pPr>
              <a:defRPr/>
            </a:pPr>
            <a:r>
              <a:rPr lang="en-US" sz="2400" dirty="0" err="1" smtClean="0"/>
              <a:t>Jurusita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pelaksana</a:t>
            </a:r>
            <a:r>
              <a:rPr lang="en-US" sz="2400" dirty="0" smtClean="0"/>
              <a:t> </a:t>
            </a:r>
            <a:r>
              <a:rPr lang="en-US" sz="2400" dirty="0" err="1" smtClean="0"/>
              <a:t>tindakan</a:t>
            </a:r>
            <a:r>
              <a:rPr lang="en-US" sz="2400" dirty="0" smtClean="0"/>
              <a:t> </a:t>
            </a:r>
            <a:r>
              <a:rPr lang="en-US" sz="2400" dirty="0" err="1" smtClean="0"/>
              <a:t>penagihan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meliputi</a:t>
            </a:r>
            <a:r>
              <a:rPr lang="en-US" sz="2400" dirty="0" smtClean="0"/>
              <a:t> </a:t>
            </a:r>
            <a:r>
              <a:rPr lang="en-US" sz="2400" dirty="0" err="1" smtClean="0"/>
              <a:t>penagihan</a:t>
            </a:r>
            <a:r>
              <a:rPr lang="en-US" sz="2400" dirty="0" smtClean="0"/>
              <a:t> </a:t>
            </a:r>
            <a:r>
              <a:rPr lang="en-US" sz="2400" dirty="0" err="1" smtClean="0"/>
              <a:t>seketika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sekaligus</a:t>
            </a:r>
            <a:r>
              <a:rPr lang="en-US" sz="2400" dirty="0" smtClean="0"/>
              <a:t>, </a:t>
            </a:r>
            <a:r>
              <a:rPr lang="en-US" sz="2400" dirty="0" err="1" smtClean="0"/>
              <a:t>pemberitahuan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Paksa</a:t>
            </a:r>
            <a:r>
              <a:rPr lang="en-US" sz="2400" dirty="0" smtClean="0"/>
              <a:t>, </a:t>
            </a:r>
            <a:r>
              <a:rPr lang="en-US" sz="2400" dirty="0" err="1" smtClean="0"/>
              <a:t>penyitaan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penyanderaan</a:t>
            </a:r>
            <a:endParaRPr lang="en-US" sz="2400" dirty="0" smtClean="0"/>
          </a:p>
          <a:p>
            <a:pPr>
              <a:defRPr/>
            </a:pPr>
            <a:r>
              <a:rPr lang="en-US" sz="2400" dirty="0" err="1" smtClean="0"/>
              <a:t>Tugas</a:t>
            </a:r>
            <a:r>
              <a:rPr lang="en-US" sz="2400" dirty="0" smtClean="0"/>
              <a:t> </a:t>
            </a:r>
            <a:r>
              <a:rPr lang="en-US" sz="2400" dirty="0" err="1" smtClean="0"/>
              <a:t>Jurusita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;</a:t>
            </a:r>
          </a:p>
          <a:p>
            <a:pPr marL="533400" indent="-171450">
              <a:buFont typeface="Arial" panose="020B0604020202020204" pitchFamily="34" charset="0"/>
              <a:buChar char="•"/>
              <a:defRPr/>
            </a:pPr>
            <a:r>
              <a:rPr lang="en-US" sz="2400" dirty="0" err="1" smtClean="0"/>
              <a:t>melaksanakan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Penagihan</a:t>
            </a:r>
            <a:r>
              <a:rPr lang="en-US" sz="2400" dirty="0" smtClean="0"/>
              <a:t> </a:t>
            </a:r>
            <a:r>
              <a:rPr lang="en-US" sz="2400" dirty="0" err="1" smtClean="0"/>
              <a:t>Seketika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Sekaligus</a:t>
            </a:r>
            <a:endParaRPr lang="en-US" sz="2400" dirty="0" smtClean="0"/>
          </a:p>
          <a:p>
            <a:pPr marL="533400" indent="-171450">
              <a:buFont typeface="Arial" panose="020B0604020202020204" pitchFamily="34" charset="0"/>
              <a:buChar char="•"/>
              <a:defRPr/>
            </a:pPr>
            <a:r>
              <a:rPr lang="en-US" sz="2400" dirty="0" err="1" smtClean="0"/>
              <a:t>pemberitahuan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Paksa</a:t>
            </a:r>
            <a:endParaRPr lang="en-US" sz="2400" dirty="0" smtClean="0"/>
          </a:p>
          <a:p>
            <a:pPr marL="533400" indent="-171450">
              <a:buFont typeface="Arial" panose="020B0604020202020204" pitchFamily="34" charset="0"/>
              <a:buChar char="•"/>
              <a:defRPr/>
            </a:pPr>
            <a:r>
              <a:rPr lang="en-US" sz="2400" dirty="0" err="1" smtClean="0"/>
              <a:t>melaksankana</a:t>
            </a:r>
            <a:r>
              <a:rPr lang="en-US" sz="2400" dirty="0" smtClean="0"/>
              <a:t> </a:t>
            </a:r>
            <a:r>
              <a:rPr lang="en-US" sz="2400" dirty="0" err="1" smtClean="0"/>
              <a:t>penyitaan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 smtClean="0"/>
              <a:t>Penangguan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Melaksanakan</a:t>
            </a:r>
            <a:r>
              <a:rPr lang="en-US" sz="2400" dirty="0" smtClean="0"/>
              <a:t> </a:t>
            </a:r>
            <a:r>
              <a:rPr lang="en-US" sz="2400" dirty="0" err="1" smtClean="0"/>
              <a:t>Penyitaan</a:t>
            </a:r>
            <a:endParaRPr lang="en-US" sz="2400" dirty="0" smtClean="0"/>
          </a:p>
          <a:p>
            <a:pPr marL="533400" indent="-171450">
              <a:buFont typeface="Arial" panose="020B0604020202020204" pitchFamily="34" charset="0"/>
              <a:buChar char="•"/>
              <a:defRPr/>
            </a:pPr>
            <a:r>
              <a:rPr lang="en-US" sz="2400" dirty="0" err="1" smtClean="0"/>
              <a:t>Melaksanakan</a:t>
            </a:r>
            <a:r>
              <a:rPr lang="en-US" sz="2400" dirty="0" smtClean="0"/>
              <a:t> </a:t>
            </a:r>
            <a:r>
              <a:rPr lang="en-US" sz="2400" dirty="0" err="1" smtClean="0"/>
              <a:t>penyanderaan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Penyanderaan</a:t>
            </a:r>
            <a:r>
              <a:rPr lang="en-US" sz="2400" dirty="0" smtClean="0"/>
              <a:t> </a:t>
            </a:r>
            <a:endParaRPr lang="en-GB" sz="2400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EA42776E-6879-4755-831C-D990942E9271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457200"/>
            <a:ext cx="7477125" cy="533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3600" b="1" dirty="0" err="1" smtClean="0"/>
              <a:t>Ciri-ciri</a:t>
            </a:r>
            <a:r>
              <a:rPr lang="en-US" altLang="en-US" sz="3600" b="1" dirty="0" smtClean="0"/>
              <a:t>  </a:t>
            </a:r>
            <a:r>
              <a:rPr lang="en-US" altLang="en-US" sz="3600" b="1" dirty="0" err="1" smtClean="0"/>
              <a:t>Surat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paksa</a:t>
            </a:r>
            <a:r>
              <a:rPr lang="en-US" altLang="en-US" sz="3600" b="1" dirty="0" smtClean="0"/>
              <a:t> :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19200"/>
            <a:ext cx="7421563" cy="541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smtClean="0"/>
              <a:t>1.Surat Paksa berkepala “ Demi Keadilan Berdasarkan Ketuhanan Yang Maha Esa “,</a:t>
            </a:r>
            <a:r>
              <a:rPr lang="en-GB" sz="2800" smtClean="0"/>
              <a:t> Maksud dari kop /kepala surat tersebut adalah surat paksa mempunyai kekuatan hukum (eksekutorian yang dipersamakan dengan keputusan hakim pengadilan ) </a:t>
            </a:r>
            <a:r>
              <a:rPr lang="en-GB" sz="2800" i="1" smtClean="0"/>
              <a:t>grosseakte</a:t>
            </a:r>
            <a:r>
              <a:rPr lang="en-GB" sz="2800" smtClean="0"/>
              <a:t>, oleh karenanya maka untuk memberitahuakan surat paksa maka harus dibacakan di depan penanggung pajak atau yang mewakilinya .</a:t>
            </a:r>
            <a:endParaRPr lang="en-US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4C685B05-F546-4D84-BC8C-A4E7900178EF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sz="3400" dirty="0" err="1" smtClean="0"/>
              <a:t>Ciri-ciri</a:t>
            </a:r>
            <a:r>
              <a:rPr lang="en-US" altLang="en-US" sz="3400" dirty="0" smtClean="0"/>
              <a:t>  </a:t>
            </a:r>
            <a:r>
              <a:rPr lang="en-US" altLang="en-US" sz="3400" dirty="0" err="1" smtClean="0"/>
              <a:t>Surat</a:t>
            </a:r>
            <a:r>
              <a:rPr lang="en-US" altLang="en-US" sz="3400" dirty="0" smtClean="0"/>
              <a:t> </a:t>
            </a:r>
            <a:r>
              <a:rPr lang="en-US" altLang="en-US" sz="3400" dirty="0" err="1" smtClean="0"/>
              <a:t>paksa</a:t>
            </a:r>
            <a:r>
              <a:rPr lang="en-US" altLang="en-US" sz="3400" dirty="0" smtClean="0"/>
              <a:t> (</a:t>
            </a:r>
            <a:r>
              <a:rPr lang="en-US" altLang="en-US" sz="3400" dirty="0" err="1" smtClean="0"/>
              <a:t>lanjutan</a:t>
            </a:r>
            <a:r>
              <a:rPr lang="en-US" altLang="en-US" sz="3400" dirty="0" smtClean="0"/>
              <a:t>) :</a:t>
            </a:r>
            <a:endParaRPr lang="en-GB" sz="3400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219075" y="1295400"/>
            <a:ext cx="7386638" cy="5181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smtClean="0"/>
              <a:t>2.Mempunyai kekuatan hukum yg sama dengan putusan hakim dalam pengadilan perdata (Parate Eksekusi),</a:t>
            </a:r>
          </a:p>
          <a:p>
            <a:pPr eaLnBrk="1" hangingPunct="1">
              <a:buFontTx/>
              <a:buNone/>
            </a:pPr>
            <a:r>
              <a:rPr lang="en-US" altLang="en-US" sz="2800" smtClean="0"/>
              <a:t>3.Yang dapat ditagih dengan surat paksa adalah semua jenis pajak baik pajak pusat maupun pajak daerah,</a:t>
            </a:r>
          </a:p>
          <a:p>
            <a:pPr eaLnBrk="1" hangingPunct="1">
              <a:buFontTx/>
              <a:buNone/>
            </a:pPr>
            <a:r>
              <a:rPr lang="en-US" altLang="en-US" sz="2800" smtClean="0"/>
              <a:t>4.Penagihan pajak dengan surat paksa  dilaksanakan oleh juru sita pajak pusat dan juru sita pajak daerah.</a:t>
            </a:r>
          </a:p>
          <a:p>
            <a:endParaRPr lang="en-GB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DB8DDCA0-C912-4F92-A724-454520C38912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266700"/>
            <a:ext cx="7477125" cy="533400"/>
          </a:xfrm>
        </p:spPr>
        <p:txBody>
          <a:bodyPr anchor="t">
            <a:normAutofit fontScale="90000"/>
          </a:bodyPr>
          <a:lstStyle/>
          <a:p>
            <a:pPr algn="ctr" eaLnBrk="1" hangingPunct="1"/>
            <a:r>
              <a:rPr lang="en-US" altLang="en-US" sz="3600" b="1" dirty="0" err="1" smtClean="0"/>
              <a:t>Sifat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Surat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Paksa</a:t>
            </a:r>
            <a:r>
              <a:rPr lang="en-US" altLang="en-US" sz="3600" b="1" dirty="0" smtClean="0"/>
              <a:t> :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2575" y="1009650"/>
            <a:ext cx="7386638" cy="54673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 err="1" smtClean="0"/>
              <a:t>mempunyai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kekuatan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hukum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sama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dengan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salinan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putusan</a:t>
            </a:r>
            <a:r>
              <a:rPr lang="en-US" altLang="en-US" sz="2400" dirty="0" smtClean="0"/>
              <a:t> hakim </a:t>
            </a:r>
            <a:r>
              <a:rPr lang="en-US" altLang="en-US" sz="2400" dirty="0" err="1" smtClean="0"/>
              <a:t>dalam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perkara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perdata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tidak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dapat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dimintakan</a:t>
            </a:r>
            <a:r>
              <a:rPr lang="en-US" altLang="en-US" sz="2400" dirty="0" smtClean="0"/>
              <a:t> banding </a:t>
            </a:r>
            <a:r>
              <a:rPr lang="en-US" altLang="en-US" sz="2400" dirty="0" err="1" smtClean="0"/>
              <a:t>kepada</a:t>
            </a:r>
            <a:r>
              <a:rPr lang="en-US" altLang="en-US" sz="2400" dirty="0" smtClean="0"/>
              <a:t> hakim </a:t>
            </a:r>
            <a:r>
              <a:rPr lang="en-US" altLang="en-US" sz="2400" dirty="0" err="1" smtClean="0"/>
              <a:t>atasan</a:t>
            </a:r>
            <a:r>
              <a:rPr lang="en-US" altLang="en-US" sz="2400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 err="1"/>
              <a:t>m</a:t>
            </a:r>
            <a:r>
              <a:rPr lang="en-US" altLang="en-US" sz="2400" dirty="0" err="1" smtClean="0"/>
              <a:t>empunyai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kekuatan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hukum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pasti</a:t>
            </a:r>
            <a:r>
              <a:rPr lang="en-US" altLang="en-US" sz="2400" dirty="0" smtClean="0"/>
              <a:t>,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 err="1"/>
              <a:t>m</a:t>
            </a:r>
            <a:r>
              <a:rPr lang="en-US" altLang="en-US" sz="2400" dirty="0" err="1" smtClean="0"/>
              <a:t>empunyai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fungsi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ganda</a:t>
            </a:r>
            <a:r>
              <a:rPr lang="en-US" altLang="en-US" sz="2400" dirty="0" smtClean="0"/>
              <a:t> :</a:t>
            </a:r>
          </a:p>
          <a:p>
            <a:pPr marL="361950" indent="0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sz="2400" dirty="0" err="1" smtClean="0"/>
              <a:t>menagih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utang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pajak</a:t>
            </a:r>
            <a:r>
              <a:rPr lang="en-US" altLang="en-US" sz="2400" dirty="0" smtClean="0"/>
              <a:t> </a:t>
            </a:r>
            <a:r>
              <a:rPr lang="en-US" altLang="en-US" sz="2400" dirty="0" smtClean="0">
                <a:sym typeface="Wingdings" panose="05000000000000000000" pitchFamily="2" charset="2"/>
              </a:rPr>
              <a:t>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termasuk</a:t>
            </a:r>
            <a:r>
              <a:rPr lang="en-US" altLang="en-US" sz="2400" dirty="0">
                <a:sym typeface="Wingdings" panose="05000000000000000000" pitchFamily="2" charset="2"/>
              </a:rPr>
              <a:t>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pokok</a:t>
            </a:r>
            <a:r>
              <a:rPr lang="en-US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pajak</a:t>
            </a:r>
            <a:r>
              <a:rPr lang="en-US" altLang="en-US" sz="2400" dirty="0" smtClean="0">
                <a:sym typeface="Wingdings" panose="05000000000000000000" pitchFamily="2" charset="2"/>
              </a:rPr>
              <a:t>,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bunga</a:t>
            </a:r>
            <a:r>
              <a:rPr lang="en-US" altLang="en-US" sz="2400" dirty="0" smtClean="0">
                <a:sym typeface="Wingdings" panose="05000000000000000000" pitchFamily="2" charset="2"/>
              </a:rPr>
              <a:t>,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denda</a:t>
            </a:r>
            <a:r>
              <a:rPr lang="en-US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dan</a:t>
            </a:r>
            <a:r>
              <a:rPr lang="en-US" altLang="en-US" sz="2400" dirty="0" smtClean="0">
                <a:sym typeface="Wingdings" panose="05000000000000000000" pitchFamily="2" charset="2"/>
              </a:rPr>
              <a:t>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kenaikan</a:t>
            </a:r>
            <a:endParaRPr lang="en-US" altLang="en-US" sz="2400" dirty="0">
              <a:sym typeface="Wingdings" panose="05000000000000000000" pitchFamily="2" charset="2"/>
            </a:endParaRPr>
          </a:p>
          <a:p>
            <a:pPr indent="19050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sz="2400" dirty="0" err="1" smtClean="0"/>
              <a:t>menagih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bukan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pajak</a:t>
            </a:r>
            <a:r>
              <a:rPr lang="en-US" altLang="en-US" sz="2400" dirty="0" smtClean="0"/>
              <a:t> </a:t>
            </a:r>
            <a:r>
              <a:rPr lang="en-US" altLang="en-US" sz="2400" dirty="0" smtClean="0">
                <a:sym typeface="Wingdings" panose="05000000000000000000" pitchFamily="2" charset="2"/>
              </a:rPr>
              <a:t>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biaya</a:t>
            </a:r>
            <a:r>
              <a:rPr lang="en-US" altLang="en-US" sz="2400" dirty="0" smtClean="0">
                <a:sym typeface="Wingdings" panose="05000000000000000000" pitchFamily="2" charset="2"/>
              </a:rPr>
              <a:t> -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biaya</a:t>
            </a:r>
            <a:r>
              <a:rPr lang="en-US" altLang="en-US" sz="2400" dirty="0">
                <a:sym typeface="Wingdings" panose="05000000000000000000" pitchFamily="2" charset="2"/>
              </a:rPr>
              <a:t> </a:t>
            </a:r>
            <a:r>
              <a:rPr lang="en-US" altLang="en-US" sz="2400" dirty="0" err="1" smtClean="0">
                <a:sym typeface="Wingdings" panose="05000000000000000000" pitchFamily="2" charset="2"/>
              </a:rPr>
              <a:t>penagihan</a:t>
            </a:r>
            <a:endParaRPr lang="en-US" altLang="en-US" sz="2400" dirty="0" smtClean="0">
              <a:sym typeface="Wingdings" panose="05000000000000000000" pitchFamily="2" charset="2"/>
            </a:endParaRPr>
          </a:p>
          <a:p>
            <a:pPr marL="361950" indent="-3619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 err="1" smtClean="0"/>
              <a:t>Surat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paksa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dapat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dilanjutkan</a:t>
            </a:r>
            <a:r>
              <a:rPr lang="en-US" altLang="en-US" sz="2400" dirty="0" smtClean="0"/>
              <a:t>  </a:t>
            </a:r>
            <a:r>
              <a:rPr lang="en-US" altLang="en-US" sz="2400" dirty="0" err="1" smtClean="0"/>
              <a:t>dengan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penyitaan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penyanderaan</a:t>
            </a:r>
            <a:endParaRPr lang="en-US" altLang="en-US" sz="2400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 smtClean="0"/>
          </a:p>
          <a:p>
            <a:pPr marL="609600" indent="-609600" eaLnBrk="1" hangingPunct="1">
              <a:buFontTx/>
              <a:buNone/>
              <a:defRPr/>
            </a:pPr>
            <a:endParaRPr lang="en-US" altLang="en-US" dirty="0" smtClean="0"/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6358AF37-3A5F-4A24-9B93-54C217506A10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428596" y="3071810"/>
            <a:ext cx="5238600" cy="22881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 dirty="0" smtClean="0">
                <a:solidFill>
                  <a:schemeClr val="bg1"/>
                </a:solidFill>
              </a:rPr>
              <a:t>Penyitaan</a:t>
            </a:r>
            <a:endParaRPr sz="7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5117" y="5520813"/>
            <a:ext cx="758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No 19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urat </a:t>
            </a:r>
            <a:r>
              <a:rPr lang="en-US" dirty="0" err="1"/>
              <a:t>P</a:t>
            </a:r>
            <a:r>
              <a:rPr lang="en-US" dirty="0" err="1" smtClean="0"/>
              <a:t>aksa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101386" y="363800"/>
            <a:ext cx="7574400" cy="9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 smtClean="0">
                <a:solidFill>
                  <a:schemeClr val="bg1"/>
                </a:solidFill>
              </a:rPr>
              <a:t>Penyitaan</a:t>
            </a:r>
            <a:endParaRPr sz="4000" dirty="0">
              <a:solidFill>
                <a:schemeClr val="bg1"/>
              </a:solidFill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body" idx="2"/>
          </p:nvPr>
        </p:nvSpPr>
        <p:spPr>
          <a:xfrm>
            <a:off x="1101375" y="1799400"/>
            <a:ext cx="7585500" cy="23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err="1" smtClean="0"/>
              <a:t>Penyitaan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tindak</a:t>
            </a:r>
            <a:r>
              <a:rPr lang="en-US" sz="2400" dirty="0" smtClean="0"/>
              <a:t> </a:t>
            </a:r>
            <a:r>
              <a:rPr lang="en-US" sz="2400" dirty="0" err="1" smtClean="0"/>
              <a:t>lanjut</a:t>
            </a:r>
            <a:r>
              <a:rPr lang="en-US" sz="2400" dirty="0" smtClean="0"/>
              <a:t> </a:t>
            </a: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dikeluarkannya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paksa</a:t>
            </a:r>
            <a:r>
              <a:rPr lang="en-US" sz="2400" dirty="0" smtClean="0"/>
              <a:t>. 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lang="en-US" sz="2400" dirty="0" smtClean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/>
              <a:t>Batas </a:t>
            </a:r>
            <a:r>
              <a:rPr lang="en-US" sz="2400" dirty="0" err="1" smtClean="0"/>
              <a:t>pelunasan</a:t>
            </a:r>
            <a:r>
              <a:rPr lang="en-US" sz="2400" dirty="0" smtClean="0"/>
              <a:t> </a:t>
            </a:r>
            <a:r>
              <a:rPr lang="en-US" sz="2400" dirty="0" err="1" smtClean="0"/>
              <a:t>hutang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dikeluarkannya</a:t>
            </a:r>
            <a:r>
              <a:rPr lang="en-US" sz="2400" dirty="0" smtClean="0"/>
              <a:t> SP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2x24 jam.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lang="en-US" sz="2400" dirty="0" smtClean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err="1" smtClean="0"/>
              <a:t>Jika</a:t>
            </a:r>
            <a:r>
              <a:rPr lang="en-US" sz="2400" dirty="0" smtClean="0"/>
              <a:t> WP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melunasi</a:t>
            </a:r>
            <a:r>
              <a:rPr lang="en-US" sz="2400" dirty="0" smtClean="0"/>
              <a:t> </a:t>
            </a:r>
            <a:r>
              <a:rPr lang="en-US" sz="2400" dirty="0" err="1" smtClean="0"/>
              <a:t>hutang</a:t>
            </a:r>
            <a:r>
              <a:rPr lang="en-US" sz="2400" dirty="0" smtClean="0"/>
              <a:t> </a:t>
            </a:r>
            <a:r>
              <a:rPr lang="en-US" sz="2400" dirty="0" err="1" smtClean="0"/>
              <a:t>pajaknya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KPP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mengeluarkan</a:t>
            </a:r>
            <a:r>
              <a:rPr lang="en-US" sz="2400" dirty="0" smtClean="0"/>
              <a:t> Surat </a:t>
            </a:r>
            <a:r>
              <a:rPr lang="en-US" sz="2400" dirty="0" err="1" smtClean="0"/>
              <a:t>Perintah</a:t>
            </a:r>
            <a:r>
              <a:rPr lang="en-US" sz="2400" dirty="0" smtClean="0"/>
              <a:t> 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Penyitaan</a:t>
            </a:r>
            <a:r>
              <a:rPr lang="en-US" sz="2400" dirty="0" smtClean="0"/>
              <a:t> (SPMP)</a:t>
            </a:r>
            <a:endParaRPr sz="2400" dirty="0"/>
          </a:p>
        </p:txBody>
      </p:sp>
      <p:sp>
        <p:nvSpPr>
          <p:cNvPr id="113" name="Shape 113"/>
          <p:cNvSpPr txBox="1">
            <a:spLocks noGrp="1"/>
          </p:cNvSpPr>
          <p:nvPr>
            <p:ph type="body" idx="2"/>
          </p:nvPr>
        </p:nvSpPr>
        <p:spPr>
          <a:xfrm>
            <a:off x="1101375" y="5663380"/>
            <a:ext cx="7585500" cy="5449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200" dirty="0" smtClean="0"/>
              <a:t>PMK 24/PMK.03/2008 jo 80/PMK.03/2010</a:t>
            </a:r>
            <a:endParaRPr sz="1200" dirty="0"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9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JURUSITA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Penyitaan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Jurusita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Penanggung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yang </a:t>
            </a:r>
            <a:r>
              <a:rPr lang="en-US" dirty="0" err="1" smtClean="0"/>
              <a:t>berada</a:t>
            </a:r>
            <a:r>
              <a:rPr lang="en-US" dirty="0" smtClean="0"/>
              <a:t> di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tinggal</a:t>
            </a:r>
            <a:r>
              <a:rPr lang="en-US" dirty="0" smtClean="0"/>
              <a:t>,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lain.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melaksanakan</a:t>
            </a:r>
            <a:r>
              <a:rPr lang="en-US" sz="2400" dirty="0" smtClean="0"/>
              <a:t> </a:t>
            </a:r>
            <a:r>
              <a:rPr lang="en-US" sz="2400" dirty="0" err="1" smtClean="0"/>
              <a:t>tugasnya</a:t>
            </a:r>
            <a:r>
              <a:rPr lang="en-US" sz="2400" dirty="0" smtClean="0"/>
              <a:t>, </a:t>
            </a:r>
            <a:r>
              <a:rPr lang="en-US" sz="2400" dirty="0" err="1" smtClean="0"/>
              <a:t>Jurusita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meminta</a:t>
            </a:r>
            <a:r>
              <a:rPr lang="en-US" sz="2400" dirty="0" smtClean="0"/>
              <a:t> </a:t>
            </a:r>
            <a:r>
              <a:rPr lang="en-US" sz="2400" dirty="0" err="1" smtClean="0"/>
              <a:t>bantuan</a:t>
            </a:r>
            <a:r>
              <a:rPr lang="en-US" sz="2400" dirty="0" smtClean="0"/>
              <a:t> </a:t>
            </a:r>
            <a:r>
              <a:rPr lang="en-US" sz="2400" dirty="0" err="1" smtClean="0"/>
              <a:t>Kepolisian</a:t>
            </a:r>
            <a:r>
              <a:rPr lang="en-US" sz="2400" dirty="0" smtClean="0"/>
              <a:t>, </a:t>
            </a:r>
            <a:r>
              <a:rPr lang="en-US" sz="2400" dirty="0" err="1" smtClean="0"/>
              <a:t>Kejaksan</a:t>
            </a:r>
            <a:r>
              <a:rPr lang="en-US" sz="2400" dirty="0" smtClean="0"/>
              <a:t>, </a:t>
            </a:r>
            <a:r>
              <a:rPr lang="en-US" sz="2400" dirty="0" err="1" smtClean="0"/>
              <a:t>Departemen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membidangi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, </a:t>
            </a:r>
            <a:r>
              <a:rPr lang="en-US" sz="2400" dirty="0" err="1" smtClean="0"/>
              <a:t>Pemda</a:t>
            </a:r>
            <a:r>
              <a:rPr lang="en-US" sz="2400" dirty="0" smtClean="0"/>
              <a:t> </a:t>
            </a:r>
            <a:r>
              <a:rPr lang="en-US" sz="2400" dirty="0" err="1" smtClean="0"/>
              <a:t>setempat</a:t>
            </a:r>
            <a:r>
              <a:rPr lang="en-US" sz="2400" dirty="0" smtClean="0"/>
              <a:t>, </a:t>
            </a:r>
            <a:r>
              <a:rPr lang="en-US" sz="2400" dirty="0" err="1" smtClean="0"/>
              <a:t>Pengadilan</a:t>
            </a:r>
            <a:r>
              <a:rPr lang="en-US" sz="2400" dirty="0" smtClean="0"/>
              <a:t> </a:t>
            </a:r>
            <a:r>
              <a:rPr lang="en-US" sz="2400" dirty="0" err="1" smtClean="0"/>
              <a:t>Negeri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lain.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1101375" y="6858000"/>
            <a:ext cx="758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No 19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paksa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7733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PENYITAAN (</a:t>
            </a:r>
            <a:r>
              <a:rPr lang="en-US" sz="4400" dirty="0" err="1" smtClean="0">
                <a:solidFill>
                  <a:schemeClr val="bg1"/>
                </a:solidFill>
              </a:rPr>
              <a:t>pasal</a:t>
            </a:r>
            <a:r>
              <a:rPr lang="en-US" sz="4400" dirty="0" smtClean="0">
                <a:solidFill>
                  <a:schemeClr val="bg1"/>
                </a:solidFill>
              </a:rPr>
              <a:t> 12)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err="1" smtClean="0"/>
              <a:t>Penyitaan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Jurusita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disaksikan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sekurang-kurangnya</a:t>
            </a:r>
            <a:r>
              <a:rPr lang="en-US" sz="2000" dirty="0" smtClean="0"/>
              <a:t> 2 </a:t>
            </a:r>
            <a:r>
              <a:rPr lang="en-US" sz="2000" dirty="0" err="1" smtClean="0"/>
              <a:t>oang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dewasa</a:t>
            </a:r>
            <a:r>
              <a:rPr lang="en-US" sz="2000" dirty="0" smtClean="0"/>
              <a:t>, </a:t>
            </a:r>
            <a:r>
              <a:rPr lang="en-US" sz="2000" dirty="0" err="1" smtClean="0"/>
              <a:t>penduduk</a:t>
            </a:r>
            <a:r>
              <a:rPr lang="en-US" sz="2000" dirty="0" smtClean="0"/>
              <a:t> Indonesia, </a:t>
            </a:r>
            <a:r>
              <a:rPr lang="en-US" sz="2000" dirty="0" err="1" smtClean="0"/>
              <a:t>dikenal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Jurusita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dipercaya</a:t>
            </a:r>
            <a:r>
              <a:rPr lang="en-US" sz="2000" dirty="0" smtClean="0"/>
              <a:t>.</a:t>
            </a:r>
          </a:p>
          <a:p>
            <a:pPr marL="63500" indent="0">
              <a:buNone/>
            </a:pPr>
            <a:r>
              <a:rPr lang="en-US" sz="2000" dirty="0" smtClean="0"/>
              <a:t>	(</a:t>
            </a:r>
            <a:r>
              <a:rPr lang="en-US" sz="2000" dirty="0" err="1" smtClean="0"/>
              <a:t>pasal</a:t>
            </a:r>
            <a:r>
              <a:rPr lang="en-US" sz="2000" dirty="0"/>
              <a:t> </a:t>
            </a:r>
            <a:r>
              <a:rPr lang="en-US" sz="2000" dirty="0" smtClean="0"/>
              <a:t>12(3))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000" dirty="0" err="1" smtClean="0"/>
              <a:t>Setiap</a:t>
            </a:r>
            <a:r>
              <a:rPr lang="en-US" sz="2000" dirty="0" smtClean="0"/>
              <a:t> </a:t>
            </a:r>
            <a:r>
              <a:rPr lang="en-US" sz="2000" dirty="0" err="1" smtClean="0"/>
              <a:t>pelaksanaan</a:t>
            </a:r>
            <a:r>
              <a:rPr lang="en-US" sz="2000" dirty="0" smtClean="0"/>
              <a:t> </a:t>
            </a:r>
            <a:r>
              <a:rPr lang="en-US" sz="2000" dirty="0" err="1" smtClean="0"/>
              <a:t>penyitaan</a:t>
            </a:r>
            <a:r>
              <a:rPr lang="en-US" sz="2000" dirty="0" smtClean="0"/>
              <a:t>, </a:t>
            </a:r>
            <a:r>
              <a:rPr lang="en-US" sz="2000" dirty="0" err="1" smtClean="0"/>
              <a:t>jurusita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membuat</a:t>
            </a:r>
            <a:r>
              <a:rPr lang="en-US" sz="2000" dirty="0" smtClean="0"/>
              <a:t> BAP yang </a:t>
            </a:r>
            <a:r>
              <a:rPr lang="en-US" sz="2000" dirty="0" err="1" smtClean="0"/>
              <a:t>ditandatangi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Jurusita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, </a:t>
            </a:r>
            <a:r>
              <a:rPr lang="en-US" sz="2000" dirty="0" err="1" smtClean="0"/>
              <a:t>Penanggung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saksi-saksi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BAP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kekuatan</a:t>
            </a:r>
            <a:r>
              <a:rPr lang="en-US" sz="2000" dirty="0" smtClean="0"/>
              <a:t> </a:t>
            </a:r>
            <a:r>
              <a:rPr lang="en-US" sz="2000" dirty="0" err="1" smtClean="0"/>
              <a:t>mengikat</a:t>
            </a:r>
            <a:r>
              <a:rPr lang="en-US" sz="2000" dirty="0" smtClean="0"/>
              <a:t> </a:t>
            </a:r>
            <a:r>
              <a:rPr lang="en-US" sz="2000" dirty="0" err="1" smtClean="0"/>
              <a:t>meskipun</a:t>
            </a:r>
            <a:r>
              <a:rPr lang="en-US" sz="2000" dirty="0" smtClean="0"/>
              <a:t> </a:t>
            </a:r>
            <a:r>
              <a:rPr lang="en-US" sz="2000" dirty="0" err="1" smtClean="0"/>
              <a:t>Penanggung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menolak</a:t>
            </a:r>
            <a:r>
              <a:rPr lang="en-US" sz="2000" dirty="0" smtClean="0"/>
              <a:t> </a:t>
            </a:r>
            <a:r>
              <a:rPr lang="en-US" sz="2000" dirty="0" err="1" smtClean="0"/>
              <a:t>menandatangani</a:t>
            </a:r>
            <a:r>
              <a:rPr lang="en-US" sz="2000" dirty="0" smtClean="0"/>
              <a:t> BAP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988142" y="6858001"/>
            <a:ext cx="815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No 19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Surat </a:t>
            </a:r>
            <a:r>
              <a:rPr lang="en-US" dirty="0" err="1" smtClean="0"/>
              <a:t>Paksa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2977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PENYITAAN (</a:t>
            </a:r>
            <a:r>
              <a:rPr lang="en-US" sz="4000" dirty="0" err="1" smtClean="0">
                <a:solidFill>
                  <a:schemeClr val="bg1"/>
                </a:solidFill>
              </a:rPr>
              <a:t>pasal</a:t>
            </a:r>
            <a:r>
              <a:rPr lang="en-US" sz="4000" dirty="0" smtClean="0">
                <a:solidFill>
                  <a:schemeClr val="bg1"/>
                </a:solidFill>
              </a:rPr>
              <a:t> 14)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Penyitaan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penanggung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, </a:t>
            </a:r>
            <a:r>
              <a:rPr lang="en-US" dirty="0" err="1" smtClean="0"/>
              <a:t>berupa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endParaRPr lang="en-US" dirty="0" smtClean="0"/>
          </a:p>
          <a:p>
            <a:pPr lvl="1"/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000" dirty="0" err="1" smtClean="0"/>
              <a:t>Jika</a:t>
            </a:r>
            <a:r>
              <a:rPr lang="en-US" sz="2000" dirty="0"/>
              <a:t> </a:t>
            </a:r>
            <a:r>
              <a:rPr lang="en-US" sz="2000" dirty="0" err="1" smtClean="0"/>
              <a:t>Penanggung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badan</a:t>
            </a:r>
            <a:r>
              <a:rPr lang="en-US" sz="2000" dirty="0" smtClean="0"/>
              <a:t>,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dilaksanakan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</a:t>
            </a:r>
            <a:r>
              <a:rPr lang="en-US" sz="2000" dirty="0" err="1" smtClean="0"/>
              <a:t>milik</a:t>
            </a:r>
            <a:r>
              <a:rPr lang="en-US" sz="2000" dirty="0" smtClean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, </a:t>
            </a:r>
            <a:r>
              <a:rPr lang="en-US" sz="2000" dirty="0" err="1" smtClean="0"/>
              <a:t>pengurus</a:t>
            </a:r>
            <a:r>
              <a:rPr lang="en-US" sz="2000" dirty="0" smtClean="0"/>
              <a:t>, </a:t>
            </a:r>
            <a:r>
              <a:rPr lang="en-US" sz="2000" dirty="0" err="1" smtClean="0"/>
              <a:t>kepala</a:t>
            </a:r>
            <a:r>
              <a:rPr lang="en-US" sz="2000" dirty="0" smtClean="0"/>
              <a:t> </a:t>
            </a:r>
            <a:r>
              <a:rPr lang="en-US" sz="2000" dirty="0" err="1" smtClean="0"/>
              <a:t>perwakilan</a:t>
            </a:r>
            <a:r>
              <a:rPr lang="en-US" sz="2000" dirty="0" smtClean="0"/>
              <a:t>, </a:t>
            </a:r>
            <a:r>
              <a:rPr lang="en-US" sz="2000" dirty="0" err="1" smtClean="0"/>
              <a:t>kepala</a:t>
            </a:r>
            <a:r>
              <a:rPr lang="en-US" sz="2000" dirty="0" smtClean="0"/>
              <a:t> </a:t>
            </a:r>
            <a:r>
              <a:rPr lang="en-US" sz="2000" dirty="0" err="1" smtClean="0"/>
              <a:t>cabang</a:t>
            </a:r>
            <a:r>
              <a:rPr lang="en-US" sz="2000" dirty="0" smtClean="0"/>
              <a:t>, </a:t>
            </a:r>
            <a:r>
              <a:rPr lang="en-US" sz="2000" dirty="0" err="1" smtClean="0"/>
              <a:t>penanggung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jawab</a:t>
            </a:r>
            <a:r>
              <a:rPr lang="en-US" sz="2000" dirty="0" smtClean="0"/>
              <a:t>, </a:t>
            </a:r>
            <a:r>
              <a:rPr lang="en-US" sz="2000" dirty="0" err="1" smtClean="0"/>
              <a:t>pemilik</a:t>
            </a:r>
            <a:r>
              <a:rPr lang="en-US" sz="2000" dirty="0" smtClean="0"/>
              <a:t> modal.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1101376" y="6852068"/>
            <a:ext cx="804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No 19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Surat </a:t>
            </a:r>
            <a:r>
              <a:rPr lang="en-US" dirty="0" err="1" smtClean="0"/>
              <a:t>Paksa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6163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PENYITAAN (</a:t>
            </a:r>
            <a:r>
              <a:rPr lang="en-US" sz="4000" dirty="0" err="1" smtClean="0">
                <a:solidFill>
                  <a:schemeClr val="bg1"/>
                </a:solidFill>
              </a:rPr>
              <a:t>pasal</a:t>
            </a:r>
            <a:r>
              <a:rPr lang="en-US" sz="4000" dirty="0" smtClean="0">
                <a:solidFill>
                  <a:schemeClr val="bg1"/>
                </a:solidFill>
              </a:rPr>
              <a:t> 19)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Penyitaan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barang-barang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disita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instansi</a:t>
            </a:r>
            <a:r>
              <a:rPr lang="en-US" dirty="0" smtClean="0"/>
              <a:t> lain yang </a:t>
            </a:r>
            <a:r>
              <a:rPr lang="en-US" dirty="0" err="1" smtClean="0"/>
              <a:t>berwenang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000" dirty="0" err="1" smtClean="0"/>
              <a:t>Jurusita</a:t>
            </a:r>
            <a:r>
              <a:rPr lang="en-US" sz="2000" dirty="0" smtClean="0"/>
              <a:t> </a:t>
            </a:r>
            <a:r>
              <a:rPr lang="en-US" sz="2000" dirty="0" err="1" smtClean="0"/>
              <a:t>menyampaikan</a:t>
            </a:r>
            <a:r>
              <a:rPr lang="en-US" sz="2000" dirty="0" smtClean="0"/>
              <a:t> SP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PN </a:t>
            </a:r>
            <a:r>
              <a:rPr lang="en-US" sz="2000" dirty="0" err="1" smtClean="0"/>
              <a:t>terhadapa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disita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PN </a:t>
            </a:r>
            <a:r>
              <a:rPr lang="en-US" sz="2000" dirty="0" err="1" smtClean="0"/>
              <a:t>menetapkan</a:t>
            </a:r>
            <a:r>
              <a:rPr lang="en-US" sz="2000" dirty="0" smtClean="0"/>
              <a:t> </a:t>
            </a:r>
            <a:r>
              <a:rPr lang="en-US" sz="2000" dirty="0" err="1" smtClean="0"/>
              <a:t>brang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disita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</a:t>
            </a:r>
            <a:r>
              <a:rPr lang="en-US" sz="2000" dirty="0" err="1" smtClean="0"/>
              <a:t>dimaksud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jaminan</a:t>
            </a:r>
            <a:r>
              <a:rPr lang="en-US" sz="2000" dirty="0" smtClean="0"/>
              <a:t> </a:t>
            </a:r>
            <a:r>
              <a:rPr lang="en-US" sz="2000" dirty="0" err="1" smtClean="0"/>
              <a:t>pelunasan</a:t>
            </a:r>
            <a:r>
              <a:rPr lang="en-US" sz="2000" dirty="0" smtClean="0"/>
              <a:t> </a:t>
            </a:r>
            <a:r>
              <a:rPr lang="en-US" sz="2000" dirty="0" err="1" smtClean="0"/>
              <a:t>utang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1101375" y="6858000"/>
            <a:ext cx="758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No 19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paksa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7141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</a:rPr>
              <a:t>Penyitaan</a:t>
            </a:r>
            <a:r>
              <a:rPr lang="en-US" sz="4000" dirty="0" smtClean="0">
                <a:solidFill>
                  <a:schemeClr val="bg1"/>
                </a:solidFill>
              </a:rPr>
              <a:t> (</a:t>
            </a:r>
            <a:r>
              <a:rPr lang="en-US" sz="4000" dirty="0" err="1" smtClean="0">
                <a:solidFill>
                  <a:schemeClr val="bg1"/>
                </a:solidFill>
              </a:rPr>
              <a:t>pasal</a:t>
            </a:r>
            <a:r>
              <a:rPr lang="en-US" sz="4000" dirty="0" smtClean="0">
                <a:solidFill>
                  <a:schemeClr val="bg1"/>
                </a:solidFill>
              </a:rPr>
              <a:t> 19)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PN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instansi</a:t>
            </a:r>
            <a:r>
              <a:rPr lang="en-US" dirty="0" smtClean="0"/>
              <a:t> </a:t>
            </a:r>
            <a:r>
              <a:rPr lang="en-US" dirty="0" err="1" smtClean="0"/>
              <a:t>berwenang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mendahuluk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tagihan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1800" dirty="0" err="1" smtClean="0"/>
              <a:t>Hak</a:t>
            </a:r>
            <a:r>
              <a:rPr lang="en-US" sz="1800" dirty="0" smtClean="0"/>
              <a:t> </a:t>
            </a:r>
            <a:r>
              <a:rPr lang="en-US" sz="1800" dirty="0" err="1" smtClean="0"/>
              <a:t>mendahulu</a:t>
            </a:r>
            <a:r>
              <a:rPr lang="en-US" sz="1800" dirty="0" smtClean="0"/>
              <a:t> </a:t>
            </a:r>
            <a:r>
              <a:rPr lang="en-US" sz="1800" dirty="0" err="1" smtClean="0"/>
              <a:t>dikecualikan</a:t>
            </a:r>
            <a:r>
              <a:rPr lang="en-US" sz="1800" dirty="0" smtClean="0"/>
              <a:t> </a:t>
            </a:r>
            <a:r>
              <a:rPr lang="en-US" sz="1800" dirty="0" err="1" smtClean="0"/>
              <a:t>terhadap</a:t>
            </a:r>
            <a:r>
              <a:rPr lang="en-US" sz="1800" dirty="0" smtClean="0"/>
              <a:t>:</a:t>
            </a:r>
          </a:p>
          <a:p>
            <a:pPr lvl="1"/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perkara</a:t>
            </a:r>
            <a:r>
              <a:rPr lang="en-US" sz="1800" dirty="0" smtClean="0"/>
              <a:t>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penghukuman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melakukan</a:t>
            </a:r>
            <a:r>
              <a:rPr lang="en-US" sz="1800" dirty="0" smtClean="0"/>
              <a:t> </a:t>
            </a:r>
            <a:r>
              <a:rPr lang="en-US" sz="1800" dirty="0" err="1" smtClean="0"/>
              <a:t>lelang</a:t>
            </a:r>
            <a:endParaRPr lang="en-US" sz="1800" dirty="0" smtClean="0"/>
          </a:p>
          <a:p>
            <a:pPr lvl="1"/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menyelamatkan</a:t>
            </a:r>
            <a:r>
              <a:rPr lang="en-US" sz="1800" dirty="0" smtClean="0"/>
              <a:t> </a:t>
            </a:r>
            <a:r>
              <a:rPr lang="en-US" sz="1800" dirty="0" err="1" smtClean="0"/>
              <a:t>barang</a:t>
            </a:r>
            <a:r>
              <a:rPr lang="en-US" sz="1800" dirty="0" smtClean="0"/>
              <a:t> </a:t>
            </a:r>
            <a:r>
              <a:rPr lang="en-US" sz="1800" dirty="0" err="1" smtClean="0"/>
              <a:t>tersebut</a:t>
            </a:r>
            <a:endParaRPr lang="en-US" sz="1800" dirty="0" smtClean="0"/>
          </a:p>
          <a:p>
            <a:pPr lvl="1"/>
            <a:r>
              <a:rPr lang="en-US" sz="1800" dirty="0" err="1" smtClean="0"/>
              <a:t>Biaya</a:t>
            </a:r>
            <a:r>
              <a:rPr lang="en-US" sz="1800" dirty="0" smtClean="0"/>
              <a:t>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pelelangan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penyelesaian</a:t>
            </a:r>
            <a:r>
              <a:rPr lang="en-US" sz="1800" dirty="0" smtClean="0"/>
              <a:t> </a:t>
            </a:r>
            <a:r>
              <a:rPr lang="en-US" sz="1800" dirty="0" err="1" smtClean="0"/>
              <a:t>suatu</a:t>
            </a:r>
            <a:r>
              <a:rPr lang="en-US" sz="1800" dirty="0" smtClean="0"/>
              <a:t> </a:t>
            </a:r>
            <a:r>
              <a:rPr lang="en-US" sz="1800" dirty="0" err="1" smtClean="0"/>
              <a:t>warisan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1101375" y="6858000"/>
            <a:ext cx="758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No 19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enagihan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urat </a:t>
            </a:r>
            <a:r>
              <a:rPr lang="en-US" dirty="0" err="1"/>
              <a:t>P</a:t>
            </a:r>
            <a:r>
              <a:rPr lang="en-US" dirty="0" err="1" smtClean="0"/>
              <a:t>aksa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7805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PENYITAAN (</a:t>
            </a:r>
            <a:r>
              <a:rPr lang="en-US" sz="3600" dirty="0" err="1" smtClean="0">
                <a:solidFill>
                  <a:schemeClr val="bg1"/>
                </a:solidFill>
              </a:rPr>
              <a:t>pasal</a:t>
            </a:r>
            <a:r>
              <a:rPr lang="en-US" sz="3600" dirty="0" smtClean="0">
                <a:solidFill>
                  <a:schemeClr val="bg1"/>
                </a:solidFill>
              </a:rPr>
              <a:t> 21), (</a:t>
            </a:r>
            <a:r>
              <a:rPr lang="en-US" sz="3600" dirty="0" err="1" smtClean="0">
                <a:solidFill>
                  <a:schemeClr val="bg1"/>
                </a:solidFill>
              </a:rPr>
              <a:t>pasal</a:t>
            </a:r>
            <a:r>
              <a:rPr lang="en-US" sz="3600" dirty="0" smtClean="0">
                <a:solidFill>
                  <a:schemeClr val="bg1"/>
                </a:solidFill>
              </a:rPr>
              <a:t> 22)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err="1" smtClean="0"/>
              <a:t>Penyitaan</a:t>
            </a:r>
            <a:r>
              <a:rPr lang="en-US" sz="2000" dirty="0" smtClean="0"/>
              <a:t> </a:t>
            </a:r>
            <a:r>
              <a:rPr lang="en-US" sz="2000" dirty="0" err="1" smtClean="0"/>
              <a:t>tambahan</a:t>
            </a:r>
            <a:r>
              <a:rPr lang="en-US" sz="2000" dirty="0" smtClean="0"/>
              <a:t> </a:t>
            </a:r>
            <a:r>
              <a:rPr lang="en-US" sz="2000" dirty="0" err="1" smtClean="0"/>
              <a:t>dilaksanakan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apabila</a:t>
            </a:r>
            <a:r>
              <a:rPr lang="en-US" sz="2000" dirty="0" smtClean="0"/>
              <a:t>:</a:t>
            </a:r>
          </a:p>
          <a:p>
            <a:pPr lvl="1"/>
            <a:r>
              <a:rPr lang="en-US" sz="2000" dirty="0" err="1" smtClean="0"/>
              <a:t>Nilai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disita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cukup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melunasi</a:t>
            </a:r>
            <a:r>
              <a:rPr lang="en-US" sz="2000" dirty="0" smtClean="0"/>
              <a:t> </a:t>
            </a:r>
            <a:r>
              <a:rPr lang="en-US" sz="2000" dirty="0" err="1" smtClean="0"/>
              <a:t>hutang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endParaRPr lang="en-US" sz="2000" dirty="0" smtClean="0"/>
          </a:p>
          <a:p>
            <a:pPr lvl="1"/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lelang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cukup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melunasi</a:t>
            </a:r>
            <a:r>
              <a:rPr lang="en-US" sz="2000" dirty="0" smtClean="0"/>
              <a:t> </a:t>
            </a:r>
            <a:r>
              <a:rPr lang="en-US" sz="2000" dirty="0" err="1" smtClean="0"/>
              <a:t>hutang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000" dirty="0" err="1" smtClean="0"/>
              <a:t>Pencabutan</a:t>
            </a:r>
            <a:r>
              <a:rPr lang="en-US" sz="2000" dirty="0" smtClean="0"/>
              <a:t> </a:t>
            </a:r>
            <a:r>
              <a:rPr lang="en-US" sz="2000" dirty="0" err="1" smtClean="0"/>
              <a:t>sita</a:t>
            </a:r>
            <a:r>
              <a:rPr lang="en-US" sz="2000" dirty="0" smtClean="0"/>
              <a:t> </a:t>
            </a:r>
            <a:r>
              <a:rPr lang="en-US" sz="2000" dirty="0" err="1" smtClean="0"/>
              <a:t>dilaksanakan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penanggung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melunasi</a:t>
            </a:r>
            <a:r>
              <a:rPr lang="en-US" sz="2000" dirty="0" smtClean="0"/>
              <a:t> </a:t>
            </a: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penagihan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utang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berdasarkan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pengadilan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badan</a:t>
            </a:r>
            <a:r>
              <a:rPr lang="en-US" sz="2000" dirty="0" smtClean="0"/>
              <a:t> </a:t>
            </a:r>
            <a:r>
              <a:rPr lang="en-US" sz="2000" dirty="0" err="1" smtClean="0"/>
              <a:t>peradilan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ditetapkan</a:t>
            </a:r>
            <a:r>
              <a:rPr lang="en-US" sz="2000" dirty="0" smtClean="0"/>
              <a:t> lain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menteri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1101375" y="6858000"/>
            <a:ext cx="758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UU No 19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urat </a:t>
            </a:r>
            <a:r>
              <a:rPr lang="en-US" dirty="0" err="1"/>
              <a:t>P</a:t>
            </a:r>
            <a:r>
              <a:rPr lang="en-US" dirty="0" err="1" smtClean="0"/>
              <a:t>aksa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9704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98438" y="371475"/>
            <a:ext cx="7477125" cy="1143000"/>
          </a:xfrm>
        </p:spPr>
        <p:txBody>
          <a:bodyPr anchor="t">
            <a:normAutofit/>
          </a:bodyPr>
          <a:lstStyle/>
          <a:p>
            <a:pPr algn="ctr"/>
            <a:r>
              <a:rPr lang="en-US" altLang="en-US" dirty="0" err="1" smtClean="0"/>
              <a:t>Penagihan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Seketika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Sekaligus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GB" alt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285860"/>
            <a:ext cx="8256614" cy="4105275"/>
          </a:xfrm>
        </p:spPr>
        <p:txBody>
          <a:bodyPr/>
          <a:lstStyle/>
          <a:p>
            <a:r>
              <a:rPr lang="en-US" altLang="en-US" dirty="0" err="1" smtClean="0"/>
              <a:t>Tindakan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penagihan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dilakukan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oleh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Jurusita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kepada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Penanggung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tanpa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menunggu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tangal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jatuh</a:t>
            </a:r>
            <a:r>
              <a:rPr lang="en-US" altLang="en-US" dirty="0" smtClean="0"/>
              <a:t> tempo </a:t>
            </a:r>
            <a:r>
              <a:rPr lang="en-US" altLang="en-US" dirty="0" err="1" smtClean="0"/>
              <a:t>pembayaran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meliputi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seluruh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Utang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dari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semua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jenis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Masa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Tahun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pajak</a:t>
            </a:r>
            <a:r>
              <a:rPr lang="en-US" altLang="en-US" dirty="0" smtClean="0"/>
              <a:t>. </a:t>
            </a:r>
            <a:endParaRPr lang="en-GB" alt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9EE4D2DD-BCE8-4227-86FE-3E232ED0078F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457200"/>
            <a:ext cx="7477125" cy="990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3600" smtClean="0"/>
              <a:t>Penagihan Seketika dan Sekaligus</a:t>
            </a:r>
            <a:br>
              <a:rPr lang="en-US" altLang="en-US" sz="3600" smtClean="0"/>
            </a:br>
            <a:endParaRPr lang="en-US" altLang="en-US" sz="360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00034" y="1214422"/>
            <a:ext cx="8072494" cy="421484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err="1" smtClean="0"/>
              <a:t>Dapat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dilakukan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apabila</a:t>
            </a:r>
            <a:r>
              <a:rPr lang="en-US" altLang="en-US" sz="2400" dirty="0" smtClean="0"/>
              <a:t> 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1.Terjadi </a:t>
            </a:r>
            <a:r>
              <a:rPr lang="en-US" altLang="en-US" sz="2400" dirty="0" err="1" smtClean="0"/>
              <a:t>suatu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peristiwa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atau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keadaan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mendesak</a:t>
            </a:r>
            <a:r>
              <a:rPr lang="en-US" altLang="en-US" sz="24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2.Untuk </a:t>
            </a:r>
            <a:r>
              <a:rPr lang="en-US" altLang="en-US" sz="2400" dirty="0" err="1" smtClean="0"/>
              <a:t>menjaga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kemungkinan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terjadinya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sesuatu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akan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mengakibatkan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pajak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terutang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tidak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dapat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ditagih</a:t>
            </a:r>
            <a:r>
              <a:rPr lang="en-US" altLang="en-US" sz="24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3.Agar </a:t>
            </a:r>
            <a:r>
              <a:rPr lang="en-US" altLang="en-US" sz="2400" dirty="0" err="1" smtClean="0"/>
              <a:t>penerimaan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negara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disektor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perpajakan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dapat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diamankan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dalam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waktu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yg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singkat</a:t>
            </a:r>
            <a:r>
              <a:rPr lang="en-US" altLang="en-US" sz="2400" dirty="0" smtClean="0"/>
              <a:t>.</a:t>
            </a:r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FD0653ED-70D7-4832-98A2-9537C0F55B96}" type="slidenum">
              <a:rPr lang="en-US" altLang="en-US"/>
              <a:pPr/>
              <a:t>25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500042"/>
            <a:ext cx="7477125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3600" dirty="0" err="1" smtClean="0"/>
              <a:t>Ada</a:t>
            </a:r>
            <a:r>
              <a:rPr lang="en-US" altLang="en-US" sz="3600" dirty="0" smtClean="0"/>
              <a:t> 5 </a:t>
            </a:r>
            <a:r>
              <a:rPr lang="en-US" altLang="en-US" sz="3600" dirty="0" err="1" smtClean="0"/>
              <a:t>unsur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yg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harus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dipenuhi</a:t>
            </a:r>
            <a:r>
              <a:rPr lang="en-US" altLang="en-US" sz="3600" dirty="0" smtClean="0"/>
              <a:t>, </a:t>
            </a:r>
            <a:r>
              <a:rPr lang="en-US" altLang="en-US" sz="3600" dirty="0" err="1" smtClean="0"/>
              <a:t>yaitu</a:t>
            </a:r>
            <a:r>
              <a:rPr lang="en-US" altLang="en-US" sz="3600" dirty="0" smtClean="0"/>
              <a:t> :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8925" y="1344613"/>
            <a:ext cx="7386638" cy="5208587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400" smtClean="0"/>
              <a:t>Penanggung pajak akan meninggalkan Indonesia untuk selama-lamanya atau berniat untuk itu.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400" smtClean="0"/>
              <a:t>Penanggung pajak menghentikan atau secara nyata mengecilkan kegiatan perusahaan atau memindahtangankan barang yg dimiliki atau dikuasai, 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400" smtClean="0"/>
              <a:t>Terdapat tanda-tanda penanggung pajak akan  membubarkan badan usahanya,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400" smtClean="0"/>
              <a:t>Badan usaha akan dibubarkan oleh Negara.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400" smtClean="0"/>
              <a:t>Terjadi penyitaan atas barang2 penanggung pajak oleh pihak ke tiga atau terdapat tanda-tanda pailit</a:t>
            </a:r>
          </a:p>
          <a:p>
            <a:pPr marL="609600" indent="-609600" eaLnBrk="1" hangingPunct="1">
              <a:buFontTx/>
              <a:buAutoNum type="arabicPeriod"/>
            </a:pPr>
            <a:endParaRPr lang="en-US" altLang="en-US" sz="2400" smtClean="0"/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5"/>
          </p:nvPr>
        </p:nvSpPr>
        <p:spPr>
          <a:noFill/>
        </p:spPr>
        <p:txBody>
          <a:bodyPr/>
          <a:lstStyle/>
          <a:p>
            <a:fld id="{FE418FCF-FB35-4CB4-9812-BE7D22B10D92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121</TotalTime>
  <Words>1219</Words>
  <Application>Microsoft Office PowerPoint</Application>
  <PresentationFormat>On-screen Show (4:3)</PresentationFormat>
  <Paragraphs>153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Oriel</vt:lpstr>
      <vt:lpstr>Aspect</vt:lpstr>
      <vt:lpstr>TAX COLLECTION</vt:lpstr>
      <vt:lpstr>Dasar Hukum Penagihan Pajak</vt:lpstr>
      <vt:lpstr>Penagihan Pajak</vt:lpstr>
      <vt:lpstr>UU Nomor 28 Tahun 2007 </vt:lpstr>
      <vt:lpstr>Penjelasan</vt:lpstr>
      <vt:lpstr>Slide 6</vt:lpstr>
      <vt:lpstr>Slide 7</vt:lpstr>
      <vt:lpstr>Alur Penagihan Pajak</vt:lpstr>
      <vt:lpstr>Surat Teguran</vt:lpstr>
      <vt:lpstr>Slide 10</vt:lpstr>
      <vt:lpstr>Surat Paksa Diterbitkan ;</vt:lpstr>
      <vt:lpstr>Jurusita Pajak</vt:lpstr>
      <vt:lpstr>Ciri-ciri  Surat paksa :</vt:lpstr>
      <vt:lpstr>Ciri-ciri  Surat paksa (lanjutan) :</vt:lpstr>
      <vt:lpstr>Sifat Surat Paksa :</vt:lpstr>
      <vt:lpstr>Penyitaan</vt:lpstr>
      <vt:lpstr>Penyitaan</vt:lpstr>
      <vt:lpstr>JURUSITA</vt:lpstr>
      <vt:lpstr>PENYITAAN (pasal 12)</vt:lpstr>
      <vt:lpstr>PENYITAAN (pasal 14)</vt:lpstr>
      <vt:lpstr>PENYITAAN (pasal 19)</vt:lpstr>
      <vt:lpstr>Penyitaan (pasal 19)</vt:lpstr>
      <vt:lpstr>PENYITAAN (pasal 21), (pasal 22)</vt:lpstr>
      <vt:lpstr>Penagihan Seketika dan Sekaligus </vt:lpstr>
      <vt:lpstr>Penagihan Seketika dan Sekaligus </vt:lpstr>
      <vt:lpstr>Ada 5 unsur yg harus dipenuhi, yaitu 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COLLECTION</dc:title>
  <dc:creator>Heddy</dc:creator>
  <cp:lastModifiedBy>Heddy</cp:lastModifiedBy>
  <cp:revision>13</cp:revision>
  <dcterms:created xsi:type="dcterms:W3CDTF">2018-03-07T03:26:28Z</dcterms:created>
  <dcterms:modified xsi:type="dcterms:W3CDTF">2018-03-07T07:46:16Z</dcterms:modified>
</cp:coreProperties>
</file>