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56" r:id="rId2"/>
    <p:sldId id="260"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Lst>
  <p:sldSz cx="9144000" cy="6858000" type="screen4x3"/>
  <p:notesSz cx="9144000" cy="6858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788E"/>
    <a:srgbClr val="3366FF"/>
    <a:srgbClr val="000099"/>
    <a:srgbClr val="422C16"/>
    <a:srgbClr val="025198"/>
    <a:srgbClr val="1C1C1C"/>
    <a:srgbClr val="FFE69F"/>
    <a:srgbClr val="221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11" autoAdjust="0"/>
    <p:restoredTop sz="94652" autoAdjust="0"/>
  </p:normalViewPr>
  <p:slideViewPr>
    <p:cSldViewPr>
      <p:cViewPr varScale="1">
        <p:scale>
          <a:sx n="65" d="100"/>
          <a:sy n="65" d="100"/>
        </p:scale>
        <p:origin x="120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3F3450-EA1F-4F6B-BA38-EA8126D612AB}" type="doc">
      <dgm:prSet loTypeId="urn:microsoft.com/office/officeart/2005/8/layout/radial1" loCatId="cycle" qsTypeId="urn:microsoft.com/office/officeart/2005/8/quickstyle/simple5" qsCatId="simple" csTypeId="urn:microsoft.com/office/officeart/2005/8/colors/accent1_4" csCatId="accent1" phldr="1"/>
      <dgm:spPr/>
      <dgm:t>
        <a:bodyPr/>
        <a:lstStyle/>
        <a:p>
          <a:endParaRPr lang="en-US"/>
        </a:p>
      </dgm:t>
    </dgm:pt>
    <dgm:pt modelId="{197DE1A5-95E4-4AA2-95A5-498DF16C0100}">
      <dgm:prSet phldrT="[Text]" custT="1"/>
      <dgm:spPr>
        <a:solidFill>
          <a:schemeClr val="accent1">
            <a:lumMod val="75000"/>
          </a:schemeClr>
        </a:solidFill>
      </dgm:spPr>
      <dgm:t>
        <a:bodyPr/>
        <a:lstStyle/>
        <a:p>
          <a:r>
            <a:rPr lang="en-US" sz="2400" b="1" dirty="0" err="1" smtClean="0">
              <a:latin typeface="Arial Narrow" pitchFamily="34" charset="0"/>
            </a:rPr>
            <a:t>Atas</a:t>
          </a:r>
          <a:r>
            <a:rPr lang="en-US" sz="2400" b="1" dirty="0" smtClean="0">
              <a:latin typeface="Arial Narrow" pitchFamily="34" charset="0"/>
            </a:rPr>
            <a:t> </a:t>
          </a:r>
          <a:r>
            <a:rPr lang="en-US" sz="2400" b="1" dirty="0" err="1" smtClean="0">
              <a:latin typeface="Arial Narrow" pitchFamily="34" charset="0"/>
            </a:rPr>
            <a:t>aduan</a:t>
          </a:r>
          <a:r>
            <a:rPr lang="en-US" sz="2400" b="1" dirty="0" smtClean="0">
              <a:latin typeface="Arial Narrow" pitchFamily="34" charset="0"/>
            </a:rPr>
            <a:t> </a:t>
          </a:r>
          <a:r>
            <a:rPr lang="en-US" sz="2400" b="1" dirty="0" err="1" smtClean="0">
              <a:latin typeface="Arial Narrow" pitchFamily="34" charset="0"/>
            </a:rPr>
            <a:t>pihak</a:t>
          </a:r>
          <a:r>
            <a:rPr lang="en-US" sz="2400" b="1" dirty="0" smtClean="0">
              <a:latin typeface="Arial Narrow" pitchFamily="34" charset="0"/>
            </a:rPr>
            <a:t> yang </a:t>
          </a:r>
          <a:r>
            <a:rPr lang="en-US" sz="2400" b="1" dirty="0" err="1" smtClean="0">
              <a:latin typeface="Arial Narrow" pitchFamily="34" charset="0"/>
            </a:rPr>
            <a:t>dilanggar</a:t>
          </a:r>
          <a:r>
            <a:rPr lang="en-US" sz="2400" b="1" dirty="0" smtClean="0">
              <a:latin typeface="Arial Narrow" pitchFamily="34" charset="0"/>
            </a:rPr>
            <a:t> </a:t>
          </a:r>
          <a:r>
            <a:rPr lang="en-US" sz="2400" b="1" dirty="0" err="1" smtClean="0">
              <a:latin typeface="Arial Narrow" pitchFamily="34" charset="0"/>
            </a:rPr>
            <a:t>kerahasiaannya</a:t>
          </a:r>
          <a:r>
            <a:rPr lang="en-US" sz="2400" b="1" dirty="0" smtClean="0">
              <a:latin typeface="Arial Narrow" pitchFamily="34" charset="0"/>
            </a:rPr>
            <a:t>, </a:t>
          </a:r>
          <a:r>
            <a:rPr lang="en-US" sz="2400" b="1" dirty="0" err="1" smtClean="0">
              <a:latin typeface="Arial Narrow" pitchFamily="34" charset="0"/>
            </a:rPr>
            <a:t>pejabat</a:t>
          </a:r>
          <a:r>
            <a:rPr lang="en-US" sz="2400" b="1" dirty="0" smtClean="0">
              <a:latin typeface="Arial Narrow" pitchFamily="34" charset="0"/>
            </a:rPr>
            <a:t> </a:t>
          </a:r>
          <a:r>
            <a:rPr lang="en-US" sz="2400" b="1" dirty="0" err="1" smtClean="0">
              <a:latin typeface="Arial Narrow" pitchFamily="34" charset="0"/>
            </a:rPr>
            <a:t>perpajakan</a:t>
          </a:r>
          <a:r>
            <a:rPr lang="en-US" sz="2400" b="1" dirty="0" smtClean="0">
              <a:latin typeface="Arial Narrow" pitchFamily="34" charset="0"/>
            </a:rPr>
            <a:t> </a:t>
          </a:r>
          <a:r>
            <a:rPr lang="en-US" sz="2400" b="1" dirty="0" err="1" smtClean="0">
              <a:latin typeface="Arial Narrow" pitchFamily="34" charset="0"/>
            </a:rPr>
            <a:t>dapat</a:t>
          </a:r>
          <a:r>
            <a:rPr lang="en-US" sz="2400" b="1" dirty="0" smtClean="0">
              <a:latin typeface="Arial Narrow" pitchFamily="34" charset="0"/>
            </a:rPr>
            <a:t> </a:t>
          </a:r>
          <a:r>
            <a:rPr lang="en-US" sz="2400" b="1" dirty="0" err="1" smtClean="0">
              <a:latin typeface="Arial Narrow" pitchFamily="34" charset="0"/>
            </a:rPr>
            <a:t>dikenai</a:t>
          </a:r>
          <a:r>
            <a:rPr lang="en-US" sz="2400" b="1" dirty="0" smtClean="0">
              <a:latin typeface="Arial Narrow" pitchFamily="34" charset="0"/>
            </a:rPr>
            <a:t> </a:t>
          </a:r>
          <a:r>
            <a:rPr lang="en-US" sz="2400" b="1" dirty="0" err="1" smtClean="0">
              <a:latin typeface="Arial Narrow" pitchFamily="34" charset="0"/>
            </a:rPr>
            <a:t>pidana</a:t>
          </a:r>
          <a:r>
            <a:rPr lang="en-US" sz="2400" b="1" dirty="0" smtClean="0">
              <a:latin typeface="Arial Narrow" pitchFamily="34" charset="0"/>
            </a:rPr>
            <a:t> </a:t>
          </a:r>
          <a:r>
            <a:rPr lang="en-US" sz="2400" b="1" dirty="0" err="1" smtClean="0">
              <a:latin typeface="Arial Narrow" pitchFamily="34" charset="0"/>
            </a:rPr>
            <a:t>apabila</a:t>
          </a:r>
          <a:r>
            <a:rPr lang="en-US" sz="2400" b="1" dirty="0" smtClean="0">
              <a:latin typeface="Arial Narrow" pitchFamily="34" charset="0"/>
            </a:rPr>
            <a:t>:</a:t>
          </a:r>
          <a:endParaRPr lang="en-US" sz="2400" b="1" dirty="0">
            <a:latin typeface="Arial Narrow" pitchFamily="34" charset="0"/>
          </a:endParaRPr>
        </a:p>
      </dgm:t>
    </dgm:pt>
    <dgm:pt modelId="{606F481D-E9D2-45A2-9CDD-42C2010BE159}" type="parTrans" cxnId="{B38C55B9-76E4-45DD-A9FA-34C8EF746BE1}">
      <dgm:prSet/>
      <dgm:spPr/>
      <dgm:t>
        <a:bodyPr/>
        <a:lstStyle/>
        <a:p>
          <a:endParaRPr lang="en-US"/>
        </a:p>
      </dgm:t>
    </dgm:pt>
    <dgm:pt modelId="{0BFAB4FD-EBF6-46C0-B6FB-F31A8901A151}" type="sibTrans" cxnId="{B38C55B9-76E4-45DD-A9FA-34C8EF746BE1}">
      <dgm:prSet/>
      <dgm:spPr/>
      <dgm:t>
        <a:bodyPr/>
        <a:lstStyle/>
        <a:p>
          <a:endParaRPr lang="en-US"/>
        </a:p>
      </dgm:t>
    </dgm:pt>
    <dgm:pt modelId="{EFC7DFD3-A24D-4215-8426-0ECC4025B7A2}">
      <dgm:prSet phldrT="[Text]" custT="1"/>
      <dgm:spPr>
        <a:solidFill>
          <a:schemeClr val="accent1">
            <a:lumMod val="75000"/>
          </a:schemeClr>
        </a:solidFill>
      </dgm:spPr>
      <dgm:t>
        <a:bodyPr/>
        <a:lstStyle/>
        <a:p>
          <a:pPr algn="ctr"/>
          <a:r>
            <a:rPr lang="en-US" sz="2400" b="1" dirty="0" err="1" smtClean="0">
              <a:latin typeface="Arial Narrow" pitchFamily="34" charset="0"/>
            </a:rPr>
            <a:t>Akibat</a:t>
          </a:r>
          <a:r>
            <a:rPr lang="en-US" sz="2400" b="1" dirty="0" smtClean="0">
              <a:latin typeface="Arial Narrow" pitchFamily="34" charset="0"/>
            </a:rPr>
            <a:t> </a:t>
          </a:r>
          <a:r>
            <a:rPr lang="en-US" sz="2400" b="1" dirty="0" err="1" smtClean="0">
              <a:latin typeface="Arial Narrow" pitchFamily="34" charset="0"/>
            </a:rPr>
            <a:t>kealpaan</a:t>
          </a:r>
          <a:r>
            <a:rPr lang="en-US" sz="2400" b="1" dirty="0" smtClean="0">
              <a:latin typeface="Arial Narrow" pitchFamily="34" charset="0"/>
            </a:rPr>
            <a:t>, </a:t>
          </a:r>
          <a:r>
            <a:rPr lang="en-US" sz="2400" b="1" dirty="0" err="1" smtClean="0">
              <a:latin typeface="Arial Narrow" pitchFamily="34" charset="0"/>
            </a:rPr>
            <a:t>tidak</a:t>
          </a:r>
          <a:r>
            <a:rPr lang="en-US" sz="2400" b="1" dirty="0" smtClean="0">
              <a:latin typeface="Arial Narrow" pitchFamily="34" charset="0"/>
            </a:rPr>
            <a:t> </a:t>
          </a:r>
          <a:r>
            <a:rPr lang="en-US" sz="2400" b="1" dirty="0" err="1" smtClean="0">
              <a:latin typeface="Arial Narrow" pitchFamily="34" charset="0"/>
            </a:rPr>
            <a:t>menjaga</a:t>
          </a:r>
          <a:r>
            <a:rPr lang="en-US" sz="2400" b="1" dirty="0" smtClean="0">
              <a:latin typeface="Arial Narrow" pitchFamily="34" charset="0"/>
            </a:rPr>
            <a:t> </a:t>
          </a:r>
          <a:r>
            <a:rPr lang="en-US" sz="2400" b="1" dirty="0" err="1" smtClean="0">
              <a:latin typeface="Arial Narrow" pitchFamily="34" charset="0"/>
            </a:rPr>
            <a:t>kerahasiaan</a:t>
          </a:r>
          <a:r>
            <a:rPr lang="en-US" sz="2400" b="1" dirty="0" smtClean="0">
              <a:latin typeface="Arial Narrow" pitchFamily="34" charset="0"/>
            </a:rPr>
            <a:t> </a:t>
          </a:r>
          <a:r>
            <a:rPr lang="en-US" sz="2400" b="1" dirty="0" err="1" smtClean="0">
              <a:latin typeface="Arial Narrow" pitchFamily="34" charset="0"/>
            </a:rPr>
            <a:t>Wajib</a:t>
          </a:r>
          <a:r>
            <a:rPr lang="en-US" sz="2400" b="1" dirty="0" smtClean="0">
              <a:latin typeface="Arial Narrow" pitchFamily="34" charset="0"/>
            </a:rPr>
            <a:t> </a:t>
          </a:r>
          <a:r>
            <a:rPr lang="en-US" sz="2400" b="1" dirty="0" err="1" smtClean="0">
              <a:latin typeface="Arial Narrow" pitchFamily="34" charset="0"/>
            </a:rPr>
            <a:t>Pajak</a:t>
          </a:r>
          <a:r>
            <a:rPr lang="en-US" sz="2400" b="1" dirty="0" smtClean="0">
              <a:latin typeface="Arial Narrow" pitchFamily="34" charset="0"/>
            </a:rPr>
            <a:t>.</a:t>
          </a:r>
          <a:endParaRPr lang="en-US" sz="2400" b="1" dirty="0">
            <a:latin typeface="Arial Narrow" pitchFamily="34" charset="0"/>
          </a:endParaRPr>
        </a:p>
      </dgm:t>
    </dgm:pt>
    <dgm:pt modelId="{10EF7434-3107-494B-8643-65BC050FE10C}" type="parTrans" cxnId="{0DAF4ED5-609B-40C2-9A30-5C63620C871F}">
      <dgm:prSet/>
      <dgm:spPr/>
      <dgm:t>
        <a:bodyPr/>
        <a:lstStyle/>
        <a:p>
          <a:endParaRPr lang="en-US"/>
        </a:p>
      </dgm:t>
    </dgm:pt>
    <dgm:pt modelId="{11422673-BACA-4CA2-9637-96A3A5B26887}" type="sibTrans" cxnId="{0DAF4ED5-609B-40C2-9A30-5C63620C871F}">
      <dgm:prSet/>
      <dgm:spPr/>
      <dgm:t>
        <a:bodyPr/>
        <a:lstStyle/>
        <a:p>
          <a:endParaRPr lang="en-US"/>
        </a:p>
      </dgm:t>
    </dgm:pt>
    <dgm:pt modelId="{27B917DF-9C4E-468E-90EF-A8B492FE9110}">
      <dgm:prSet phldrT="[Text]" custT="1"/>
      <dgm:spPr>
        <a:solidFill>
          <a:schemeClr val="accent1">
            <a:lumMod val="75000"/>
          </a:schemeClr>
        </a:solidFill>
      </dgm:spPr>
      <dgm:t>
        <a:bodyPr/>
        <a:lstStyle/>
        <a:p>
          <a:pPr algn="l"/>
          <a:r>
            <a:rPr lang="en-US" sz="2000" b="1" dirty="0" err="1" smtClean="0">
              <a:latin typeface="Arial Narrow" pitchFamily="34" charset="0"/>
            </a:rPr>
            <a:t>Dikenai</a:t>
          </a:r>
          <a:r>
            <a:rPr lang="en-US" sz="2000" b="1" dirty="0" smtClean="0">
              <a:latin typeface="Arial Narrow" pitchFamily="34" charset="0"/>
            </a:rPr>
            <a:t> </a:t>
          </a:r>
          <a:r>
            <a:rPr lang="en-US" sz="2000" b="1" dirty="0" err="1" smtClean="0">
              <a:latin typeface="Arial Narrow" pitchFamily="34" charset="0"/>
            </a:rPr>
            <a:t>pidana</a:t>
          </a:r>
          <a:r>
            <a:rPr lang="en-US" sz="2000" b="1" dirty="0" smtClean="0">
              <a:latin typeface="Arial Narrow" pitchFamily="34" charset="0"/>
            </a:rPr>
            <a:t> </a:t>
          </a:r>
          <a:r>
            <a:rPr lang="en-US" sz="2000" b="1" dirty="0" err="1" smtClean="0">
              <a:latin typeface="Arial Narrow" pitchFamily="34" charset="0"/>
            </a:rPr>
            <a:t>kurungan</a:t>
          </a:r>
          <a:r>
            <a:rPr lang="en-US" sz="2000" b="1" dirty="0" smtClean="0">
              <a:latin typeface="Arial Narrow" pitchFamily="34" charset="0"/>
            </a:rPr>
            <a:t> </a:t>
          </a:r>
          <a:r>
            <a:rPr lang="en-US" sz="2000" b="1" dirty="0" err="1" smtClean="0">
              <a:latin typeface="Arial Narrow" pitchFamily="34" charset="0"/>
            </a:rPr>
            <a:t>maksimal</a:t>
          </a:r>
          <a:r>
            <a:rPr lang="en-US" sz="2000" b="1" dirty="0" smtClean="0">
              <a:latin typeface="Arial Narrow" pitchFamily="34" charset="0"/>
            </a:rPr>
            <a:t> 1 </a:t>
          </a:r>
          <a:r>
            <a:rPr lang="en-US" sz="2000" b="1" dirty="0" err="1" smtClean="0">
              <a:latin typeface="Arial Narrow" pitchFamily="34" charset="0"/>
            </a:rPr>
            <a:t>tahun</a:t>
          </a:r>
          <a:r>
            <a:rPr lang="en-US" sz="2000" b="1" dirty="0" smtClean="0">
              <a:latin typeface="Arial Narrow" pitchFamily="34" charset="0"/>
            </a:rPr>
            <a:t> </a:t>
          </a:r>
          <a:r>
            <a:rPr lang="en-US" sz="2000" b="1" dirty="0" err="1" smtClean="0">
              <a:latin typeface="Arial Narrow" pitchFamily="34" charset="0"/>
            </a:rPr>
            <a:t>dan</a:t>
          </a:r>
          <a:r>
            <a:rPr lang="en-US" sz="2000" b="1" dirty="0" smtClean="0">
              <a:latin typeface="Arial Narrow" pitchFamily="34" charset="0"/>
            </a:rPr>
            <a:t> </a:t>
          </a:r>
          <a:r>
            <a:rPr lang="en-US" sz="2000" b="1" dirty="0" err="1" smtClean="0">
              <a:latin typeface="Arial Narrow" pitchFamily="34" charset="0"/>
            </a:rPr>
            <a:t>denda</a:t>
          </a:r>
          <a:r>
            <a:rPr lang="en-US" sz="2000" b="1" dirty="0" smtClean="0">
              <a:latin typeface="Arial Narrow" pitchFamily="34" charset="0"/>
            </a:rPr>
            <a:t> </a:t>
          </a:r>
          <a:r>
            <a:rPr lang="en-US" sz="2000" b="1" dirty="0" err="1" smtClean="0">
              <a:latin typeface="Arial Narrow" pitchFamily="34" charset="0"/>
            </a:rPr>
            <a:t>maksimal</a:t>
          </a:r>
          <a:r>
            <a:rPr lang="en-US" sz="2000" b="1" dirty="0" smtClean="0">
              <a:latin typeface="Arial Narrow" pitchFamily="34" charset="0"/>
            </a:rPr>
            <a:t> </a:t>
          </a:r>
          <a:r>
            <a:rPr lang="en-US" sz="2000" b="1" dirty="0" err="1" smtClean="0">
              <a:latin typeface="Arial Narrow" pitchFamily="34" charset="0"/>
            </a:rPr>
            <a:t>Rp</a:t>
          </a:r>
          <a:r>
            <a:rPr lang="en-US" sz="2000" b="1" dirty="0" smtClean="0">
              <a:latin typeface="Arial Narrow" pitchFamily="34" charset="0"/>
            </a:rPr>
            <a:t> 25.000.000,00.</a:t>
          </a:r>
          <a:endParaRPr lang="en-US" sz="2000" b="1" dirty="0">
            <a:latin typeface="Arial Narrow" pitchFamily="34" charset="0"/>
          </a:endParaRPr>
        </a:p>
      </dgm:t>
    </dgm:pt>
    <dgm:pt modelId="{343371AF-BAFD-4466-957D-BDE119A8C220}" type="parTrans" cxnId="{CED8CD2E-4684-4140-82D7-58FB74434810}">
      <dgm:prSet/>
      <dgm:spPr/>
      <dgm:t>
        <a:bodyPr/>
        <a:lstStyle/>
        <a:p>
          <a:endParaRPr lang="en-US"/>
        </a:p>
      </dgm:t>
    </dgm:pt>
    <dgm:pt modelId="{DFD6C662-25DD-46EC-AA7E-38B46C8918A1}" type="sibTrans" cxnId="{CED8CD2E-4684-4140-82D7-58FB74434810}">
      <dgm:prSet/>
      <dgm:spPr/>
      <dgm:t>
        <a:bodyPr/>
        <a:lstStyle/>
        <a:p>
          <a:endParaRPr lang="en-US"/>
        </a:p>
      </dgm:t>
    </dgm:pt>
    <dgm:pt modelId="{24A36A7F-C0B8-43B8-81D6-056C23917445}">
      <dgm:prSet phldrT="[Text]" custT="1"/>
      <dgm:spPr>
        <a:solidFill>
          <a:schemeClr val="accent1">
            <a:lumMod val="75000"/>
          </a:schemeClr>
        </a:solidFill>
      </dgm:spPr>
      <dgm:t>
        <a:bodyPr/>
        <a:lstStyle/>
        <a:p>
          <a:pPr algn="ctr"/>
          <a:r>
            <a:rPr lang="en-US" sz="2400" b="1" smtClean="0">
              <a:latin typeface="Arial Narrow" pitchFamily="34" charset="0"/>
            </a:rPr>
            <a:t>Secara sengaja, tidak menjaga kerahasiaan Wajib Pajak.</a:t>
          </a:r>
          <a:endParaRPr lang="en-US" sz="2400" b="1" dirty="0">
            <a:latin typeface="Arial Narrow" pitchFamily="34" charset="0"/>
          </a:endParaRPr>
        </a:p>
      </dgm:t>
    </dgm:pt>
    <dgm:pt modelId="{AD4AEADA-9C16-4C8A-8BC3-F368F2B3BA2B}" type="parTrans" cxnId="{BBECC293-16D9-4856-A6F9-B11D430F006C}">
      <dgm:prSet/>
      <dgm:spPr/>
      <dgm:t>
        <a:bodyPr/>
        <a:lstStyle/>
        <a:p>
          <a:endParaRPr lang="en-US"/>
        </a:p>
      </dgm:t>
    </dgm:pt>
    <dgm:pt modelId="{D474E3C0-8417-4618-8594-A16765641687}" type="sibTrans" cxnId="{BBECC293-16D9-4856-A6F9-B11D430F006C}">
      <dgm:prSet/>
      <dgm:spPr/>
      <dgm:t>
        <a:bodyPr/>
        <a:lstStyle/>
        <a:p>
          <a:endParaRPr lang="en-US"/>
        </a:p>
      </dgm:t>
    </dgm:pt>
    <dgm:pt modelId="{70EDB8DF-92A9-4879-8E36-352FE8609A71}">
      <dgm:prSet phldrT="[Text]" custT="1"/>
      <dgm:spPr>
        <a:solidFill>
          <a:schemeClr val="accent1">
            <a:lumMod val="75000"/>
          </a:schemeClr>
        </a:solidFill>
      </dgm:spPr>
      <dgm:t>
        <a:bodyPr/>
        <a:lstStyle/>
        <a:p>
          <a:pPr algn="l"/>
          <a:r>
            <a:rPr lang="en-US" sz="2000" b="1" dirty="0" err="1" smtClean="0">
              <a:latin typeface="Arial Narrow" pitchFamily="34" charset="0"/>
            </a:rPr>
            <a:t>Dikenai</a:t>
          </a:r>
          <a:r>
            <a:rPr lang="en-US" sz="2000" b="1" dirty="0" smtClean="0">
              <a:latin typeface="Arial Narrow" pitchFamily="34" charset="0"/>
            </a:rPr>
            <a:t> </a:t>
          </a:r>
          <a:r>
            <a:rPr lang="en-US" sz="2000" b="1" dirty="0" err="1" smtClean="0">
              <a:latin typeface="Arial Narrow" pitchFamily="34" charset="0"/>
            </a:rPr>
            <a:t>pidana</a:t>
          </a:r>
          <a:r>
            <a:rPr lang="en-US" sz="2000" b="1" dirty="0" smtClean="0">
              <a:latin typeface="Arial Narrow" pitchFamily="34" charset="0"/>
            </a:rPr>
            <a:t> </a:t>
          </a:r>
          <a:r>
            <a:rPr lang="en-US" sz="2000" b="1" dirty="0" err="1" smtClean="0">
              <a:latin typeface="Arial Narrow" pitchFamily="34" charset="0"/>
            </a:rPr>
            <a:t>kurungan</a:t>
          </a:r>
          <a:r>
            <a:rPr lang="en-US" sz="2000" b="1" dirty="0" smtClean="0">
              <a:latin typeface="Arial Narrow" pitchFamily="34" charset="0"/>
            </a:rPr>
            <a:t> </a:t>
          </a:r>
          <a:r>
            <a:rPr lang="en-US" sz="2000" b="1" dirty="0" err="1" smtClean="0">
              <a:latin typeface="Arial Narrow" pitchFamily="34" charset="0"/>
            </a:rPr>
            <a:t>maksimal</a:t>
          </a:r>
          <a:r>
            <a:rPr lang="en-US" sz="2000" b="1" dirty="0" smtClean="0">
              <a:latin typeface="Arial Narrow" pitchFamily="34" charset="0"/>
            </a:rPr>
            <a:t> 2 </a:t>
          </a:r>
          <a:r>
            <a:rPr lang="en-US" sz="2000" b="1" dirty="0" err="1" smtClean="0">
              <a:latin typeface="Arial Narrow" pitchFamily="34" charset="0"/>
            </a:rPr>
            <a:t>tahun</a:t>
          </a:r>
          <a:r>
            <a:rPr lang="en-US" sz="2000" b="1" dirty="0" smtClean="0">
              <a:latin typeface="Arial Narrow" pitchFamily="34" charset="0"/>
            </a:rPr>
            <a:t> </a:t>
          </a:r>
          <a:r>
            <a:rPr lang="en-US" sz="2000" b="1" dirty="0" err="1" smtClean="0">
              <a:latin typeface="Arial Narrow" pitchFamily="34" charset="0"/>
            </a:rPr>
            <a:t>dan</a:t>
          </a:r>
          <a:r>
            <a:rPr lang="en-US" sz="2000" b="1" dirty="0" smtClean="0">
              <a:latin typeface="Arial Narrow" pitchFamily="34" charset="0"/>
            </a:rPr>
            <a:t> </a:t>
          </a:r>
          <a:r>
            <a:rPr lang="en-US" sz="2000" b="1" dirty="0" err="1" smtClean="0">
              <a:latin typeface="Arial Narrow" pitchFamily="34" charset="0"/>
            </a:rPr>
            <a:t>denda</a:t>
          </a:r>
          <a:r>
            <a:rPr lang="en-US" sz="2000" b="1" dirty="0" smtClean="0">
              <a:latin typeface="Arial Narrow" pitchFamily="34" charset="0"/>
            </a:rPr>
            <a:t> </a:t>
          </a:r>
          <a:r>
            <a:rPr lang="en-US" sz="2000" b="1" dirty="0" err="1" smtClean="0">
              <a:latin typeface="Arial Narrow" pitchFamily="34" charset="0"/>
            </a:rPr>
            <a:t>maksimal</a:t>
          </a:r>
          <a:r>
            <a:rPr lang="en-US" sz="2000" b="1" dirty="0" smtClean="0">
              <a:latin typeface="Arial Narrow" pitchFamily="34" charset="0"/>
            </a:rPr>
            <a:t> </a:t>
          </a:r>
          <a:r>
            <a:rPr lang="en-US" sz="2000" b="1" dirty="0" err="1" smtClean="0">
              <a:latin typeface="Arial Narrow" pitchFamily="34" charset="0"/>
            </a:rPr>
            <a:t>Rp</a:t>
          </a:r>
          <a:r>
            <a:rPr lang="en-US" sz="2000" b="1" dirty="0" smtClean="0">
              <a:latin typeface="Arial Narrow" pitchFamily="34" charset="0"/>
            </a:rPr>
            <a:t> 50.000.000,00.</a:t>
          </a:r>
          <a:endParaRPr lang="en-US" sz="2000" b="1" dirty="0">
            <a:latin typeface="Arial Narrow" pitchFamily="34" charset="0"/>
          </a:endParaRPr>
        </a:p>
      </dgm:t>
    </dgm:pt>
    <dgm:pt modelId="{F1E3182C-08B4-42F4-9A02-13DD1563A106}" type="parTrans" cxnId="{DB1DA8E7-545C-4563-BD8C-DB01A020C886}">
      <dgm:prSet/>
      <dgm:spPr/>
      <dgm:t>
        <a:bodyPr/>
        <a:lstStyle/>
        <a:p>
          <a:endParaRPr lang="en-US"/>
        </a:p>
      </dgm:t>
    </dgm:pt>
    <dgm:pt modelId="{EA1B2912-2F30-455D-A44C-4C90B21E19B8}" type="sibTrans" cxnId="{DB1DA8E7-545C-4563-BD8C-DB01A020C886}">
      <dgm:prSet/>
      <dgm:spPr/>
      <dgm:t>
        <a:bodyPr/>
        <a:lstStyle/>
        <a:p>
          <a:endParaRPr lang="en-US"/>
        </a:p>
      </dgm:t>
    </dgm:pt>
    <dgm:pt modelId="{40F56402-ED25-4DC8-9440-A8912F8004A5}" type="pres">
      <dgm:prSet presAssocID="{833F3450-EA1F-4F6B-BA38-EA8126D612AB}" presName="cycle" presStyleCnt="0">
        <dgm:presLayoutVars>
          <dgm:chMax val="1"/>
          <dgm:dir/>
          <dgm:animLvl val="ctr"/>
          <dgm:resizeHandles val="exact"/>
        </dgm:presLayoutVars>
      </dgm:prSet>
      <dgm:spPr/>
      <dgm:t>
        <a:bodyPr/>
        <a:lstStyle/>
        <a:p>
          <a:endParaRPr lang="en-US"/>
        </a:p>
      </dgm:t>
    </dgm:pt>
    <dgm:pt modelId="{F2E2615E-6920-437A-809B-E7BCA0668735}" type="pres">
      <dgm:prSet presAssocID="{197DE1A5-95E4-4AA2-95A5-498DF16C0100}" presName="centerShape" presStyleLbl="node0" presStyleIdx="0" presStyleCnt="1" custScaleX="236511" custScaleY="212411" custLinFactNeighborX="-74828"/>
      <dgm:spPr/>
      <dgm:t>
        <a:bodyPr/>
        <a:lstStyle/>
        <a:p>
          <a:endParaRPr lang="en-US"/>
        </a:p>
      </dgm:t>
    </dgm:pt>
    <dgm:pt modelId="{F45090C3-5AA6-479D-A469-0694D4324499}" type="pres">
      <dgm:prSet presAssocID="{10EF7434-3107-494B-8643-65BC050FE10C}" presName="Name9" presStyleLbl="parChTrans1D2" presStyleIdx="0" presStyleCnt="2"/>
      <dgm:spPr/>
      <dgm:t>
        <a:bodyPr/>
        <a:lstStyle/>
        <a:p>
          <a:endParaRPr lang="en-US"/>
        </a:p>
      </dgm:t>
    </dgm:pt>
    <dgm:pt modelId="{9381870E-16B6-40AE-A1E1-2F40562780E6}" type="pres">
      <dgm:prSet presAssocID="{10EF7434-3107-494B-8643-65BC050FE10C}" presName="connTx" presStyleLbl="parChTrans1D2" presStyleIdx="0" presStyleCnt="2"/>
      <dgm:spPr/>
      <dgm:t>
        <a:bodyPr/>
        <a:lstStyle/>
        <a:p>
          <a:endParaRPr lang="en-US"/>
        </a:p>
      </dgm:t>
    </dgm:pt>
    <dgm:pt modelId="{4A90D8B9-BC21-4A18-9B80-C397390A2E98}" type="pres">
      <dgm:prSet presAssocID="{EFC7DFD3-A24D-4215-8426-0ECC4025B7A2}" presName="node" presStyleLbl="node1" presStyleIdx="0" presStyleCnt="2" custScaleX="367318" custScaleY="173512" custRadScaleRad="120767" custRadScaleInc="60066">
        <dgm:presLayoutVars>
          <dgm:bulletEnabled val="1"/>
        </dgm:presLayoutVars>
      </dgm:prSet>
      <dgm:spPr/>
      <dgm:t>
        <a:bodyPr/>
        <a:lstStyle/>
        <a:p>
          <a:endParaRPr lang="en-US"/>
        </a:p>
      </dgm:t>
    </dgm:pt>
    <dgm:pt modelId="{59ACAAB2-E999-4751-8948-0B5BC7E10516}" type="pres">
      <dgm:prSet presAssocID="{AD4AEADA-9C16-4C8A-8BC3-F368F2B3BA2B}" presName="Name9" presStyleLbl="parChTrans1D2" presStyleIdx="1" presStyleCnt="2"/>
      <dgm:spPr/>
      <dgm:t>
        <a:bodyPr/>
        <a:lstStyle/>
        <a:p>
          <a:endParaRPr lang="en-US"/>
        </a:p>
      </dgm:t>
    </dgm:pt>
    <dgm:pt modelId="{1B7A36AB-97AF-48DA-BB76-A5E1DF4ADD21}" type="pres">
      <dgm:prSet presAssocID="{AD4AEADA-9C16-4C8A-8BC3-F368F2B3BA2B}" presName="connTx" presStyleLbl="parChTrans1D2" presStyleIdx="1" presStyleCnt="2"/>
      <dgm:spPr/>
      <dgm:t>
        <a:bodyPr/>
        <a:lstStyle/>
        <a:p>
          <a:endParaRPr lang="en-US"/>
        </a:p>
      </dgm:t>
    </dgm:pt>
    <dgm:pt modelId="{A65A2E2C-3EA5-4A97-8E50-9C4910C2D16E}" type="pres">
      <dgm:prSet presAssocID="{24A36A7F-C0B8-43B8-81D6-056C23917445}" presName="node" presStyleLbl="node1" presStyleIdx="1" presStyleCnt="2" custScaleX="367318" custScaleY="173512" custRadScaleRad="118867" custRadScaleInc="-61492">
        <dgm:presLayoutVars>
          <dgm:bulletEnabled val="1"/>
        </dgm:presLayoutVars>
      </dgm:prSet>
      <dgm:spPr/>
      <dgm:t>
        <a:bodyPr/>
        <a:lstStyle/>
        <a:p>
          <a:endParaRPr lang="en-US"/>
        </a:p>
      </dgm:t>
    </dgm:pt>
  </dgm:ptLst>
  <dgm:cxnLst>
    <dgm:cxn modelId="{B38C55B9-76E4-45DD-A9FA-34C8EF746BE1}" srcId="{833F3450-EA1F-4F6B-BA38-EA8126D612AB}" destId="{197DE1A5-95E4-4AA2-95A5-498DF16C0100}" srcOrd="0" destOrd="0" parTransId="{606F481D-E9D2-45A2-9CDD-42C2010BE159}" sibTransId="{0BFAB4FD-EBF6-46C0-B6FB-F31A8901A151}"/>
    <dgm:cxn modelId="{2E43573F-630D-428B-AA97-D8AF95B456A9}" type="presOf" srcId="{EFC7DFD3-A24D-4215-8426-0ECC4025B7A2}" destId="{4A90D8B9-BC21-4A18-9B80-C397390A2E98}" srcOrd="0" destOrd="0" presId="urn:microsoft.com/office/officeart/2005/8/layout/radial1"/>
    <dgm:cxn modelId="{793A876C-EDC4-4C06-B5BA-7CA7334B6B18}" type="presOf" srcId="{AD4AEADA-9C16-4C8A-8BC3-F368F2B3BA2B}" destId="{59ACAAB2-E999-4751-8948-0B5BC7E10516}" srcOrd="0" destOrd="0" presId="urn:microsoft.com/office/officeart/2005/8/layout/radial1"/>
    <dgm:cxn modelId="{0DAF4ED5-609B-40C2-9A30-5C63620C871F}" srcId="{197DE1A5-95E4-4AA2-95A5-498DF16C0100}" destId="{EFC7DFD3-A24D-4215-8426-0ECC4025B7A2}" srcOrd="0" destOrd="0" parTransId="{10EF7434-3107-494B-8643-65BC050FE10C}" sibTransId="{11422673-BACA-4CA2-9637-96A3A5B26887}"/>
    <dgm:cxn modelId="{CED8CD2E-4684-4140-82D7-58FB74434810}" srcId="{EFC7DFD3-A24D-4215-8426-0ECC4025B7A2}" destId="{27B917DF-9C4E-468E-90EF-A8B492FE9110}" srcOrd="0" destOrd="0" parTransId="{343371AF-BAFD-4466-957D-BDE119A8C220}" sibTransId="{DFD6C662-25DD-46EC-AA7E-38B46C8918A1}"/>
    <dgm:cxn modelId="{4E674E81-CDBA-4141-AF17-CA7A332BD89E}" type="presOf" srcId="{AD4AEADA-9C16-4C8A-8BC3-F368F2B3BA2B}" destId="{1B7A36AB-97AF-48DA-BB76-A5E1DF4ADD21}" srcOrd="1" destOrd="0" presId="urn:microsoft.com/office/officeart/2005/8/layout/radial1"/>
    <dgm:cxn modelId="{DB1DA8E7-545C-4563-BD8C-DB01A020C886}" srcId="{24A36A7F-C0B8-43B8-81D6-056C23917445}" destId="{70EDB8DF-92A9-4879-8E36-352FE8609A71}" srcOrd="0" destOrd="0" parTransId="{F1E3182C-08B4-42F4-9A02-13DD1563A106}" sibTransId="{EA1B2912-2F30-455D-A44C-4C90B21E19B8}"/>
    <dgm:cxn modelId="{BBECC293-16D9-4856-A6F9-B11D430F006C}" srcId="{197DE1A5-95E4-4AA2-95A5-498DF16C0100}" destId="{24A36A7F-C0B8-43B8-81D6-056C23917445}" srcOrd="1" destOrd="0" parTransId="{AD4AEADA-9C16-4C8A-8BC3-F368F2B3BA2B}" sibTransId="{D474E3C0-8417-4618-8594-A16765641687}"/>
    <dgm:cxn modelId="{9385283D-9961-4E9B-8FAB-AC96C881CAFE}" type="presOf" srcId="{197DE1A5-95E4-4AA2-95A5-498DF16C0100}" destId="{F2E2615E-6920-437A-809B-E7BCA0668735}" srcOrd="0" destOrd="0" presId="urn:microsoft.com/office/officeart/2005/8/layout/radial1"/>
    <dgm:cxn modelId="{91515C38-ABF6-41E0-9A3A-83420590B9FA}" type="presOf" srcId="{10EF7434-3107-494B-8643-65BC050FE10C}" destId="{9381870E-16B6-40AE-A1E1-2F40562780E6}" srcOrd="1" destOrd="0" presId="urn:microsoft.com/office/officeart/2005/8/layout/radial1"/>
    <dgm:cxn modelId="{A71978A9-09C8-4555-92E8-2582DEF3DDAC}" type="presOf" srcId="{27B917DF-9C4E-468E-90EF-A8B492FE9110}" destId="{4A90D8B9-BC21-4A18-9B80-C397390A2E98}" srcOrd="0" destOrd="1" presId="urn:microsoft.com/office/officeart/2005/8/layout/radial1"/>
    <dgm:cxn modelId="{BBE7C709-D17A-4407-89F8-92FFDA13D73E}" type="presOf" srcId="{24A36A7F-C0B8-43B8-81D6-056C23917445}" destId="{A65A2E2C-3EA5-4A97-8E50-9C4910C2D16E}" srcOrd="0" destOrd="0" presId="urn:microsoft.com/office/officeart/2005/8/layout/radial1"/>
    <dgm:cxn modelId="{6369AB38-5C34-422F-96C5-542B8E57B802}" type="presOf" srcId="{833F3450-EA1F-4F6B-BA38-EA8126D612AB}" destId="{40F56402-ED25-4DC8-9440-A8912F8004A5}" srcOrd="0" destOrd="0" presId="urn:microsoft.com/office/officeart/2005/8/layout/radial1"/>
    <dgm:cxn modelId="{71C396C5-B974-47D6-8961-7DE0561E0F3C}" type="presOf" srcId="{10EF7434-3107-494B-8643-65BC050FE10C}" destId="{F45090C3-5AA6-479D-A469-0694D4324499}" srcOrd="0" destOrd="0" presId="urn:microsoft.com/office/officeart/2005/8/layout/radial1"/>
    <dgm:cxn modelId="{6906D03B-7D45-4F82-A939-4F7F5CAFB043}" type="presOf" srcId="{70EDB8DF-92A9-4879-8E36-352FE8609A71}" destId="{A65A2E2C-3EA5-4A97-8E50-9C4910C2D16E}" srcOrd="0" destOrd="1" presId="urn:microsoft.com/office/officeart/2005/8/layout/radial1"/>
    <dgm:cxn modelId="{C6C6C158-B773-4CD2-84BD-D5D59699BD84}" type="presParOf" srcId="{40F56402-ED25-4DC8-9440-A8912F8004A5}" destId="{F2E2615E-6920-437A-809B-E7BCA0668735}" srcOrd="0" destOrd="0" presId="urn:microsoft.com/office/officeart/2005/8/layout/radial1"/>
    <dgm:cxn modelId="{AF93982A-F860-46BE-AB1C-317147A2CF8A}" type="presParOf" srcId="{40F56402-ED25-4DC8-9440-A8912F8004A5}" destId="{F45090C3-5AA6-479D-A469-0694D4324499}" srcOrd="1" destOrd="0" presId="urn:microsoft.com/office/officeart/2005/8/layout/radial1"/>
    <dgm:cxn modelId="{CF0558E5-149E-4A4B-9252-174B7AE87501}" type="presParOf" srcId="{F45090C3-5AA6-479D-A469-0694D4324499}" destId="{9381870E-16B6-40AE-A1E1-2F40562780E6}" srcOrd="0" destOrd="0" presId="urn:microsoft.com/office/officeart/2005/8/layout/radial1"/>
    <dgm:cxn modelId="{2DD612F8-F3DB-4870-B639-BD47E4164D5B}" type="presParOf" srcId="{40F56402-ED25-4DC8-9440-A8912F8004A5}" destId="{4A90D8B9-BC21-4A18-9B80-C397390A2E98}" srcOrd="2" destOrd="0" presId="urn:microsoft.com/office/officeart/2005/8/layout/radial1"/>
    <dgm:cxn modelId="{1D782B2D-2FA0-44DA-9D11-5F3852154AB8}" type="presParOf" srcId="{40F56402-ED25-4DC8-9440-A8912F8004A5}" destId="{59ACAAB2-E999-4751-8948-0B5BC7E10516}" srcOrd="3" destOrd="0" presId="urn:microsoft.com/office/officeart/2005/8/layout/radial1"/>
    <dgm:cxn modelId="{8C33C813-87E2-49CC-B54E-ED01F4AA8916}" type="presParOf" srcId="{59ACAAB2-E999-4751-8948-0B5BC7E10516}" destId="{1B7A36AB-97AF-48DA-BB76-A5E1DF4ADD21}" srcOrd="0" destOrd="0" presId="urn:microsoft.com/office/officeart/2005/8/layout/radial1"/>
    <dgm:cxn modelId="{52611D8B-CFF8-4595-B0D6-A10B16801EDE}" type="presParOf" srcId="{40F56402-ED25-4DC8-9440-A8912F8004A5}" destId="{A65A2E2C-3EA5-4A97-8E50-9C4910C2D16E}" srcOrd="4" destOrd="0" presId="urn:microsoft.com/office/officeart/2005/8/layout/radial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098568-0241-47B6-9E3B-AE5C6CC39D19}" type="doc">
      <dgm:prSet loTypeId="urn:microsoft.com/office/officeart/2005/8/layout/hierarchy3" loCatId="hierarchy" qsTypeId="urn:microsoft.com/office/officeart/2005/8/quickstyle/simple5" qsCatId="simple" csTypeId="urn:microsoft.com/office/officeart/2005/8/colors/accent1_2" csCatId="accent1" phldr="1"/>
      <dgm:spPr/>
      <dgm:t>
        <a:bodyPr/>
        <a:lstStyle/>
        <a:p>
          <a:endParaRPr lang="en-US"/>
        </a:p>
      </dgm:t>
    </dgm:pt>
    <dgm:pt modelId="{9F26FD4D-2211-4BE9-BCDC-4A8E3660B085}">
      <dgm:prSet phldrT="[Text]" custT="1"/>
      <dgm:spPr>
        <a:solidFill>
          <a:schemeClr val="accent1">
            <a:lumMod val="75000"/>
          </a:schemeClr>
        </a:solidFill>
      </dgm:spPr>
      <dgm:t>
        <a:bodyPr/>
        <a:lstStyle/>
        <a:p>
          <a:pPr algn="ctr"/>
          <a:r>
            <a:rPr lang="en-US" sz="2000" b="1" dirty="0" err="1" smtClean="0">
              <a:latin typeface="Arial Narrow" pitchFamily="34" charset="0"/>
            </a:rPr>
            <a:t>Pihak</a:t>
          </a:r>
          <a:r>
            <a:rPr lang="en-US" sz="2000" b="1" dirty="0" smtClean="0">
              <a:latin typeface="Arial Narrow" pitchFamily="34" charset="0"/>
            </a:rPr>
            <a:t> </a:t>
          </a:r>
          <a:r>
            <a:rPr lang="en-US" sz="2000" b="1" dirty="0" err="1" smtClean="0">
              <a:latin typeface="Arial Narrow" pitchFamily="34" charset="0"/>
            </a:rPr>
            <a:t>ketiga</a:t>
          </a:r>
          <a:r>
            <a:rPr lang="en-US" sz="2000" b="1" dirty="0" smtClean="0">
              <a:latin typeface="Arial Narrow" pitchFamily="34" charset="0"/>
            </a:rPr>
            <a:t> yang </a:t>
          </a:r>
          <a:r>
            <a:rPr lang="en-US" sz="2000" b="1" dirty="0" err="1" smtClean="0">
              <a:latin typeface="Arial Narrow" pitchFamily="34" charset="0"/>
            </a:rPr>
            <a:t>sengaja</a:t>
          </a:r>
          <a:r>
            <a:rPr lang="en-US" sz="2000" b="1" dirty="0" smtClean="0">
              <a:latin typeface="Arial Narrow" pitchFamily="34" charset="0"/>
            </a:rPr>
            <a:t> </a:t>
          </a:r>
          <a:r>
            <a:rPr lang="en-US" sz="2000" b="1" dirty="0" err="1" smtClean="0">
              <a:latin typeface="Arial Narrow" pitchFamily="34" charset="0"/>
            </a:rPr>
            <a:t>tidak</a:t>
          </a:r>
          <a:r>
            <a:rPr lang="en-US" sz="2000" b="1" dirty="0" smtClean="0">
              <a:latin typeface="Arial Narrow" pitchFamily="34" charset="0"/>
            </a:rPr>
            <a:t> </a:t>
          </a:r>
          <a:r>
            <a:rPr lang="en-US" sz="2000" b="1" dirty="0" err="1" smtClean="0">
              <a:latin typeface="Arial Narrow" pitchFamily="34" charset="0"/>
            </a:rPr>
            <a:t>memberi</a:t>
          </a:r>
          <a:r>
            <a:rPr lang="en-US" sz="2000" b="1" dirty="0" smtClean="0">
              <a:latin typeface="Arial Narrow" pitchFamily="34" charset="0"/>
            </a:rPr>
            <a:t> </a:t>
          </a:r>
          <a:r>
            <a:rPr lang="en-US" sz="2000" b="1" dirty="0" err="1" smtClean="0">
              <a:latin typeface="Arial Narrow" pitchFamily="34" charset="0"/>
            </a:rPr>
            <a:t>keterangan</a:t>
          </a:r>
          <a:r>
            <a:rPr lang="en-US" sz="2000" b="1" dirty="0" smtClean="0">
              <a:latin typeface="Arial Narrow" pitchFamily="34" charset="0"/>
            </a:rPr>
            <a:t> </a:t>
          </a:r>
          <a:r>
            <a:rPr lang="en-US" sz="2000" b="1" dirty="0" err="1" smtClean="0">
              <a:latin typeface="Arial Narrow" pitchFamily="34" charset="0"/>
            </a:rPr>
            <a:t>dan</a:t>
          </a:r>
          <a:r>
            <a:rPr lang="en-US" sz="2000" b="1" dirty="0" smtClean="0">
              <a:latin typeface="Arial Narrow" pitchFamily="34" charset="0"/>
            </a:rPr>
            <a:t> </a:t>
          </a:r>
          <a:r>
            <a:rPr lang="en-US" sz="2000" b="1" dirty="0" err="1" smtClean="0">
              <a:latin typeface="Arial Narrow" pitchFamily="34" charset="0"/>
            </a:rPr>
            <a:t>bukti</a:t>
          </a:r>
          <a:r>
            <a:rPr lang="en-US" sz="2000" b="1" dirty="0" smtClean="0">
              <a:latin typeface="Arial Narrow" pitchFamily="34" charset="0"/>
            </a:rPr>
            <a:t> </a:t>
          </a:r>
          <a:r>
            <a:rPr lang="en-US" sz="2000" b="1" dirty="0" err="1" smtClean="0">
              <a:latin typeface="Arial Narrow" pitchFamily="34" charset="0"/>
            </a:rPr>
            <a:t>terkait</a:t>
          </a:r>
          <a:r>
            <a:rPr lang="en-US" sz="2000" b="1" dirty="0" smtClean="0">
              <a:latin typeface="Arial Narrow" pitchFamily="34" charset="0"/>
            </a:rPr>
            <a:t> </a:t>
          </a:r>
          <a:r>
            <a:rPr lang="en-US" sz="2000" b="1" dirty="0" err="1" smtClean="0">
              <a:latin typeface="Arial Narrow" pitchFamily="34" charset="0"/>
            </a:rPr>
            <a:t>pemeriksaan</a:t>
          </a:r>
          <a:r>
            <a:rPr lang="en-US" sz="2000" b="1" dirty="0" smtClean="0">
              <a:latin typeface="Arial Narrow" pitchFamily="34" charset="0"/>
            </a:rPr>
            <a:t>, </a:t>
          </a:r>
          <a:r>
            <a:rPr lang="en-US" sz="2000" b="1" dirty="0" err="1" smtClean="0">
              <a:latin typeface="Arial Narrow" pitchFamily="34" charset="0"/>
            </a:rPr>
            <a:t>penagihan</a:t>
          </a:r>
          <a:r>
            <a:rPr lang="en-US" sz="2000" b="1" dirty="0" smtClean="0">
              <a:latin typeface="Arial Narrow" pitchFamily="34" charset="0"/>
            </a:rPr>
            <a:t>, </a:t>
          </a:r>
          <a:r>
            <a:rPr lang="en-US" sz="2000" b="1" dirty="0" err="1" smtClean="0">
              <a:latin typeface="Arial Narrow" pitchFamily="34" charset="0"/>
            </a:rPr>
            <a:t>dan</a:t>
          </a:r>
          <a:r>
            <a:rPr lang="en-US" sz="2000" b="1" dirty="0" smtClean="0">
              <a:latin typeface="Arial Narrow" pitchFamily="34" charset="0"/>
            </a:rPr>
            <a:t> </a:t>
          </a:r>
          <a:r>
            <a:rPr lang="en-US" sz="2000" b="1" dirty="0" err="1" smtClean="0">
              <a:latin typeface="Arial Narrow" pitchFamily="34" charset="0"/>
            </a:rPr>
            <a:t>penyidikan</a:t>
          </a:r>
          <a:r>
            <a:rPr lang="en-US" sz="2000" b="1" dirty="0" smtClean="0">
              <a:latin typeface="Arial Narrow" pitchFamily="34" charset="0"/>
            </a:rPr>
            <a:t> </a:t>
          </a:r>
          <a:r>
            <a:rPr lang="en-US" sz="2000" b="1" dirty="0" err="1" smtClean="0">
              <a:latin typeface="Arial Narrow" pitchFamily="34" charset="0"/>
            </a:rPr>
            <a:t>pidana</a:t>
          </a:r>
          <a:r>
            <a:rPr lang="en-US" sz="2000" b="1" dirty="0" smtClean="0">
              <a:latin typeface="Arial Narrow" pitchFamily="34" charset="0"/>
            </a:rPr>
            <a:t> </a:t>
          </a:r>
          <a:r>
            <a:rPr lang="en-US" sz="2000" b="1" dirty="0" err="1" smtClean="0">
              <a:latin typeface="Arial Narrow" pitchFamily="34" charset="0"/>
            </a:rPr>
            <a:t>atas</a:t>
          </a:r>
          <a:r>
            <a:rPr lang="en-US" sz="2000" b="1" dirty="0" smtClean="0">
              <a:latin typeface="Arial Narrow" pitchFamily="34" charset="0"/>
            </a:rPr>
            <a:t> </a:t>
          </a:r>
          <a:r>
            <a:rPr lang="en-US" sz="2000" b="1" dirty="0" err="1" smtClean="0">
              <a:latin typeface="Arial Narrow" pitchFamily="34" charset="0"/>
            </a:rPr>
            <a:t>suatu</a:t>
          </a:r>
          <a:r>
            <a:rPr lang="en-US" sz="2000" b="1" dirty="0" smtClean="0">
              <a:latin typeface="Arial Narrow" pitchFamily="34" charset="0"/>
            </a:rPr>
            <a:t> WP </a:t>
          </a:r>
          <a:r>
            <a:rPr lang="en-US" sz="2000" b="1" dirty="0" err="1" smtClean="0">
              <a:latin typeface="Arial Narrow" pitchFamily="34" charset="0"/>
            </a:rPr>
            <a:t>sesuai</a:t>
          </a:r>
          <a:r>
            <a:rPr lang="en-US" sz="2000" b="1" dirty="0" smtClean="0">
              <a:latin typeface="Arial Narrow" pitchFamily="34" charset="0"/>
            </a:rPr>
            <a:t> </a:t>
          </a:r>
          <a:r>
            <a:rPr lang="en-US" sz="2000" b="1" dirty="0" err="1" smtClean="0">
              <a:latin typeface="Arial Narrow" pitchFamily="34" charset="0"/>
            </a:rPr>
            <a:t>Pasal</a:t>
          </a:r>
          <a:r>
            <a:rPr lang="en-US" sz="2000" b="1" dirty="0" smtClean="0">
              <a:latin typeface="Arial Narrow" pitchFamily="34" charset="0"/>
            </a:rPr>
            <a:t> 35 </a:t>
          </a:r>
          <a:r>
            <a:rPr lang="en-US" sz="2000" b="1" dirty="0" err="1" smtClean="0">
              <a:latin typeface="Arial Narrow" pitchFamily="34" charset="0"/>
            </a:rPr>
            <a:t>atau</a:t>
          </a:r>
          <a:r>
            <a:rPr lang="en-US" sz="2000" b="1" dirty="0" smtClean="0">
              <a:latin typeface="Arial Narrow" pitchFamily="34" charset="0"/>
            </a:rPr>
            <a:t> </a:t>
          </a:r>
          <a:r>
            <a:rPr lang="en-US" sz="2000" b="1" dirty="0" err="1" smtClean="0">
              <a:latin typeface="Arial Narrow" pitchFamily="34" charset="0"/>
            </a:rPr>
            <a:t>memberi</a:t>
          </a:r>
          <a:r>
            <a:rPr lang="en-US" sz="2000" b="1" dirty="0" smtClean="0">
              <a:latin typeface="Arial Narrow" pitchFamily="34" charset="0"/>
            </a:rPr>
            <a:t> </a:t>
          </a:r>
          <a:r>
            <a:rPr lang="en-US" sz="2000" b="1" dirty="0" err="1" smtClean="0">
              <a:latin typeface="Arial Narrow" pitchFamily="34" charset="0"/>
            </a:rPr>
            <a:t>keterangan</a:t>
          </a:r>
          <a:r>
            <a:rPr lang="en-US" sz="2000" b="1" dirty="0" smtClean="0">
              <a:latin typeface="Arial Narrow" pitchFamily="34" charset="0"/>
            </a:rPr>
            <a:t> </a:t>
          </a:r>
          <a:r>
            <a:rPr lang="en-US" sz="2000" b="1" dirty="0" err="1" smtClean="0">
              <a:latin typeface="Arial Narrow" pitchFamily="34" charset="0"/>
            </a:rPr>
            <a:t>dan</a:t>
          </a:r>
          <a:r>
            <a:rPr lang="en-US" sz="2000" b="1" dirty="0" smtClean="0">
              <a:latin typeface="Arial Narrow" pitchFamily="34" charset="0"/>
            </a:rPr>
            <a:t> </a:t>
          </a:r>
          <a:r>
            <a:rPr lang="en-US" sz="2000" b="1" dirty="0" err="1" smtClean="0">
              <a:latin typeface="Arial Narrow" pitchFamily="34" charset="0"/>
            </a:rPr>
            <a:t>bukti</a:t>
          </a:r>
          <a:r>
            <a:rPr lang="en-US" sz="2000" b="1" dirty="0" smtClean="0">
              <a:latin typeface="Arial Narrow" pitchFamily="34" charset="0"/>
            </a:rPr>
            <a:t> yang </a:t>
          </a:r>
          <a:r>
            <a:rPr lang="en-US" sz="2000" b="1" dirty="0" err="1" smtClean="0">
              <a:latin typeface="Arial Narrow" pitchFamily="34" charset="0"/>
            </a:rPr>
            <a:t>tidak</a:t>
          </a:r>
          <a:r>
            <a:rPr lang="en-US" sz="2000" b="1" dirty="0" smtClean="0">
              <a:latin typeface="Arial Narrow" pitchFamily="34" charset="0"/>
            </a:rPr>
            <a:t> </a:t>
          </a:r>
          <a:r>
            <a:rPr lang="en-US" sz="2000" b="1" dirty="0" err="1" smtClean="0">
              <a:latin typeface="Arial Narrow" pitchFamily="34" charset="0"/>
            </a:rPr>
            <a:t>benar</a:t>
          </a:r>
          <a:r>
            <a:rPr lang="en-US" sz="2000" b="1" dirty="0" smtClean="0">
              <a:latin typeface="Arial Narrow" pitchFamily="34" charset="0"/>
            </a:rPr>
            <a:t>.</a:t>
          </a:r>
          <a:endParaRPr lang="en-US" sz="2000" b="1" dirty="0">
            <a:latin typeface="Arial Narrow" pitchFamily="34" charset="0"/>
          </a:endParaRPr>
        </a:p>
      </dgm:t>
    </dgm:pt>
    <dgm:pt modelId="{4A1D8640-56C7-46CA-9889-A01FC3CAE570}" type="parTrans" cxnId="{2E4A7562-A8D8-42D8-A301-1313184EB5DB}">
      <dgm:prSet/>
      <dgm:spPr/>
      <dgm:t>
        <a:bodyPr/>
        <a:lstStyle/>
        <a:p>
          <a:endParaRPr lang="en-US"/>
        </a:p>
      </dgm:t>
    </dgm:pt>
    <dgm:pt modelId="{EE97FBA0-A0CC-49A8-B1BF-26145F0E2C1B}" type="sibTrans" cxnId="{2E4A7562-A8D8-42D8-A301-1313184EB5DB}">
      <dgm:prSet/>
      <dgm:spPr/>
      <dgm:t>
        <a:bodyPr/>
        <a:lstStyle/>
        <a:p>
          <a:endParaRPr lang="en-US"/>
        </a:p>
      </dgm:t>
    </dgm:pt>
    <dgm:pt modelId="{DFAD4E4D-F53A-4898-BD11-0E6139A9713A}">
      <dgm:prSet phldrT="[Text]" custT="1"/>
      <dgm:spPr/>
      <dgm:t>
        <a:bodyPr/>
        <a:lstStyle/>
        <a:p>
          <a:r>
            <a:rPr lang="en-US" sz="1800" b="1" dirty="0" err="1" smtClean="0">
              <a:latin typeface="Arial Narrow" pitchFamily="34" charset="0"/>
            </a:rPr>
            <a:t>Dikenai</a:t>
          </a:r>
          <a:r>
            <a:rPr lang="en-US" sz="1800" b="1" dirty="0" smtClean="0">
              <a:latin typeface="Arial Narrow" pitchFamily="34" charset="0"/>
            </a:rPr>
            <a:t> </a:t>
          </a:r>
          <a:r>
            <a:rPr lang="en-US" sz="1800" b="1" dirty="0" err="1" smtClean="0">
              <a:latin typeface="Arial Narrow" pitchFamily="34" charset="0"/>
            </a:rPr>
            <a:t>pidana</a:t>
          </a:r>
          <a:r>
            <a:rPr lang="en-US" sz="1800" b="1" dirty="0" smtClean="0">
              <a:latin typeface="Arial Narrow" pitchFamily="34" charset="0"/>
            </a:rPr>
            <a:t> </a:t>
          </a:r>
          <a:r>
            <a:rPr lang="en-US" sz="1800" b="1" dirty="0" err="1" smtClean="0">
              <a:latin typeface="Arial Narrow" pitchFamily="34" charset="0"/>
            </a:rPr>
            <a:t>kurungan</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1 </a:t>
          </a:r>
          <a:r>
            <a:rPr lang="en-US" sz="1800" b="1" dirty="0" err="1" smtClean="0">
              <a:latin typeface="Arial Narrow" pitchFamily="34" charset="0"/>
            </a:rPr>
            <a:t>tahun</a:t>
          </a:r>
          <a:r>
            <a:rPr lang="en-US" sz="1800" b="1" dirty="0" smtClean="0">
              <a:latin typeface="Arial Narrow" pitchFamily="34" charset="0"/>
            </a:rPr>
            <a:t> </a:t>
          </a:r>
          <a:r>
            <a:rPr lang="en-US" sz="1800" b="1" dirty="0" err="1" smtClean="0">
              <a:latin typeface="Arial Narrow" pitchFamily="34" charset="0"/>
            </a:rPr>
            <a:t>dan</a:t>
          </a:r>
          <a:r>
            <a:rPr lang="en-US" sz="1800" b="1" dirty="0" smtClean="0">
              <a:latin typeface="Arial Narrow" pitchFamily="34" charset="0"/>
            </a:rPr>
            <a:t> </a:t>
          </a:r>
          <a:r>
            <a:rPr lang="en-US" sz="1800" b="1" dirty="0" err="1" smtClean="0">
              <a:latin typeface="Arial Narrow" pitchFamily="34" charset="0"/>
            </a:rPr>
            <a:t>denda</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a:t>
          </a:r>
          <a:r>
            <a:rPr lang="en-US" sz="1800" b="1" dirty="0" err="1" smtClean="0">
              <a:latin typeface="Arial Narrow" pitchFamily="34" charset="0"/>
            </a:rPr>
            <a:t>Rp</a:t>
          </a:r>
          <a:r>
            <a:rPr lang="en-US" sz="1800" b="1" dirty="0" smtClean="0">
              <a:latin typeface="Arial Narrow" pitchFamily="34" charset="0"/>
            </a:rPr>
            <a:t> 25.000.000,00.</a:t>
          </a:r>
          <a:endParaRPr lang="en-US" sz="1800" b="1" dirty="0">
            <a:latin typeface="Arial Narrow" pitchFamily="34" charset="0"/>
          </a:endParaRPr>
        </a:p>
      </dgm:t>
    </dgm:pt>
    <dgm:pt modelId="{922290B2-7C6F-48B4-9EE9-69DBD5C8F662}" type="parTrans" cxnId="{9AA9F3BD-50C8-4D26-9726-EFF8444C0C93}">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5066512E-3893-45E6-BDDC-A8A67EE1E656}" type="sibTrans" cxnId="{9AA9F3BD-50C8-4D26-9726-EFF8444C0C93}">
      <dgm:prSet/>
      <dgm:spPr/>
      <dgm:t>
        <a:bodyPr/>
        <a:lstStyle/>
        <a:p>
          <a:endParaRPr lang="en-US"/>
        </a:p>
      </dgm:t>
    </dgm:pt>
    <dgm:pt modelId="{B67352C6-D950-4B93-BE52-A9DA7AC0922A}">
      <dgm:prSet phldrT="[Text]" custT="1"/>
      <dgm:spPr>
        <a:solidFill>
          <a:schemeClr val="accent1">
            <a:lumMod val="75000"/>
          </a:schemeClr>
        </a:solidFill>
      </dgm:spPr>
      <dgm:t>
        <a:bodyPr/>
        <a:lstStyle/>
        <a:p>
          <a:r>
            <a:rPr lang="en-US" sz="2000" b="1" dirty="0" err="1" smtClean="0">
              <a:latin typeface="Arial Narrow" pitchFamily="34" charset="0"/>
            </a:rPr>
            <a:t>Pihak</a:t>
          </a:r>
          <a:r>
            <a:rPr lang="en-US" sz="2000" b="1" dirty="0" smtClean="0">
              <a:latin typeface="Arial Narrow" pitchFamily="34" charset="0"/>
            </a:rPr>
            <a:t> </a:t>
          </a:r>
          <a:r>
            <a:rPr lang="en-US" sz="2000" b="1" dirty="0" err="1" smtClean="0">
              <a:latin typeface="Arial Narrow" pitchFamily="34" charset="0"/>
            </a:rPr>
            <a:t>ketiga</a:t>
          </a:r>
          <a:r>
            <a:rPr lang="en-US" sz="2000" b="1" dirty="0" smtClean="0">
              <a:latin typeface="Arial Narrow" pitchFamily="34" charset="0"/>
            </a:rPr>
            <a:t> yang </a:t>
          </a:r>
          <a:r>
            <a:rPr lang="en-US" sz="2000" b="1" dirty="0" err="1" smtClean="0">
              <a:latin typeface="Arial Narrow" pitchFamily="34" charset="0"/>
            </a:rPr>
            <a:t>sengaja</a:t>
          </a:r>
          <a:r>
            <a:rPr lang="en-US" sz="2000" b="1" dirty="0" smtClean="0">
              <a:latin typeface="Arial Narrow" pitchFamily="34" charset="0"/>
            </a:rPr>
            <a:t> </a:t>
          </a:r>
          <a:r>
            <a:rPr lang="en-US" sz="2000" b="1" dirty="0" err="1" smtClean="0">
              <a:latin typeface="Arial Narrow" pitchFamily="34" charset="0"/>
            </a:rPr>
            <a:t>mempersulit</a:t>
          </a:r>
          <a:r>
            <a:rPr lang="en-US" sz="2000" b="1" dirty="0" smtClean="0">
              <a:latin typeface="Arial Narrow" pitchFamily="34" charset="0"/>
            </a:rPr>
            <a:t> </a:t>
          </a:r>
          <a:r>
            <a:rPr lang="en-US" sz="2000" b="1" dirty="0" err="1" smtClean="0">
              <a:latin typeface="Arial Narrow" pitchFamily="34" charset="0"/>
            </a:rPr>
            <a:t>atau</a:t>
          </a:r>
          <a:r>
            <a:rPr lang="en-US" sz="2000" b="1" dirty="0" smtClean="0">
              <a:latin typeface="Arial Narrow" pitchFamily="34" charset="0"/>
            </a:rPr>
            <a:t> </a:t>
          </a:r>
          <a:r>
            <a:rPr lang="en-US" sz="2000" b="1" dirty="0" err="1" smtClean="0">
              <a:latin typeface="Arial Narrow" pitchFamily="34" charset="0"/>
            </a:rPr>
            <a:t>menghalangi</a:t>
          </a:r>
          <a:r>
            <a:rPr lang="en-US" sz="2000" b="1" dirty="0" smtClean="0">
              <a:latin typeface="Arial Narrow" pitchFamily="34" charset="0"/>
            </a:rPr>
            <a:t> </a:t>
          </a:r>
          <a:r>
            <a:rPr lang="en-US" sz="2000" b="1" dirty="0" err="1" smtClean="0">
              <a:latin typeface="Arial Narrow" pitchFamily="34" charset="0"/>
            </a:rPr>
            <a:t>penyidikan</a:t>
          </a:r>
          <a:r>
            <a:rPr lang="en-US" sz="2000" b="1" dirty="0" smtClean="0">
              <a:latin typeface="Arial Narrow" pitchFamily="34" charset="0"/>
            </a:rPr>
            <a:t> </a:t>
          </a:r>
          <a:r>
            <a:rPr lang="en-US" sz="2000" b="1" dirty="0" err="1" smtClean="0">
              <a:latin typeface="Arial Narrow" pitchFamily="34" charset="0"/>
            </a:rPr>
            <a:t>pidana</a:t>
          </a:r>
          <a:r>
            <a:rPr lang="en-US" sz="2000" b="1" dirty="0" smtClean="0">
              <a:latin typeface="Arial Narrow" pitchFamily="34" charset="0"/>
            </a:rPr>
            <a:t> </a:t>
          </a:r>
          <a:r>
            <a:rPr lang="en-US" sz="2000" b="1" dirty="0" err="1" smtClean="0">
              <a:latin typeface="Arial Narrow" pitchFamily="34" charset="0"/>
            </a:rPr>
            <a:t>perpajakan</a:t>
          </a:r>
          <a:r>
            <a:rPr lang="en-US" sz="2000" b="1" dirty="0" smtClean="0">
              <a:latin typeface="Arial Narrow" pitchFamily="34" charset="0"/>
            </a:rPr>
            <a:t>.</a:t>
          </a:r>
          <a:endParaRPr lang="en-US" sz="2000" b="1" dirty="0">
            <a:latin typeface="Arial Narrow" pitchFamily="34" charset="0"/>
          </a:endParaRPr>
        </a:p>
      </dgm:t>
    </dgm:pt>
    <dgm:pt modelId="{6C790B8D-CCA3-4025-8F98-50F7BDBD6A2A}" type="parTrans" cxnId="{8FDF8CAD-0FDC-404D-B98C-341B2EC2309D}">
      <dgm:prSet/>
      <dgm:spPr/>
      <dgm:t>
        <a:bodyPr/>
        <a:lstStyle/>
        <a:p>
          <a:endParaRPr lang="en-US"/>
        </a:p>
      </dgm:t>
    </dgm:pt>
    <dgm:pt modelId="{8BCC62A7-15E4-420C-ACE2-33BFF4A74923}" type="sibTrans" cxnId="{8FDF8CAD-0FDC-404D-B98C-341B2EC2309D}">
      <dgm:prSet/>
      <dgm:spPr/>
      <dgm:t>
        <a:bodyPr/>
        <a:lstStyle/>
        <a:p>
          <a:endParaRPr lang="en-US"/>
        </a:p>
      </dgm:t>
    </dgm:pt>
    <dgm:pt modelId="{DACC2C53-D591-4BB8-B6BF-9B20B7E41ECB}">
      <dgm:prSet phldrT="[Text]" custT="1"/>
      <dgm:spPr/>
      <dgm:t>
        <a:bodyPr/>
        <a:lstStyle/>
        <a:p>
          <a:r>
            <a:rPr lang="en-US" sz="1800" b="1" dirty="0" err="1" smtClean="0">
              <a:latin typeface="Arial Narrow" pitchFamily="34" charset="0"/>
            </a:rPr>
            <a:t>Dikenai</a:t>
          </a:r>
          <a:r>
            <a:rPr lang="en-US" sz="1800" b="1" dirty="0" smtClean="0">
              <a:latin typeface="Arial Narrow" pitchFamily="34" charset="0"/>
            </a:rPr>
            <a:t> </a:t>
          </a:r>
          <a:r>
            <a:rPr lang="en-US" sz="1800" b="1" dirty="0" err="1" smtClean="0">
              <a:latin typeface="Arial Narrow" pitchFamily="34" charset="0"/>
            </a:rPr>
            <a:t>pidana</a:t>
          </a:r>
          <a:r>
            <a:rPr lang="en-US" sz="1800" b="1" dirty="0" smtClean="0">
              <a:latin typeface="Arial Narrow" pitchFamily="34" charset="0"/>
            </a:rPr>
            <a:t> </a:t>
          </a:r>
          <a:r>
            <a:rPr lang="en-US" sz="1800" b="1" dirty="0" err="1" smtClean="0">
              <a:latin typeface="Arial Narrow" pitchFamily="34" charset="0"/>
            </a:rPr>
            <a:t>kurungan</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3 </a:t>
          </a:r>
          <a:r>
            <a:rPr lang="en-US" sz="1800" b="1" dirty="0" err="1" smtClean="0">
              <a:latin typeface="Arial Narrow" pitchFamily="34" charset="0"/>
            </a:rPr>
            <a:t>tahun</a:t>
          </a:r>
          <a:r>
            <a:rPr lang="en-US" sz="1800" b="1" dirty="0" smtClean="0">
              <a:latin typeface="Arial Narrow" pitchFamily="34" charset="0"/>
            </a:rPr>
            <a:t> </a:t>
          </a:r>
          <a:r>
            <a:rPr lang="en-US" sz="1800" b="1" dirty="0" err="1" smtClean="0">
              <a:latin typeface="Arial Narrow" pitchFamily="34" charset="0"/>
            </a:rPr>
            <a:t>dan</a:t>
          </a:r>
          <a:r>
            <a:rPr lang="en-US" sz="1800" b="1" dirty="0" smtClean="0">
              <a:latin typeface="Arial Narrow" pitchFamily="34" charset="0"/>
            </a:rPr>
            <a:t> </a:t>
          </a:r>
          <a:r>
            <a:rPr lang="en-US" sz="1800" b="1" dirty="0" err="1" smtClean="0">
              <a:latin typeface="Arial Narrow" pitchFamily="34" charset="0"/>
            </a:rPr>
            <a:t>denda</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a:t>
          </a:r>
          <a:r>
            <a:rPr lang="en-US" sz="1800" b="1" dirty="0" err="1" smtClean="0">
              <a:latin typeface="Arial Narrow" pitchFamily="34" charset="0"/>
            </a:rPr>
            <a:t>Rp</a:t>
          </a:r>
          <a:r>
            <a:rPr lang="en-US" sz="1800" b="1" dirty="0" smtClean="0">
              <a:latin typeface="Arial Narrow" pitchFamily="34" charset="0"/>
            </a:rPr>
            <a:t> 75.000.000,00.</a:t>
          </a:r>
          <a:endParaRPr lang="en-US" sz="1800" b="1" dirty="0">
            <a:latin typeface="Arial Narrow" pitchFamily="34" charset="0"/>
          </a:endParaRPr>
        </a:p>
      </dgm:t>
    </dgm:pt>
    <dgm:pt modelId="{E803ED21-BDCF-48AC-BE8B-05F93AE22934}" type="parTrans" cxnId="{92D46232-8DAE-41F6-BFB9-F479BA3F8E5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57BC99A9-E241-49BA-92DD-B696E1ED9576}" type="sibTrans" cxnId="{92D46232-8DAE-41F6-BFB9-F479BA3F8E55}">
      <dgm:prSet/>
      <dgm:spPr/>
      <dgm:t>
        <a:bodyPr/>
        <a:lstStyle/>
        <a:p>
          <a:endParaRPr lang="en-US"/>
        </a:p>
      </dgm:t>
    </dgm:pt>
    <dgm:pt modelId="{EA1DD4B4-20E1-4895-A2B7-98D131DD8B76}" type="pres">
      <dgm:prSet presAssocID="{EC098568-0241-47B6-9E3B-AE5C6CC39D19}" presName="diagram" presStyleCnt="0">
        <dgm:presLayoutVars>
          <dgm:chPref val="1"/>
          <dgm:dir/>
          <dgm:animOne val="branch"/>
          <dgm:animLvl val="lvl"/>
          <dgm:resizeHandles/>
        </dgm:presLayoutVars>
      </dgm:prSet>
      <dgm:spPr/>
      <dgm:t>
        <a:bodyPr/>
        <a:lstStyle/>
        <a:p>
          <a:endParaRPr lang="id-ID"/>
        </a:p>
      </dgm:t>
    </dgm:pt>
    <dgm:pt modelId="{E7960AAD-1A58-4729-B640-8131C2E3EECC}" type="pres">
      <dgm:prSet presAssocID="{9F26FD4D-2211-4BE9-BCDC-4A8E3660B085}" presName="root" presStyleCnt="0"/>
      <dgm:spPr/>
      <dgm:t>
        <a:bodyPr/>
        <a:lstStyle/>
        <a:p>
          <a:endParaRPr lang="id-ID"/>
        </a:p>
      </dgm:t>
    </dgm:pt>
    <dgm:pt modelId="{DA8822E7-A0FC-4B43-9F99-CAFD6FF0B8F0}" type="pres">
      <dgm:prSet presAssocID="{9F26FD4D-2211-4BE9-BCDC-4A8E3660B085}" presName="rootComposite" presStyleCnt="0"/>
      <dgm:spPr/>
      <dgm:t>
        <a:bodyPr/>
        <a:lstStyle/>
        <a:p>
          <a:endParaRPr lang="id-ID"/>
        </a:p>
      </dgm:t>
    </dgm:pt>
    <dgm:pt modelId="{83901351-86C2-4E69-863F-F007BBD87930}" type="pres">
      <dgm:prSet presAssocID="{9F26FD4D-2211-4BE9-BCDC-4A8E3660B085}" presName="rootText" presStyleLbl="node1" presStyleIdx="0" presStyleCnt="2" custScaleX="110622" custScaleY="115355"/>
      <dgm:spPr/>
      <dgm:t>
        <a:bodyPr/>
        <a:lstStyle/>
        <a:p>
          <a:endParaRPr lang="id-ID"/>
        </a:p>
      </dgm:t>
    </dgm:pt>
    <dgm:pt modelId="{E0B655DE-11B1-47CF-88C4-BA8F7162F7C5}" type="pres">
      <dgm:prSet presAssocID="{9F26FD4D-2211-4BE9-BCDC-4A8E3660B085}" presName="rootConnector" presStyleLbl="node1" presStyleIdx="0" presStyleCnt="2"/>
      <dgm:spPr/>
      <dgm:t>
        <a:bodyPr/>
        <a:lstStyle/>
        <a:p>
          <a:endParaRPr lang="id-ID"/>
        </a:p>
      </dgm:t>
    </dgm:pt>
    <dgm:pt modelId="{D6B063E4-CDF7-49D2-9E7A-1B13CDFA9294}" type="pres">
      <dgm:prSet presAssocID="{9F26FD4D-2211-4BE9-BCDC-4A8E3660B085}" presName="childShape" presStyleCnt="0"/>
      <dgm:spPr/>
      <dgm:t>
        <a:bodyPr/>
        <a:lstStyle/>
        <a:p>
          <a:endParaRPr lang="id-ID"/>
        </a:p>
      </dgm:t>
    </dgm:pt>
    <dgm:pt modelId="{98CD0417-B96C-4891-AD5F-73247AA1C987}" type="pres">
      <dgm:prSet presAssocID="{922290B2-7C6F-48B4-9EE9-69DBD5C8F662}" presName="Name13" presStyleLbl="parChTrans1D2" presStyleIdx="0" presStyleCnt="2"/>
      <dgm:spPr/>
      <dgm:t>
        <a:bodyPr/>
        <a:lstStyle/>
        <a:p>
          <a:endParaRPr lang="id-ID"/>
        </a:p>
      </dgm:t>
    </dgm:pt>
    <dgm:pt modelId="{A51709BA-7C8A-40A6-97F1-38C5B1679AFA}" type="pres">
      <dgm:prSet presAssocID="{DFAD4E4D-F53A-4898-BD11-0E6139A9713A}" presName="childText" presStyleLbl="bgAcc1" presStyleIdx="0" presStyleCnt="2" custScaleX="90244" custScaleY="74304">
        <dgm:presLayoutVars>
          <dgm:bulletEnabled val="1"/>
        </dgm:presLayoutVars>
      </dgm:prSet>
      <dgm:spPr/>
      <dgm:t>
        <a:bodyPr/>
        <a:lstStyle/>
        <a:p>
          <a:endParaRPr lang="id-ID"/>
        </a:p>
      </dgm:t>
    </dgm:pt>
    <dgm:pt modelId="{5B05F994-66D8-47C5-AFA9-361EFEB007AF}" type="pres">
      <dgm:prSet presAssocID="{B67352C6-D950-4B93-BE52-A9DA7AC0922A}" presName="root" presStyleCnt="0"/>
      <dgm:spPr/>
      <dgm:t>
        <a:bodyPr/>
        <a:lstStyle/>
        <a:p>
          <a:endParaRPr lang="id-ID"/>
        </a:p>
      </dgm:t>
    </dgm:pt>
    <dgm:pt modelId="{2E8DCDD2-6A0A-4238-9BE9-0B87BCCD1C2B}" type="pres">
      <dgm:prSet presAssocID="{B67352C6-D950-4B93-BE52-A9DA7AC0922A}" presName="rootComposite" presStyleCnt="0"/>
      <dgm:spPr/>
      <dgm:t>
        <a:bodyPr/>
        <a:lstStyle/>
        <a:p>
          <a:endParaRPr lang="id-ID"/>
        </a:p>
      </dgm:t>
    </dgm:pt>
    <dgm:pt modelId="{2EF572F5-DB2C-4057-AEE4-B84992D09F00}" type="pres">
      <dgm:prSet presAssocID="{B67352C6-D950-4B93-BE52-A9DA7AC0922A}" presName="rootText" presStyleLbl="node1" presStyleIdx="1" presStyleCnt="2" custScaleX="100801" custScaleY="111831"/>
      <dgm:spPr/>
      <dgm:t>
        <a:bodyPr/>
        <a:lstStyle/>
        <a:p>
          <a:endParaRPr lang="id-ID"/>
        </a:p>
      </dgm:t>
    </dgm:pt>
    <dgm:pt modelId="{1CA86728-C8EB-4A85-BD4A-65B912B56CF8}" type="pres">
      <dgm:prSet presAssocID="{B67352C6-D950-4B93-BE52-A9DA7AC0922A}" presName="rootConnector" presStyleLbl="node1" presStyleIdx="1" presStyleCnt="2"/>
      <dgm:spPr/>
      <dgm:t>
        <a:bodyPr/>
        <a:lstStyle/>
        <a:p>
          <a:endParaRPr lang="id-ID"/>
        </a:p>
      </dgm:t>
    </dgm:pt>
    <dgm:pt modelId="{7A6D3E99-A73C-4C0A-8CAA-15E7A164F661}" type="pres">
      <dgm:prSet presAssocID="{B67352C6-D950-4B93-BE52-A9DA7AC0922A}" presName="childShape" presStyleCnt="0"/>
      <dgm:spPr/>
      <dgm:t>
        <a:bodyPr/>
        <a:lstStyle/>
        <a:p>
          <a:endParaRPr lang="id-ID"/>
        </a:p>
      </dgm:t>
    </dgm:pt>
    <dgm:pt modelId="{33E7C97E-193A-4B1E-B690-73D45B9DC37C}" type="pres">
      <dgm:prSet presAssocID="{E803ED21-BDCF-48AC-BE8B-05F93AE22934}" presName="Name13" presStyleLbl="parChTrans1D2" presStyleIdx="1" presStyleCnt="2"/>
      <dgm:spPr/>
      <dgm:t>
        <a:bodyPr/>
        <a:lstStyle/>
        <a:p>
          <a:endParaRPr lang="id-ID"/>
        </a:p>
      </dgm:t>
    </dgm:pt>
    <dgm:pt modelId="{52862439-B1A9-4C0D-BB2C-D835546A2C66}" type="pres">
      <dgm:prSet presAssocID="{DACC2C53-D591-4BB8-B6BF-9B20B7E41ECB}" presName="childText" presStyleLbl="bgAcc1" presStyleIdx="1" presStyleCnt="2" custScaleX="90244" custScaleY="74304">
        <dgm:presLayoutVars>
          <dgm:bulletEnabled val="1"/>
        </dgm:presLayoutVars>
      </dgm:prSet>
      <dgm:spPr/>
      <dgm:t>
        <a:bodyPr/>
        <a:lstStyle/>
        <a:p>
          <a:endParaRPr lang="id-ID"/>
        </a:p>
      </dgm:t>
    </dgm:pt>
  </dgm:ptLst>
  <dgm:cxnLst>
    <dgm:cxn modelId="{E55A11D9-D068-475A-BAA2-CD71989EA710}" type="presOf" srcId="{B67352C6-D950-4B93-BE52-A9DA7AC0922A}" destId="{2EF572F5-DB2C-4057-AEE4-B84992D09F00}" srcOrd="0" destOrd="0" presId="urn:microsoft.com/office/officeart/2005/8/layout/hierarchy3"/>
    <dgm:cxn modelId="{72004494-3B86-44EC-9E1C-E629E2EA7D99}" type="presOf" srcId="{9F26FD4D-2211-4BE9-BCDC-4A8E3660B085}" destId="{83901351-86C2-4E69-863F-F007BBD87930}" srcOrd="0" destOrd="0" presId="urn:microsoft.com/office/officeart/2005/8/layout/hierarchy3"/>
    <dgm:cxn modelId="{F468E0E3-B7AF-42D7-8A53-E898646A5F71}" type="presOf" srcId="{DACC2C53-D591-4BB8-B6BF-9B20B7E41ECB}" destId="{52862439-B1A9-4C0D-BB2C-D835546A2C66}" srcOrd="0" destOrd="0" presId="urn:microsoft.com/office/officeart/2005/8/layout/hierarchy3"/>
    <dgm:cxn modelId="{92D46232-8DAE-41F6-BFB9-F479BA3F8E55}" srcId="{B67352C6-D950-4B93-BE52-A9DA7AC0922A}" destId="{DACC2C53-D591-4BB8-B6BF-9B20B7E41ECB}" srcOrd="0" destOrd="0" parTransId="{E803ED21-BDCF-48AC-BE8B-05F93AE22934}" sibTransId="{57BC99A9-E241-49BA-92DD-B696E1ED9576}"/>
    <dgm:cxn modelId="{2E4A7562-A8D8-42D8-A301-1313184EB5DB}" srcId="{EC098568-0241-47B6-9E3B-AE5C6CC39D19}" destId="{9F26FD4D-2211-4BE9-BCDC-4A8E3660B085}" srcOrd="0" destOrd="0" parTransId="{4A1D8640-56C7-46CA-9889-A01FC3CAE570}" sibTransId="{EE97FBA0-A0CC-49A8-B1BF-26145F0E2C1B}"/>
    <dgm:cxn modelId="{9AA9F3BD-50C8-4D26-9726-EFF8444C0C93}" srcId="{9F26FD4D-2211-4BE9-BCDC-4A8E3660B085}" destId="{DFAD4E4D-F53A-4898-BD11-0E6139A9713A}" srcOrd="0" destOrd="0" parTransId="{922290B2-7C6F-48B4-9EE9-69DBD5C8F662}" sibTransId="{5066512E-3893-45E6-BDDC-A8A67EE1E656}"/>
    <dgm:cxn modelId="{27AC5416-43D0-4D8E-B9DE-61080B8D9081}" type="presOf" srcId="{DFAD4E4D-F53A-4898-BD11-0E6139A9713A}" destId="{A51709BA-7C8A-40A6-97F1-38C5B1679AFA}" srcOrd="0" destOrd="0" presId="urn:microsoft.com/office/officeart/2005/8/layout/hierarchy3"/>
    <dgm:cxn modelId="{FFD29914-318A-4CB6-8B5B-4E32A587E6C7}" type="presOf" srcId="{9F26FD4D-2211-4BE9-BCDC-4A8E3660B085}" destId="{E0B655DE-11B1-47CF-88C4-BA8F7162F7C5}" srcOrd="1" destOrd="0" presId="urn:microsoft.com/office/officeart/2005/8/layout/hierarchy3"/>
    <dgm:cxn modelId="{C74D2406-A81E-49FE-B219-1682240096D1}" type="presOf" srcId="{922290B2-7C6F-48B4-9EE9-69DBD5C8F662}" destId="{98CD0417-B96C-4891-AD5F-73247AA1C987}" srcOrd="0" destOrd="0" presId="urn:microsoft.com/office/officeart/2005/8/layout/hierarchy3"/>
    <dgm:cxn modelId="{8FDF8CAD-0FDC-404D-B98C-341B2EC2309D}" srcId="{EC098568-0241-47B6-9E3B-AE5C6CC39D19}" destId="{B67352C6-D950-4B93-BE52-A9DA7AC0922A}" srcOrd="1" destOrd="0" parTransId="{6C790B8D-CCA3-4025-8F98-50F7BDBD6A2A}" sibTransId="{8BCC62A7-15E4-420C-ACE2-33BFF4A74923}"/>
    <dgm:cxn modelId="{521A8173-A367-43E7-B1C4-9478D97C00B5}" type="presOf" srcId="{E803ED21-BDCF-48AC-BE8B-05F93AE22934}" destId="{33E7C97E-193A-4B1E-B690-73D45B9DC37C}" srcOrd="0" destOrd="0" presId="urn:microsoft.com/office/officeart/2005/8/layout/hierarchy3"/>
    <dgm:cxn modelId="{4BEB2EDD-5FA6-4DEB-9F6D-4E0C9B5456DF}" type="presOf" srcId="{EC098568-0241-47B6-9E3B-AE5C6CC39D19}" destId="{EA1DD4B4-20E1-4895-A2B7-98D131DD8B76}" srcOrd="0" destOrd="0" presId="urn:microsoft.com/office/officeart/2005/8/layout/hierarchy3"/>
    <dgm:cxn modelId="{791D69C7-A716-45E9-B20E-138BE1C3D95F}" type="presOf" srcId="{B67352C6-D950-4B93-BE52-A9DA7AC0922A}" destId="{1CA86728-C8EB-4A85-BD4A-65B912B56CF8}" srcOrd="1" destOrd="0" presId="urn:microsoft.com/office/officeart/2005/8/layout/hierarchy3"/>
    <dgm:cxn modelId="{45A85371-916B-474D-9060-07820CB0F011}" type="presParOf" srcId="{EA1DD4B4-20E1-4895-A2B7-98D131DD8B76}" destId="{E7960AAD-1A58-4729-B640-8131C2E3EECC}" srcOrd="0" destOrd="0" presId="urn:microsoft.com/office/officeart/2005/8/layout/hierarchy3"/>
    <dgm:cxn modelId="{AAE3214C-DA02-4E67-A49E-47885ECF85EB}" type="presParOf" srcId="{E7960AAD-1A58-4729-B640-8131C2E3EECC}" destId="{DA8822E7-A0FC-4B43-9F99-CAFD6FF0B8F0}" srcOrd="0" destOrd="0" presId="urn:microsoft.com/office/officeart/2005/8/layout/hierarchy3"/>
    <dgm:cxn modelId="{FE5162DE-B6B8-4C0F-9F35-F996D902EE46}" type="presParOf" srcId="{DA8822E7-A0FC-4B43-9F99-CAFD6FF0B8F0}" destId="{83901351-86C2-4E69-863F-F007BBD87930}" srcOrd="0" destOrd="0" presId="urn:microsoft.com/office/officeart/2005/8/layout/hierarchy3"/>
    <dgm:cxn modelId="{7B04752F-B02B-46AE-B2E2-6D8F9B66A53E}" type="presParOf" srcId="{DA8822E7-A0FC-4B43-9F99-CAFD6FF0B8F0}" destId="{E0B655DE-11B1-47CF-88C4-BA8F7162F7C5}" srcOrd="1" destOrd="0" presId="urn:microsoft.com/office/officeart/2005/8/layout/hierarchy3"/>
    <dgm:cxn modelId="{7091CA5F-F9EC-4D0B-9945-7C488D9ADFC4}" type="presParOf" srcId="{E7960AAD-1A58-4729-B640-8131C2E3EECC}" destId="{D6B063E4-CDF7-49D2-9E7A-1B13CDFA9294}" srcOrd="1" destOrd="0" presId="urn:microsoft.com/office/officeart/2005/8/layout/hierarchy3"/>
    <dgm:cxn modelId="{37AE7DC2-54E0-4DF0-A2C4-069C56A9B4F4}" type="presParOf" srcId="{D6B063E4-CDF7-49D2-9E7A-1B13CDFA9294}" destId="{98CD0417-B96C-4891-AD5F-73247AA1C987}" srcOrd="0" destOrd="0" presId="urn:microsoft.com/office/officeart/2005/8/layout/hierarchy3"/>
    <dgm:cxn modelId="{D3575222-3451-4D27-89B7-BF7FDD32DCC2}" type="presParOf" srcId="{D6B063E4-CDF7-49D2-9E7A-1B13CDFA9294}" destId="{A51709BA-7C8A-40A6-97F1-38C5B1679AFA}" srcOrd="1" destOrd="0" presId="urn:microsoft.com/office/officeart/2005/8/layout/hierarchy3"/>
    <dgm:cxn modelId="{E7F761DB-A861-4CC0-B750-137B609EB337}" type="presParOf" srcId="{EA1DD4B4-20E1-4895-A2B7-98D131DD8B76}" destId="{5B05F994-66D8-47C5-AFA9-361EFEB007AF}" srcOrd="1" destOrd="0" presId="urn:microsoft.com/office/officeart/2005/8/layout/hierarchy3"/>
    <dgm:cxn modelId="{45582F20-1B17-48B6-AE62-9E7E0A68B520}" type="presParOf" srcId="{5B05F994-66D8-47C5-AFA9-361EFEB007AF}" destId="{2E8DCDD2-6A0A-4238-9BE9-0B87BCCD1C2B}" srcOrd="0" destOrd="0" presId="urn:microsoft.com/office/officeart/2005/8/layout/hierarchy3"/>
    <dgm:cxn modelId="{422631E5-66A9-4B1E-A5DE-0352F0B15C12}" type="presParOf" srcId="{2E8DCDD2-6A0A-4238-9BE9-0B87BCCD1C2B}" destId="{2EF572F5-DB2C-4057-AEE4-B84992D09F00}" srcOrd="0" destOrd="0" presId="urn:microsoft.com/office/officeart/2005/8/layout/hierarchy3"/>
    <dgm:cxn modelId="{6A905310-4A98-4DC2-BE70-7EB09F17B53C}" type="presParOf" srcId="{2E8DCDD2-6A0A-4238-9BE9-0B87BCCD1C2B}" destId="{1CA86728-C8EB-4A85-BD4A-65B912B56CF8}" srcOrd="1" destOrd="0" presId="urn:microsoft.com/office/officeart/2005/8/layout/hierarchy3"/>
    <dgm:cxn modelId="{E3F20BE1-6220-4EAF-B449-4E86BA05939C}" type="presParOf" srcId="{5B05F994-66D8-47C5-AFA9-361EFEB007AF}" destId="{7A6D3E99-A73C-4C0A-8CAA-15E7A164F661}" srcOrd="1" destOrd="0" presId="urn:microsoft.com/office/officeart/2005/8/layout/hierarchy3"/>
    <dgm:cxn modelId="{702C1195-583E-4709-A004-A734B5F8D6B2}" type="presParOf" srcId="{7A6D3E99-A73C-4C0A-8CAA-15E7A164F661}" destId="{33E7C97E-193A-4B1E-B690-73D45B9DC37C}" srcOrd="0" destOrd="0" presId="urn:microsoft.com/office/officeart/2005/8/layout/hierarchy3"/>
    <dgm:cxn modelId="{3170B8AB-AA98-452E-B453-93E7ACC84BBA}" type="presParOf" srcId="{7A6D3E99-A73C-4C0A-8CAA-15E7A164F661}" destId="{52862439-B1A9-4C0D-BB2C-D835546A2C66}" srcOrd="1" destOrd="0" presId="urn:microsoft.com/office/officeart/2005/8/layout/hierarchy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CACE9A-7EF2-4EEE-A872-66EE93DD10DE}"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47037247-CFE4-4829-BA73-76854CDDC86B}">
      <dgm:prSet phldrT="[Text]" custT="1"/>
      <dgm:spPr>
        <a:solidFill>
          <a:schemeClr val="accent1">
            <a:lumMod val="75000"/>
          </a:schemeClr>
        </a:solidFill>
      </dgm:spPr>
      <dgm:t>
        <a:bodyPr/>
        <a:lstStyle/>
        <a:p>
          <a:pPr algn="just"/>
          <a:r>
            <a:rPr lang="en-US" sz="1800" b="1" dirty="0" err="1" smtClean="0">
              <a:latin typeface="Leelawadee UI" panose="020B0502040204020203" pitchFamily="34" charset="-34"/>
              <a:cs typeface="Leelawadee UI" panose="020B0502040204020203" pitchFamily="34" charset="-34"/>
            </a:rPr>
            <a:t>Instansi</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pemerintah</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lembaga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asosiasi</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dan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pihak</a:t>
          </a:r>
          <a:r>
            <a:rPr lang="en-US" sz="1800" b="1" dirty="0" smtClean="0">
              <a:latin typeface="Leelawadee UI" panose="020B0502040204020203" pitchFamily="34" charset="-34"/>
              <a:cs typeface="Leelawadee UI" panose="020B0502040204020203" pitchFamily="34" charset="-34"/>
            </a:rPr>
            <a:t> lain yang </a:t>
          </a:r>
          <a:r>
            <a:rPr lang="en-US" sz="1800" b="1" dirty="0" err="1" smtClean="0">
              <a:latin typeface="Leelawadee UI" panose="020B0502040204020203" pitchFamily="34" charset="-34"/>
              <a:cs typeface="Leelawadee UI" panose="020B0502040204020203" pitchFamily="34" charset="-34"/>
            </a:rPr>
            <a:t>sengaja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tidak</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memberi</a:t>
          </a:r>
          <a:r>
            <a:rPr lang="en-US" sz="1800" b="1" dirty="0" smtClean="0">
              <a:latin typeface="Leelawadee UI" panose="020B0502040204020203" pitchFamily="34" charset="-34"/>
              <a:cs typeface="Leelawadee UI" panose="020B0502040204020203" pitchFamily="34" charset="-34"/>
            </a:rPr>
            <a:t> data </a:t>
          </a:r>
          <a:r>
            <a:rPr lang="en-US" sz="1800" b="1" dirty="0" err="1" smtClean="0">
              <a:latin typeface="Leelawadee UI" panose="020B0502040204020203" pitchFamily="34" charset="-34"/>
              <a:cs typeface="Leelawadee UI" panose="020B0502040204020203" pitchFamily="34" charset="-34"/>
            </a:rPr>
            <a:t>dan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informasi</a:t>
          </a:r>
          <a:r>
            <a:rPr lang="en-US" sz="1800" b="1" dirty="0" smtClean="0">
              <a:latin typeface="Leelawadee UI" panose="020B0502040204020203" pitchFamily="34" charset="-34"/>
              <a:cs typeface="Leelawadee UI" panose="020B0502040204020203" pitchFamily="34" charset="-34"/>
            </a:rPr>
            <a:t> yang </a:t>
          </a:r>
          <a:r>
            <a:rPr lang="en-US" sz="1800" b="1" dirty="0" err="1" smtClean="0">
              <a:latin typeface="Leelawadee UI" panose="020B0502040204020203" pitchFamily="34" charset="-34"/>
              <a:cs typeface="Leelawadee UI" panose="020B0502040204020203" pitchFamily="34" charset="-34"/>
            </a:rPr>
            <a:t>diminta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Dirjen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Pajak</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terkait</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pemeriksaan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penagihan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dan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penyidikan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pidana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suatu</a:t>
          </a:r>
          <a:r>
            <a:rPr lang="en-US" sz="1800" b="1" dirty="0" smtClean="0">
              <a:latin typeface="Leelawadee UI" panose="020B0502040204020203" pitchFamily="34" charset="-34"/>
              <a:cs typeface="Leelawadee UI" panose="020B0502040204020203" pitchFamily="34" charset="-34"/>
            </a:rPr>
            <a:t> WP (</a:t>
          </a:r>
          <a:r>
            <a:rPr lang="en-US" sz="1800" b="1" dirty="0" err="1" smtClean="0">
              <a:latin typeface="Leelawadee UI" panose="020B0502040204020203" pitchFamily="34" charset="-34"/>
              <a:cs typeface="Leelawadee UI" panose="020B0502040204020203" pitchFamily="34" charset="-34"/>
            </a:rPr>
            <a:t>Pasal</a:t>
          </a:r>
          <a:r>
            <a:rPr lang="en-US" sz="1800" b="1" dirty="0" smtClean="0">
              <a:latin typeface="Leelawadee UI" panose="020B0502040204020203" pitchFamily="34" charset="-34"/>
              <a:cs typeface="Leelawadee UI" panose="020B0502040204020203" pitchFamily="34" charset="-34"/>
            </a:rPr>
            <a:t> 35A </a:t>
          </a:r>
          <a:r>
            <a:rPr lang="en-US" sz="1800" b="1" dirty="0" err="1" smtClean="0">
              <a:latin typeface="Leelawadee UI" panose="020B0502040204020203" pitchFamily="34" charset="-34"/>
              <a:cs typeface="Leelawadee UI" panose="020B0502040204020203" pitchFamily="34" charset="-34"/>
            </a:rPr>
            <a:t>Ayat</a:t>
          </a:r>
          <a:r>
            <a:rPr lang="en-US" sz="1800" b="1" dirty="0" smtClean="0">
              <a:latin typeface="Leelawadee UI" panose="020B0502040204020203" pitchFamily="34" charset="-34"/>
              <a:cs typeface="Leelawadee UI" panose="020B0502040204020203" pitchFamily="34" charset="-34"/>
            </a:rPr>
            <a:t> (1)).</a:t>
          </a:r>
          <a:endParaRPr lang="en-US" sz="1800" b="1" dirty="0">
            <a:latin typeface="Leelawadee UI" panose="020B0502040204020203" pitchFamily="34" charset="-34"/>
            <a:cs typeface="Leelawadee UI" panose="020B0502040204020203" pitchFamily="34" charset="-34"/>
          </a:endParaRPr>
        </a:p>
      </dgm:t>
    </dgm:pt>
    <dgm:pt modelId="{79B2170E-5DC1-4D78-8BE7-959853654A3B}" type="parTrans" cxnId="{DCF4DB98-E318-4609-A8F0-5BB8E7B9A4D0}">
      <dgm:prSet/>
      <dgm:spPr/>
      <dgm:t>
        <a:bodyPr/>
        <a:lstStyle/>
        <a:p>
          <a:endParaRPr lang="en-US"/>
        </a:p>
      </dgm:t>
    </dgm:pt>
    <dgm:pt modelId="{B99154B9-D238-4DB0-B35F-0302B742ECD5}" type="sibTrans" cxnId="{DCF4DB98-E318-4609-A8F0-5BB8E7B9A4D0}">
      <dgm:prSet/>
      <dgm:spPr/>
      <dgm:t>
        <a:bodyPr/>
        <a:lstStyle/>
        <a:p>
          <a:endParaRPr lang="en-US"/>
        </a:p>
      </dgm:t>
    </dgm:pt>
    <dgm:pt modelId="{78E5B111-0232-421A-87F4-BF8DCEF92898}">
      <dgm:prSet phldrT="[Text]" custT="1"/>
      <dgm:spPr/>
      <dgm:t>
        <a:bodyPr/>
        <a:lstStyle/>
        <a:p>
          <a:pPr algn="just"/>
          <a:r>
            <a:rPr lang="en-US" sz="1800" b="1" dirty="0" err="1" smtClean="0">
              <a:latin typeface="Arial Narrow" pitchFamily="34" charset="0"/>
            </a:rPr>
            <a:t>Kurungan</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1 </a:t>
          </a:r>
          <a:r>
            <a:rPr lang="en-US" sz="1800" b="1" dirty="0" err="1" smtClean="0">
              <a:latin typeface="Arial Narrow" pitchFamily="34" charset="0"/>
            </a:rPr>
            <a:t>tahun</a:t>
          </a:r>
          <a:r>
            <a:rPr lang="en-US" sz="1800" b="1" dirty="0" smtClean="0">
              <a:latin typeface="Arial Narrow" pitchFamily="34" charset="0"/>
            </a:rPr>
            <a:t> </a:t>
          </a:r>
          <a:r>
            <a:rPr lang="en-US" sz="1800" b="1" dirty="0" err="1" smtClean="0">
              <a:latin typeface="Arial Narrow" pitchFamily="34" charset="0"/>
            </a:rPr>
            <a:t>atau</a:t>
          </a:r>
          <a:r>
            <a:rPr lang="en-US" sz="1800" b="1" dirty="0" smtClean="0">
              <a:latin typeface="Arial Narrow" pitchFamily="34" charset="0"/>
            </a:rPr>
            <a:t> </a:t>
          </a:r>
          <a:r>
            <a:rPr lang="en-US" sz="1800" b="1" dirty="0" err="1" smtClean="0">
              <a:latin typeface="Arial Narrow" pitchFamily="34" charset="0"/>
            </a:rPr>
            <a:t>denda</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a:t>
          </a:r>
          <a:r>
            <a:rPr lang="en-US" sz="1800" b="1" dirty="0" err="1" smtClean="0">
              <a:latin typeface="Arial Narrow" pitchFamily="34" charset="0"/>
            </a:rPr>
            <a:t>Rp</a:t>
          </a:r>
          <a:r>
            <a:rPr lang="en-US" sz="1800" b="1" dirty="0" smtClean="0">
              <a:latin typeface="Arial Narrow" pitchFamily="34" charset="0"/>
            </a:rPr>
            <a:t> 1.000.000.000,00.</a:t>
          </a:r>
          <a:endParaRPr lang="en-US" sz="1800" b="1" dirty="0">
            <a:latin typeface="Arial Narrow" pitchFamily="34" charset="0"/>
          </a:endParaRPr>
        </a:p>
      </dgm:t>
    </dgm:pt>
    <dgm:pt modelId="{C5A2B6F8-5426-4BA5-91ED-4718F7A24570}" type="parTrans" cxnId="{FD7084D5-8CB3-449A-876C-703AEB8E014B}">
      <dgm:prSet/>
      <dgm:spPr/>
      <dgm:t>
        <a:bodyPr/>
        <a:lstStyle/>
        <a:p>
          <a:endParaRPr lang="en-US"/>
        </a:p>
      </dgm:t>
    </dgm:pt>
    <dgm:pt modelId="{D5E608F6-32C5-4DE8-9B53-9BDA233DAB10}" type="sibTrans" cxnId="{FD7084D5-8CB3-449A-876C-703AEB8E014B}">
      <dgm:prSet/>
      <dgm:spPr/>
      <dgm:t>
        <a:bodyPr/>
        <a:lstStyle/>
        <a:p>
          <a:endParaRPr lang="en-US"/>
        </a:p>
      </dgm:t>
    </dgm:pt>
    <dgm:pt modelId="{674F41B4-FB7A-4A12-BD65-D81ED64D594E}">
      <dgm:prSet phldrT="[Text]" custT="1"/>
      <dgm:spPr>
        <a:solidFill>
          <a:schemeClr val="accent1">
            <a:lumMod val="75000"/>
          </a:schemeClr>
        </a:solidFill>
      </dgm:spPr>
      <dgm:t>
        <a:bodyPr/>
        <a:lstStyle/>
        <a:p>
          <a:pPr algn="just"/>
          <a:r>
            <a:rPr lang="en-US" sz="1800" b="1" dirty="0" err="1" smtClean="0">
              <a:latin typeface="Leelawadee UI" panose="020B0502040204020203" pitchFamily="34" charset="-34"/>
              <a:cs typeface="Leelawadee UI" panose="020B0502040204020203" pitchFamily="34" charset="-34"/>
            </a:rPr>
            <a:t>Pihak</a:t>
          </a:r>
          <a:r>
            <a:rPr lang="en-US" sz="1800" b="1" dirty="0" smtClean="0">
              <a:latin typeface="Leelawadee UI" panose="020B0502040204020203" pitchFamily="34" charset="-34"/>
              <a:cs typeface="Leelawadee UI" panose="020B0502040204020203" pitchFamily="34" charset="-34"/>
            </a:rPr>
            <a:t> yang </a:t>
          </a:r>
          <a:r>
            <a:rPr lang="en-US" sz="1800" b="1" dirty="0" err="1" smtClean="0">
              <a:latin typeface="Leelawadee UI" panose="020B0502040204020203" pitchFamily="34" charset="-34"/>
              <a:cs typeface="Leelawadee UI" panose="020B0502040204020203" pitchFamily="34" charset="-34"/>
            </a:rPr>
            <a:t>sengaja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menyebabkan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tidak</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terpenuhinya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kewajiban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Pasal</a:t>
          </a:r>
          <a:r>
            <a:rPr lang="en-US" sz="1800" b="1" dirty="0" smtClean="0">
              <a:latin typeface="Leelawadee UI" panose="020B0502040204020203" pitchFamily="34" charset="-34"/>
              <a:cs typeface="Leelawadee UI" panose="020B0502040204020203" pitchFamily="34" charset="-34"/>
            </a:rPr>
            <a:t> 35A </a:t>
          </a:r>
          <a:r>
            <a:rPr lang="en-US" sz="1800" b="1" dirty="0" err="1" smtClean="0">
              <a:latin typeface="Leelawadee UI" panose="020B0502040204020203" pitchFamily="34" charset="-34"/>
              <a:cs typeface="Leelawadee UI" panose="020B0502040204020203" pitchFamily="34" charset="-34"/>
            </a:rPr>
            <a:t>Ayat</a:t>
          </a:r>
          <a:r>
            <a:rPr lang="en-US" sz="1800" b="1" dirty="0" smtClean="0">
              <a:latin typeface="Leelawadee UI" panose="020B0502040204020203" pitchFamily="34" charset="-34"/>
              <a:cs typeface="Leelawadee UI" panose="020B0502040204020203" pitchFamily="34" charset="-34"/>
            </a:rPr>
            <a:t> (1) </a:t>
          </a:r>
          <a:r>
            <a:rPr lang="en-US" sz="1800" b="1" dirty="0" err="1" smtClean="0">
              <a:latin typeface="Leelawadee UI" panose="020B0502040204020203" pitchFamily="34" charset="-34"/>
              <a:cs typeface="Leelawadee UI" panose="020B0502040204020203" pitchFamily="34" charset="-34"/>
            </a:rPr>
            <a:t>oleh</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instansi</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pemerintah</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lembaga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asosiasi</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dan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pihak</a:t>
          </a:r>
          <a:r>
            <a:rPr lang="en-US" sz="1800" b="1" dirty="0" smtClean="0">
              <a:latin typeface="Leelawadee UI" panose="020B0502040204020203" pitchFamily="34" charset="-34"/>
              <a:cs typeface="Leelawadee UI" panose="020B0502040204020203" pitchFamily="34" charset="-34"/>
            </a:rPr>
            <a:t> lain </a:t>
          </a:r>
          <a:r>
            <a:rPr lang="en-US" sz="1800" b="1" dirty="0" err="1" smtClean="0">
              <a:latin typeface="Leelawadee UI" panose="020B0502040204020203" pitchFamily="34" charset="-34"/>
              <a:cs typeface="Leelawadee UI" panose="020B0502040204020203" pitchFamily="34" charset="-34"/>
            </a:rPr>
            <a:t>tersebut</a:t>
          </a:r>
          <a:r>
            <a:rPr lang="en-US" sz="1800" b="1" dirty="0" smtClean="0">
              <a:latin typeface="Leelawadee UI" panose="020B0502040204020203" pitchFamily="34" charset="-34"/>
              <a:cs typeface="Leelawadee UI" panose="020B0502040204020203" pitchFamily="34" charset="-34"/>
            </a:rPr>
            <a:t>.</a:t>
          </a:r>
          <a:endParaRPr lang="en-US" sz="1800" b="1" dirty="0">
            <a:latin typeface="Leelawadee UI" panose="020B0502040204020203" pitchFamily="34" charset="-34"/>
            <a:cs typeface="Leelawadee UI" panose="020B0502040204020203" pitchFamily="34" charset="-34"/>
          </a:endParaRPr>
        </a:p>
      </dgm:t>
    </dgm:pt>
    <dgm:pt modelId="{617547D8-62F8-4E38-AC0E-52A8B0BEBC8A}" type="parTrans" cxnId="{00F1E6B0-2A9A-4E9D-87CB-A2A36AD98439}">
      <dgm:prSet/>
      <dgm:spPr/>
      <dgm:t>
        <a:bodyPr/>
        <a:lstStyle/>
        <a:p>
          <a:endParaRPr lang="en-US"/>
        </a:p>
      </dgm:t>
    </dgm:pt>
    <dgm:pt modelId="{B9C67C14-8332-439A-A25E-DC2E3DE16E91}" type="sibTrans" cxnId="{00F1E6B0-2A9A-4E9D-87CB-A2A36AD98439}">
      <dgm:prSet/>
      <dgm:spPr/>
      <dgm:t>
        <a:bodyPr/>
        <a:lstStyle/>
        <a:p>
          <a:endParaRPr lang="en-US"/>
        </a:p>
      </dgm:t>
    </dgm:pt>
    <dgm:pt modelId="{FBF6DE6C-5CB2-4A8B-8BBB-FF94AA4B3098}">
      <dgm:prSet phldrT="[Text]" custT="1"/>
      <dgm:spPr/>
      <dgm:t>
        <a:bodyPr/>
        <a:lstStyle/>
        <a:p>
          <a:pPr algn="just"/>
          <a:r>
            <a:rPr lang="en-US" sz="1800" b="1" dirty="0" err="1" smtClean="0">
              <a:latin typeface="Arial Narrow" pitchFamily="34" charset="0"/>
            </a:rPr>
            <a:t>Kurungan</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10 </a:t>
          </a:r>
          <a:r>
            <a:rPr lang="en-US" sz="1800" b="1" dirty="0" err="1" smtClean="0">
              <a:latin typeface="Arial Narrow" pitchFamily="34" charset="0"/>
            </a:rPr>
            <a:t>bulan</a:t>
          </a:r>
          <a:r>
            <a:rPr lang="en-US" sz="1800" b="1" dirty="0" smtClean="0">
              <a:latin typeface="Arial Narrow" pitchFamily="34" charset="0"/>
            </a:rPr>
            <a:t> </a:t>
          </a:r>
          <a:r>
            <a:rPr lang="en-US" sz="1800" b="1" dirty="0" err="1" smtClean="0">
              <a:latin typeface="Arial Narrow" pitchFamily="34" charset="0"/>
            </a:rPr>
            <a:t>atau</a:t>
          </a:r>
          <a:r>
            <a:rPr lang="en-US" sz="1800" b="1" dirty="0" smtClean="0">
              <a:latin typeface="Arial Narrow" pitchFamily="34" charset="0"/>
            </a:rPr>
            <a:t> </a:t>
          </a:r>
          <a:r>
            <a:rPr lang="en-US" sz="1800" b="1" dirty="0" err="1" smtClean="0">
              <a:latin typeface="Arial Narrow" pitchFamily="34" charset="0"/>
            </a:rPr>
            <a:t>denda</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a:t>
          </a:r>
          <a:r>
            <a:rPr lang="en-US" sz="1800" b="1" dirty="0" err="1" smtClean="0">
              <a:latin typeface="Arial Narrow" pitchFamily="34" charset="0"/>
            </a:rPr>
            <a:t>Rp</a:t>
          </a:r>
          <a:r>
            <a:rPr lang="en-US" sz="1800" b="1" dirty="0" smtClean="0">
              <a:latin typeface="Arial Narrow" pitchFamily="34" charset="0"/>
            </a:rPr>
            <a:t> 800.000.000,00.</a:t>
          </a:r>
          <a:endParaRPr lang="en-US" sz="1800" b="1" dirty="0">
            <a:latin typeface="Arial Narrow" pitchFamily="34" charset="0"/>
          </a:endParaRPr>
        </a:p>
      </dgm:t>
    </dgm:pt>
    <dgm:pt modelId="{44AD2FB1-091B-4E2D-BB6D-76D6BE355CEC}" type="parTrans" cxnId="{C1340289-3C37-420E-99A5-CE0088A3F963}">
      <dgm:prSet/>
      <dgm:spPr/>
      <dgm:t>
        <a:bodyPr/>
        <a:lstStyle/>
        <a:p>
          <a:endParaRPr lang="en-US"/>
        </a:p>
      </dgm:t>
    </dgm:pt>
    <dgm:pt modelId="{16BB07FA-E835-4AD9-B45A-A368440E5D12}" type="sibTrans" cxnId="{C1340289-3C37-420E-99A5-CE0088A3F963}">
      <dgm:prSet/>
      <dgm:spPr/>
      <dgm:t>
        <a:bodyPr/>
        <a:lstStyle/>
        <a:p>
          <a:endParaRPr lang="en-US"/>
        </a:p>
      </dgm:t>
    </dgm:pt>
    <dgm:pt modelId="{ABE60BF9-BDC0-4233-B683-451543BB024F}">
      <dgm:prSet phldrT="[Text]" custT="1"/>
      <dgm:spPr>
        <a:solidFill>
          <a:schemeClr val="accent1">
            <a:lumMod val="75000"/>
          </a:schemeClr>
        </a:solidFill>
      </dgm:spPr>
      <dgm:t>
        <a:bodyPr/>
        <a:lstStyle/>
        <a:p>
          <a:pPr algn="just"/>
          <a:r>
            <a:rPr lang="en-US" sz="1800" b="1" dirty="0" err="1" smtClean="0">
              <a:latin typeface="Leelawadee UI" panose="020B0502040204020203" pitchFamily="34" charset="-34"/>
              <a:cs typeface="Leelawadee UI" panose="020B0502040204020203" pitchFamily="34" charset="-34"/>
            </a:rPr>
            <a:t>Pihak</a:t>
          </a:r>
          <a:r>
            <a:rPr lang="en-US" sz="1800" b="1" dirty="0" smtClean="0">
              <a:latin typeface="Leelawadee UI" panose="020B0502040204020203" pitchFamily="34" charset="-34"/>
              <a:cs typeface="Leelawadee UI" panose="020B0502040204020203" pitchFamily="34" charset="-34"/>
            </a:rPr>
            <a:t> yang </a:t>
          </a:r>
          <a:r>
            <a:rPr lang="en-US" sz="1800" b="1" dirty="0" err="1" smtClean="0">
              <a:latin typeface="Leelawadee UI" panose="020B0502040204020203" pitchFamily="34" charset="-34"/>
              <a:cs typeface="Leelawadee UI" panose="020B0502040204020203" pitchFamily="34" charset="-34"/>
            </a:rPr>
            <a:t>sengaja</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tidak</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memberi</a:t>
          </a:r>
          <a:r>
            <a:rPr lang="en-US" sz="1800" b="1" dirty="0" smtClean="0">
              <a:latin typeface="Leelawadee UI" panose="020B0502040204020203" pitchFamily="34" charset="-34"/>
              <a:cs typeface="Leelawadee UI" panose="020B0502040204020203" pitchFamily="34" charset="-34"/>
            </a:rPr>
            <a:t> data </a:t>
          </a:r>
          <a:r>
            <a:rPr lang="en-US" sz="1800" b="1" dirty="0" err="1" smtClean="0">
              <a:latin typeface="Leelawadee UI" panose="020B0502040204020203" pitchFamily="34" charset="-34"/>
              <a:cs typeface="Leelawadee UI" panose="020B0502040204020203" pitchFamily="34" charset="-34"/>
            </a:rPr>
            <a:t>dan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informasi</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dalam</a:t>
          </a:r>
          <a:r>
            <a:rPr lang="en-US" sz="1800" b="1" dirty="0" smtClean="0">
              <a:latin typeface="Leelawadee UI" panose="020B0502040204020203" pitchFamily="34" charset="-34"/>
              <a:cs typeface="Leelawadee UI" panose="020B0502040204020203" pitchFamily="34" charset="-34"/>
            </a:rPr>
            <a:t> proses </a:t>
          </a:r>
          <a:r>
            <a:rPr lang="en-US" sz="1800" b="1" dirty="0" err="1" smtClean="0">
              <a:latin typeface="Leelawadee UI" panose="020B0502040204020203" pitchFamily="34" charset="-34"/>
              <a:cs typeface="Leelawadee UI" panose="020B0502040204020203" pitchFamily="34" charset="-34"/>
            </a:rPr>
            <a:t>penghimpunan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oleh</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Dirjen</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Pajak</a:t>
          </a:r>
          <a:r>
            <a:rPr lang="en-US" sz="1800" b="1" dirty="0" smtClean="0">
              <a:latin typeface="Leelawadee UI" panose="020B0502040204020203" pitchFamily="34" charset="-34"/>
              <a:cs typeface="Leelawadee UI" panose="020B0502040204020203" pitchFamily="34" charset="-34"/>
            </a:rPr>
            <a:t> (</a:t>
          </a:r>
          <a:r>
            <a:rPr lang="en-US" sz="1800" b="1" dirty="0" err="1" smtClean="0">
              <a:latin typeface="Leelawadee UI" panose="020B0502040204020203" pitchFamily="34" charset="-34"/>
              <a:cs typeface="Leelawadee UI" panose="020B0502040204020203" pitchFamily="34" charset="-34"/>
            </a:rPr>
            <a:t>Pasal</a:t>
          </a:r>
          <a:r>
            <a:rPr lang="en-US" sz="1800" b="1" dirty="0" smtClean="0">
              <a:latin typeface="Leelawadee UI" panose="020B0502040204020203" pitchFamily="34" charset="-34"/>
              <a:cs typeface="Leelawadee UI" panose="020B0502040204020203" pitchFamily="34" charset="-34"/>
            </a:rPr>
            <a:t> 35A </a:t>
          </a:r>
          <a:r>
            <a:rPr lang="en-US" sz="1800" b="1" dirty="0" err="1" smtClean="0">
              <a:latin typeface="Leelawadee UI" panose="020B0502040204020203" pitchFamily="34" charset="-34"/>
              <a:cs typeface="Leelawadee UI" panose="020B0502040204020203" pitchFamily="34" charset="-34"/>
            </a:rPr>
            <a:t>Ayat</a:t>
          </a:r>
          <a:r>
            <a:rPr lang="en-US" sz="1800" b="1" dirty="0" smtClean="0">
              <a:latin typeface="Leelawadee UI" panose="020B0502040204020203" pitchFamily="34" charset="-34"/>
              <a:cs typeface="Leelawadee UI" panose="020B0502040204020203" pitchFamily="34" charset="-34"/>
            </a:rPr>
            <a:t> (2)).</a:t>
          </a:r>
          <a:endParaRPr lang="en-US" sz="1800" b="1" dirty="0">
            <a:latin typeface="Leelawadee UI" panose="020B0502040204020203" pitchFamily="34" charset="-34"/>
            <a:cs typeface="Leelawadee UI" panose="020B0502040204020203" pitchFamily="34" charset="-34"/>
          </a:endParaRPr>
        </a:p>
      </dgm:t>
    </dgm:pt>
    <dgm:pt modelId="{4D81844D-4DAB-450D-AAAA-52EA2F0CA49E}" type="parTrans" cxnId="{3CE4AF8E-5EBF-40DB-AE28-FD59273CDDB0}">
      <dgm:prSet/>
      <dgm:spPr/>
      <dgm:t>
        <a:bodyPr/>
        <a:lstStyle/>
        <a:p>
          <a:endParaRPr lang="en-US"/>
        </a:p>
      </dgm:t>
    </dgm:pt>
    <dgm:pt modelId="{829E034C-B033-4999-B356-0C97E1EB7BFC}" type="sibTrans" cxnId="{3CE4AF8E-5EBF-40DB-AE28-FD59273CDDB0}">
      <dgm:prSet/>
      <dgm:spPr/>
      <dgm:t>
        <a:bodyPr/>
        <a:lstStyle/>
        <a:p>
          <a:endParaRPr lang="en-US"/>
        </a:p>
      </dgm:t>
    </dgm:pt>
    <dgm:pt modelId="{01FA1000-B294-4BB3-8D3A-ACED65515A11}">
      <dgm:prSet phldrT="[Text]" custT="1"/>
      <dgm:spPr/>
      <dgm:t>
        <a:bodyPr/>
        <a:lstStyle/>
        <a:p>
          <a:pPr algn="just"/>
          <a:r>
            <a:rPr lang="en-US" sz="1800" b="1" dirty="0" err="1" smtClean="0">
              <a:latin typeface="Arial Narrow" pitchFamily="34" charset="0"/>
            </a:rPr>
            <a:t>Kurungan</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10 </a:t>
          </a:r>
          <a:r>
            <a:rPr lang="en-US" sz="1800" b="1" dirty="0" err="1" smtClean="0">
              <a:latin typeface="Arial Narrow" pitchFamily="34" charset="0"/>
            </a:rPr>
            <a:t>bulan</a:t>
          </a:r>
          <a:r>
            <a:rPr lang="en-US" sz="1800" b="1" dirty="0" smtClean="0">
              <a:latin typeface="Arial Narrow" pitchFamily="34" charset="0"/>
            </a:rPr>
            <a:t> </a:t>
          </a:r>
          <a:r>
            <a:rPr lang="en-US" sz="1800" b="1" dirty="0" err="1" smtClean="0">
              <a:latin typeface="Arial Narrow" pitchFamily="34" charset="0"/>
            </a:rPr>
            <a:t>atau</a:t>
          </a:r>
          <a:r>
            <a:rPr lang="en-US" sz="1800" b="1" dirty="0" smtClean="0">
              <a:latin typeface="Arial Narrow" pitchFamily="34" charset="0"/>
            </a:rPr>
            <a:t> </a:t>
          </a:r>
          <a:r>
            <a:rPr lang="en-US" sz="1800" b="1" dirty="0" err="1" smtClean="0">
              <a:latin typeface="Arial Narrow" pitchFamily="34" charset="0"/>
            </a:rPr>
            <a:t>denda</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a:t>
          </a:r>
          <a:r>
            <a:rPr lang="en-US" sz="1800" b="1" dirty="0" err="1" smtClean="0">
              <a:latin typeface="Arial Narrow" pitchFamily="34" charset="0"/>
            </a:rPr>
            <a:t>Rp</a:t>
          </a:r>
          <a:r>
            <a:rPr lang="en-US" sz="1800" b="1" dirty="0" smtClean="0">
              <a:latin typeface="Arial Narrow" pitchFamily="34" charset="0"/>
            </a:rPr>
            <a:t> 800.000.000,00.</a:t>
          </a:r>
          <a:endParaRPr lang="en-US" sz="1800" b="1" dirty="0">
            <a:latin typeface="Arial Narrow" pitchFamily="34" charset="0"/>
          </a:endParaRPr>
        </a:p>
      </dgm:t>
    </dgm:pt>
    <dgm:pt modelId="{876B0114-E116-4449-BFB6-6126BE367924}" type="parTrans" cxnId="{4F846076-9CF1-4371-8EA8-C45B003DD4DE}">
      <dgm:prSet/>
      <dgm:spPr/>
      <dgm:t>
        <a:bodyPr/>
        <a:lstStyle/>
        <a:p>
          <a:endParaRPr lang="en-US"/>
        </a:p>
      </dgm:t>
    </dgm:pt>
    <dgm:pt modelId="{B79F23F5-55C6-48BF-A261-623E9785DFDC}" type="sibTrans" cxnId="{4F846076-9CF1-4371-8EA8-C45B003DD4DE}">
      <dgm:prSet/>
      <dgm:spPr/>
      <dgm:t>
        <a:bodyPr/>
        <a:lstStyle/>
        <a:p>
          <a:endParaRPr lang="en-US"/>
        </a:p>
      </dgm:t>
    </dgm:pt>
    <dgm:pt modelId="{56FF9682-FC72-4173-8359-60792EB8AF82}">
      <dgm:prSet phldrT="[Text]" custT="1"/>
      <dgm:spPr>
        <a:solidFill>
          <a:schemeClr val="accent1">
            <a:lumMod val="75000"/>
          </a:schemeClr>
        </a:solidFill>
      </dgm:spPr>
      <dgm:t>
        <a:bodyPr/>
        <a:lstStyle/>
        <a:p>
          <a:pPr algn="just"/>
          <a:r>
            <a:rPr lang="en-US" sz="2000" b="1" dirty="0" err="1" smtClean="0">
              <a:latin typeface="Leelawadee UI" panose="020B0502040204020203" pitchFamily="34" charset="-34"/>
              <a:cs typeface="Leelawadee UI" panose="020B0502040204020203" pitchFamily="34" charset="-34"/>
            </a:rPr>
            <a:t>Pihak</a:t>
          </a:r>
          <a:r>
            <a:rPr lang="en-US" sz="2000" b="1" dirty="0" smtClean="0">
              <a:latin typeface="Leelawadee UI" panose="020B0502040204020203" pitchFamily="34" charset="-34"/>
              <a:cs typeface="Leelawadee UI" panose="020B0502040204020203" pitchFamily="34" charset="-34"/>
            </a:rPr>
            <a:t> yang </a:t>
          </a:r>
          <a:r>
            <a:rPr lang="en-US" sz="2000" b="1" dirty="0" err="1" smtClean="0">
              <a:latin typeface="Leelawadee UI" panose="020B0502040204020203" pitchFamily="34" charset="-34"/>
              <a:cs typeface="Leelawadee UI" panose="020B0502040204020203" pitchFamily="34" charset="-34"/>
            </a:rPr>
            <a:t>menyalahgunakan</a:t>
          </a:r>
          <a:r>
            <a:rPr lang="en-US" sz="2000" b="1" dirty="0" smtClean="0">
              <a:latin typeface="Leelawadee UI" panose="020B0502040204020203" pitchFamily="34" charset="-34"/>
              <a:cs typeface="Leelawadee UI" panose="020B0502040204020203" pitchFamily="34" charset="-34"/>
            </a:rPr>
            <a:t> data </a:t>
          </a:r>
          <a:r>
            <a:rPr lang="en-US" sz="2000" b="1" dirty="0" err="1" smtClean="0">
              <a:latin typeface="Leelawadee UI" panose="020B0502040204020203" pitchFamily="34" charset="-34"/>
              <a:cs typeface="Leelawadee UI" panose="020B0502040204020203" pitchFamily="34" charset="-34"/>
            </a:rPr>
            <a:t>dan</a:t>
          </a:r>
          <a:r>
            <a:rPr lang="en-US" sz="2000" b="1" dirty="0" smtClean="0">
              <a:latin typeface="Leelawadee UI" panose="020B0502040204020203" pitchFamily="34" charset="-34"/>
              <a:cs typeface="Leelawadee UI" panose="020B0502040204020203" pitchFamily="34" charset="-34"/>
            </a:rPr>
            <a:t> </a:t>
          </a:r>
          <a:r>
            <a:rPr lang="en-US" sz="2000" b="1" dirty="0" err="1" smtClean="0">
              <a:latin typeface="Leelawadee UI" panose="020B0502040204020203" pitchFamily="34" charset="-34"/>
              <a:cs typeface="Leelawadee UI" panose="020B0502040204020203" pitchFamily="34" charset="-34"/>
            </a:rPr>
            <a:t>informasi</a:t>
          </a:r>
          <a:r>
            <a:rPr lang="en-US" sz="2000" b="1" dirty="0" smtClean="0">
              <a:latin typeface="Leelawadee UI" panose="020B0502040204020203" pitchFamily="34" charset="-34"/>
              <a:cs typeface="Leelawadee UI" panose="020B0502040204020203" pitchFamily="34" charset="-34"/>
            </a:rPr>
            <a:t> </a:t>
          </a:r>
          <a:r>
            <a:rPr lang="en-US" sz="2000" b="1" dirty="0" err="1" smtClean="0">
              <a:latin typeface="Leelawadee UI" panose="020B0502040204020203" pitchFamily="34" charset="-34"/>
              <a:cs typeface="Leelawadee UI" panose="020B0502040204020203" pitchFamily="34" charset="-34"/>
            </a:rPr>
            <a:t>perpajakan</a:t>
          </a:r>
          <a:r>
            <a:rPr lang="en-US" sz="2000" b="1" dirty="0" smtClean="0">
              <a:latin typeface="Leelawadee UI" panose="020B0502040204020203" pitchFamily="34" charset="-34"/>
              <a:cs typeface="Leelawadee UI" panose="020B0502040204020203" pitchFamily="34" charset="-34"/>
            </a:rPr>
            <a:t> </a:t>
          </a:r>
          <a:r>
            <a:rPr lang="en-US" sz="2000" b="1" dirty="0" err="1" smtClean="0">
              <a:latin typeface="Leelawadee UI" panose="020B0502040204020203" pitchFamily="34" charset="-34"/>
              <a:cs typeface="Leelawadee UI" panose="020B0502040204020203" pitchFamily="34" charset="-34"/>
            </a:rPr>
            <a:t>sehingga</a:t>
          </a:r>
          <a:r>
            <a:rPr lang="en-US" sz="2000" b="1" dirty="0" smtClean="0">
              <a:latin typeface="Leelawadee UI" panose="020B0502040204020203" pitchFamily="34" charset="-34"/>
              <a:cs typeface="Leelawadee UI" panose="020B0502040204020203" pitchFamily="34" charset="-34"/>
            </a:rPr>
            <a:t> </a:t>
          </a:r>
          <a:r>
            <a:rPr lang="en-US" sz="2000" b="1" dirty="0" err="1" smtClean="0">
              <a:latin typeface="Leelawadee UI" panose="020B0502040204020203" pitchFamily="34" charset="-34"/>
              <a:cs typeface="Leelawadee UI" panose="020B0502040204020203" pitchFamily="34" charset="-34"/>
            </a:rPr>
            <a:t>merugikan</a:t>
          </a:r>
          <a:r>
            <a:rPr lang="en-US" sz="2000" b="1" dirty="0" smtClean="0">
              <a:latin typeface="Leelawadee UI" panose="020B0502040204020203" pitchFamily="34" charset="-34"/>
              <a:cs typeface="Leelawadee UI" panose="020B0502040204020203" pitchFamily="34" charset="-34"/>
            </a:rPr>
            <a:t> </a:t>
          </a:r>
          <a:r>
            <a:rPr lang="en-US" sz="2000" b="1" dirty="0" err="1" smtClean="0">
              <a:latin typeface="Leelawadee UI" panose="020B0502040204020203" pitchFamily="34" charset="-34"/>
              <a:cs typeface="Leelawadee UI" panose="020B0502040204020203" pitchFamily="34" charset="-34"/>
            </a:rPr>
            <a:t>negara</a:t>
          </a:r>
          <a:r>
            <a:rPr lang="en-US" sz="2000" b="1" dirty="0" smtClean="0">
              <a:latin typeface="Leelawadee UI" panose="020B0502040204020203" pitchFamily="34" charset="-34"/>
              <a:cs typeface="Leelawadee UI" panose="020B0502040204020203" pitchFamily="34" charset="-34"/>
            </a:rPr>
            <a:t>.</a:t>
          </a:r>
          <a:endParaRPr lang="en-US" sz="2000" b="1" dirty="0">
            <a:latin typeface="Leelawadee UI" panose="020B0502040204020203" pitchFamily="34" charset="-34"/>
            <a:cs typeface="Leelawadee UI" panose="020B0502040204020203" pitchFamily="34" charset="-34"/>
          </a:endParaRPr>
        </a:p>
      </dgm:t>
    </dgm:pt>
    <dgm:pt modelId="{D8ECD83F-0DD6-4BBE-BAA3-C45A464B4F53}" type="parTrans" cxnId="{A8CDD89E-144D-4A94-9D1B-99E67C77FC73}">
      <dgm:prSet/>
      <dgm:spPr/>
      <dgm:t>
        <a:bodyPr/>
        <a:lstStyle/>
        <a:p>
          <a:endParaRPr lang="en-US"/>
        </a:p>
      </dgm:t>
    </dgm:pt>
    <dgm:pt modelId="{CCB4C278-7676-4FF2-B2BD-D163A10A7F46}" type="sibTrans" cxnId="{A8CDD89E-144D-4A94-9D1B-99E67C77FC73}">
      <dgm:prSet/>
      <dgm:spPr/>
      <dgm:t>
        <a:bodyPr/>
        <a:lstStyle/>
        <a:p>
          <a:endParaRPr lang="en-US"/>
        </a:p>
      </dgm:t>
    </dgm:pt>
    <dgm:pt modelId="{0BE78932-64C7-4133-8F02-62DA182B2F5D}">
      <dgm:prSet phldrT="[Text]" custT="1"/>
      <dgm:spPr/>
      <dgm:t>
        <a:bodyPr/>
        <a:lstStyle/>
        <a:p>
          <a:pPr algn="just"/>
          <a:r>
            <a:rPr lang="en-US" sz="1800" b="1" dirty="0" err="1" smtClean="0">
              <a:latin typeface="Arial Narrow" pitchFamily="34" charset="0"/>
            </a:rPr>
            <a:t>Kurungan</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1 </a:t>
          </a:r>
          <a:r>
            <a:rPr lang="en-US" sz="1800" b="1" dirty="0" err="1" smtClean="0">
              <a:latin typeface="Arial Narrow" pitchFamily="34" charset="0"/>
            </a:rPr>
            <a:t>tahun</a:t>
          </a:r>
          <a:r>
            <a:rPr lang="en-US" sz="1800" b="1" dirty="0" smtClean="0">
              <a:latin typeface="Arial Narrow" pitchFamily="34" charset="0"/>
            </a:rPr>
            <a:t> </a:t>
          </a:r>
          <a:r>
            <a:rPr lang="en-US" sz="1800" b="1" dirty="0" err="1" smtClean="0">
              <a:latin typeface="Arial Narrow" pitchFamily="34" charset="0"/>
            </a:rPr>
            <a:t>atau</a:t>
          </a:r>
          <a:r>
            <a:rPr lang="en-US" sz="1800" b="1" dirty="0" smtClean="0">
              <a:latin typeface="Arial Narrow" pitchFamily="34" charset="0"/>
            </a:rPr>
            <a:t> </a:t>
          </a:r>
          <a:r>
            <a:rPr lang="en-US" sz="1800" b="1" dirty="0" err="1" smtClean="0">
              <a:latin typeface="Arial Narrow" pitchFamily="34" charset="0"/>
            </a:rPr>
            <a:t>denda</a:t>
          </a:r>
          <a:r>
            <a:rPr lang="en-US" sz="1800" b="1" dirty="0" smtClean="0">
              <a:latin typeface="Arial Narrow" pitchFamily="34" charset="0"/>
            </a:rPr>
            <a:t> </a:t>
          </a:r>
          <a:r>
            <a:rPr lang="en-US" sz="1800" b="1" dirty="0" err="1" smtClean="0">
              <a:latin typeface="Arial Narrow" pitchFamily="34" charset="0"/>
            </a:rPr>
            <a:t>maksimal</a:t>
          </a:r>
          <a:r>
            <a:rPr lang="en-US" sz="1800" b="1" dirty="0" smtClean="0">
              <a:latin typeface="Arial Narrow" pitchFamily="34" charset="0"/>
            </a:rPr>
            <a:t> </a:t>
          </a:r>
          <a:r>
            <a:rPr lang="en-US" sz="1800" b="1" dirty="0" err="1" smtClean="0">
              <a:latin typeface="Arial Narrow" pitchFamily="34" charset="0"/>
            </a:rPr>
            <a:t>Rp</a:t>
          </a:r>
          <a:r>
            <a:rPr lang="en-US" sz="1800" b="1" dirty="0" smtClean="0">
              <a:latin typeface="Arial Narrow" pitchFamily="34" charset="0"/>
            </a:rPr>
            <a:t> 500.000.000,00.</a:t>
          </a:r>
          <a:endParaRPr lang="en-US" sz="1800" b="1" dirty="0">
            <a:latin typeface="Arial Narrow" pitchFamily="34" charset="0"/>
          </a:endParaRPr>
        </a:p>
      </dgm:t>
    </dgm:pt>
    <dgm:pt modelId="{6B32A86D-5AE9-4BD1-AD86-E146CA40FFA1}" type="parTrans" cxnId="{70CC57BB-36AD-4047-A935-3CCCE1FB79C8}">
      <dgm:prSet/>
      <dgm:spPr/>
      <dgm:t>
        <a:bodyPr/>
        <a:lstStyle/>
        <a:p>
          <a:endParaRPr lang="en-US"/>
        </a:p>
      </dgm:t>
    </dgm:pt>
    <dgm:pt modelId="{FB458339-17A1-4665-BC21-FF0E26E05D3E}" type="sibTrans" cxnId="{70CC57BB-36AD-4047-A935-3CCCE1FB79C8}">
      <dgm:prSet/>
      <dgm:spPr/>
      <dgm:t>
        <a:bodyPr/>
        <a:lstStyle/>
        <a:p>
          <a:endParaRPr lang="en-US"/>
        </a:p>
      </dgm:t>
    </dgm:pt>
    <dgm:pt modelId="{F3707212-7780-4D71-8E52-0B1C04BB719B}" type="pres">
      <dgm:prSet presAssocID="{48CACE9A-7EF2-4EEE-A872-66EE93DD10DE}" presName="linear" presStyleCnt="0">
        <dgm:presLayoutVars>
          <dgm:dir/>
          <dgm:animLvl val="lvl"/>
          <dgm:resizeHandles val="exact"/>
        </dgm:presLayoutVars>
      </dgm:prSet>
      <dgm:spPr/>
      <dgm:t>
        <a:bodyPr/>
        <a:lstStyle/>
        <a:p>
          <a:endParaRPr lang="en-US"/>
        </a:p>
      </dgm:t>
    </dgm:pt>
    <dgm:pt modelId="{097BAAC6-BA0C-457D-B58E-45F9DBF241DD}" type="pres">
      <dgm:prSet presAssocID="{47037247-CFE4-4829-BA73-76854CDDC86B}" presName="parentLin" presStyleCnt="0"/>
      <dgm:spPr/>
      <dgm:t>
        <a:bodyPr/>
        <a:lstStyle/>
        <a:p>
          <a:endParaRPr lang="id-ID"/>
        </a:p>
      </dgm:t>
    </dgm:pt>
    <dgm:pt modelId="{37D4D29C-3C33-470F-9F13-9DBAF375A8C0}" type="pres">
      <dgm:prSet presAssocID="{47037247-CFE4-4829-BA73-76854CDDC86B}" presName="parentLeftMargin" presStyleLbl="node1" presStyleIdx="0" presStyleCnt="4"/>
      <dgm:spPr/>
      <dgm:t>
        <a:bodyPr/>
        <a:lstStyle/>
        <a:p>
          <a:endParaRPr lang="en-US"/>
        </a:p>
      </dgm:t>
    </dgm:pt>
    <dgm:pt modelId="{877763BE-2F2F-4A75-B632-0AE2F2906C58}" type="pres">
      <dgm:prSet presAssocID="{47037247-CFE4-4829-BA73-76854CDDC86B}" presName="parentText" presStyleLbl="node1" presStyleIdx="0" presStyleCnt="4" custScaleX="128833" custScaleY="208257">
        <dgm:presLayoutVars>
          <dgm:chMax val="0"/>
          <dgm:bulletEnabled val="1"/>
        </dgm:presLayoutVars>
      </dgm:prSet>
      <dgm:spPr/>
      <dgm:t>
        <a:bodyPr/>
        <a:lstStyle/>
        <a:p>
          <a:endParaRPr lang="en-US"/>
        </a:p>
      </dgm:t>
    </dgm:pt>
    <dgm:pt modelId="{11AA6B43-9CA1-4AE7-9737-310E7C27BF8F}" type="pres">
      <dgm:prSet presAssocID="{47037247-CFE4-4829-BA73-76854CDDC86B}" presName="negativeSpace" presStyleCnt="0"/>
      <dgm:spPr/>
      <dgm:t>
        <a:bodyPr/>
        <a:lstStyle/>
        <a:p>
          <a:endParaRPr lang="id-ID"/>
        </a:p>
      </dgm:t>
    </dgm:pt>
    <dgm:pt modelId="{DCBB7EBB-A285-4D4B-A1FE-65240EAD0B33}" type="pres">
      <dgm:prSet presAssocID="{47037247-CFE4-4829-BA73-76854CDDC86B}" presName="childText" presStyleLbl="conFgAcc1" presStyleIdx="0" presStyleCnt="4" custScaleY="76327">
        <dgm:presLayoutVars>
          <dgm:bulletEnabled val="1"/>
        </dgm:presLayoutVars>
      </dgm:prSet>
      <dgm:spPr/>
      <dgm:t>
        <a:bodyPr/>
        <a:lstStyle/>
        <a:p>
          <a:endParaRPr lang="en-US"/>
        </a:p>
      </dgm:t>
    </dgm:pt>
    <dgm:pt modelId="{6C247C46-98C2-4078-89EF-C8FF731EAA07}" type="pres">
      <dgm:prSet presAssocID="{B99154B9-D238-4DB0-B35F-0302B742ECD5}" presName="spaceBetweenRectangles" presStyleCnt="0"/>
      <dgm:spPr/>
      <dgm:t>
        <a:bodyPr/>
        <a:lstStyle/>
        <a:p>
          <a:endParaRPr lang="id-ID"/>
        </a:p>
      </dgm:t>
    </dgm:pt>
    <dgm:pt modelId="{C6C114E2-9A7E-4C11-80AC-5D0A122A9DAF}" type="pres">
      <dgm:prSet presAssocID="{674F41B4-FB7A-4A12-BD65-D81ED64D594E}" presName="parentLin" presStyleCnt="0"/>
      <dgm:spPr/>
      <dgm:t>
        <a:bodyPr/>
        <a:lstStyle/>
        <a:p>
          <a:endParaRPr lang="id-ID"/>
        </a:p>
      </dgm:t>
    </dgm:pt>
    <dgm:pt modelId="{FCAD8ABE-0189-4AB2-A4B6-9F20D8AA0CBA}" type="pres">
      <dgm:prSet presAssocID="{674F41B4-FB7A-4A12-BD65-D81ED64D594E}" presName="parentLeftMargin" presStyleLbl="node1" presStyleIdx="0" presStyleCnt="4"/>
      <dgm:spPr/>
      <dgm:t>
        <a:bodyPr/>
        <a:lstStyle/>
        <a:p>
          <a:endParaRPr lang="en-US"/>
        </a:p>
      </dgm:t>
    </dgm:pt>
    <dgm:pt modelId="{B5D97F49-2909-485B-A220-1F1073942CB8}" type="pres">
      <dgm:prSet presAssocID="{674F41B4-FB7A-4A12-BD65-D81ED64D594E}" presName="parentText" presStyleLbl="node1" presStyleIdx="1" presStyleCnt="4" custScaleX="128833" custScaleY="172893">
        <dgm:presLayoutVars>
          <dgm:chMax val="0"/>
          <dgm:bulletEnabled val="1"/>
        </dgm:presLayoutVars>
      </dgm:prSet>
      <dgm:spPr/>
      <dgm:t>
        <a:bodyPr/>
        <a:lstStyle/>
        <a:p>
          <a:endParaRPr lang="en-US"/>
        </a:p>
      </dgm:t>
    </dgm:pt>
    <dgm:pt modelId="{A96E019A-99B5-41E4-8868-045BC88954CF}" type="pres">
      <dgm:prSet presAssocID="{674F41B4-FB7A-4A12-BD65-D81ED64D594E}" presName="negativeSpace" presStyleCnt="0"/>
      <dgm:spPr/>
      <dgm:t>
        <a:bodyPr/>
        <a:lstStyle/>
        <a:p>
          <a:endParaRPr lang="id-ID"/>
        </a:p>
      </dgm:t>
    </dgm:pt>
    <dgm:pt modelId="{088F1B56-1F2B-4AA4-B3D2-0FCA7131CF71}" type="pres">
      <dgm:prSet presAssocID="{674F41B4-FB7A-4A12-BD65-D81ED64D594E}" presName="childText" presStyleLbl="conFgAcc1" presStyleIdx="1" presStyleCnt="4" custScaleY="76327">
        <dgm:presLayoutVars>
          <dgm:bulletEnabled val="1"/>
        </dgm:presLayoutVars>
      </dgm:prSet>
      <dgm:spPr/>
      <dgm:t>
        <a:bodyPr/>
        <a:lstStyle/>
        <a:p>
          <a:endParaRPr lang="en-US"/>
        </a:p>
      </dgm:t>
    </dgm:pt>
    <dgm:pt modelId="{6053274E-FB54-47EC-9323-EA9C4320CADE}" type="pres">
      <dgm:prSet presAssocID="{B9C67C14-8332-439A-A25E-DC2E3DE16E91}" presName="spaceBetweenRectangles" presStyleCnt="0"/>
      <dgm:spPr/>
      <dgm:t>
        <a:bodyPr/>
        <a:lstStyle/>
        <a:p>
          <a:endParaRPr lang="id-ID"/>
        </a:p>
      </dgm:t>
    </dgm:pt>
    <dgm:pt modelId="{D31FF68B-5851-47FE-AAC9-D294A18F5CE8}" type="pres">
      <dgm:prSet presAssocID="{ABE60BF9-BDC0-4233-B683-451543BB024F}" presName="parentLin" presStyleCnt="0"/>
      <dgm:spPr/>
      <dgm:t>
        <a:bodyPr/>
        <a:lstStyle/>
        <a:p>
          <a:endParaRPr lang="id-ID"/>
        </a:p>
      </dgm:t>
    </dgm:pt>
    <dgm:pt modelId="{7307804E-AD1B-4E72-A634-B59F0DC12CDB}" type="pres">
      <dgm:prSet presAssocID="{ABE60BF9-BDC0-4233-B683-451543BB024F}" presName="parentLeftMargin" presStyleLbl="node1" presStyleIdx="1" presStyleCnt="4"/>
      <dgm:spPr/>
      <dgm:t>
        <a:bodyPr/>
        <a:lstStyle/>
        <a:p>
          <a:endParaRPr lang="en-US"/>
        </a:p>
      </dgm:t>
    </dgm:pt>
    <dgm:pt modelId="{D4B4A757-F9C6-442F-B943-EEAB3B4DDB1F}" type="pres">
      <dgm:prSet presAssocID="{ABE60BF9-BDC0-4233-B683-451543BB024F}" presName="parentText" presStyleLbl="node1" presStyleIdx="2" presStyleCnt="4" custScaleX="128833" custScaleY="130236">
        <dgm:presLayoutVars>
          <dgm:chMax val="0"/>
          <dgm:bulletEnabled val="1"/>
        </dgm:presLayoutVars>
      </dgm:prSet>
      <dgm:spPr/>
      <dgm:t>
        <a:bodyPr/>
        <a:lstStyle/>
        <a:p>
          <a:endParaRPr lang="en-US"/>
        </a:p>
      </dgm:t>
    </dgm:pt>
    <dgm:pt modelId="{159476E3-5FB0-48FE-8CE7-93269E88D9B1}" type="pres">
      <dgm:prSet presAssocID="{ABE60BF9-BDC0-4233-B683-451543BB024F}" presName="negativeSpace" presStyleCnt="0"/>
      <dgm:spPr/>
      <dgm:t>
        <a:bodyPr/>
        <a:lstStyle/>
        <a:p>
          <a:endParaRPr lang="id-ID"/>
        </a:p>
      </dgm:t>
    </dgm:pt>
    <dgm:pt modelId="{8F714478-FE76-43FD-A232-15A354F7D8F2}" type="pres">
      <dgm:prSet presAssocID="{ABE60BF9-BDC0-4233-B683-451543BB024F}" presName="childText" presStyleLbl="conFgAcc1" presStyleIdx="2" presStyleCnt="4" custScaleY="76327">
        <dgm:presLayoutVars>
          <dgm:bulletEnabled val="1"/>
        </dgm:presLayoutVars>
      </dgm:prSet>
      <dgm:spPr/>
      <dgm:t>
        <a:bodyPr/>
        <a:lstStyle/>
        <a:p>
          <a:endParaRPr lang="en-US"/>
        </a:p>
      </dgm:t>
    </dgm:pt>
    <dgm:pt modelId="{BE1E58D5-A1B0-434B-9767-6AD73C60B1F3}" type="pres">
      <dgm:prSet presAssocID="{829E034C-B033-4999-B356-0C97E1EB7BFC}" presName="spaceBetweenRectangles" presStyleCnt="0"/>
      <dgm:spPr/>
      <dgm:t>
        <a:bodyPr/>
        <a:lstStyle/>
        <a:p>
          <a:endParaRPr lang="id-ID"/>
        </a:p>
      </dgm:t>
    </dgm:pt>
    <dgm:pt modelId="{8C5CFE2B-E3CF-44CA-A5A3-01D93AFDC149}" type="pres">
      <dgm:prSet presAssocID="{56FF9682-FC72-4173-8359-60792EB8AF82}" presName="parentLin" presStyleCnt="0"/>
      <dgm:spPr/>
      <dgm:t>
        <a:bodyPr/>
        <a:lstStyle/>
        <a:p>
          <a:endParaRPr lang="id-ID"/>
        </a:p>
      </dgm:t>
    </dgm:pt>
    <dgm:pt modelId="{20E67F7C-194D-4B93-90A5-4AB83FDDDE59}" type="pres">
      <dgm:prSet presAssocID="{56FF9682-FC72-4173-8359-60792EB8AF82}" presName="parentLeftMargin" presStyleLbl="node1" presStyleIdx="2" presStyleCnt="4"/>
      <dgm:spPr/>
      <dgm:t>
        <a:bodyPr/>
        <a:lstStyle/>
        <a:p>
          <a:endParaRPr lang="en-US"/>
        </a:p>
      </dgm:t>
    </dgm:pt>
    <dgm:pt modelId="{7CBD448F-F0F4-42D2-AF6A-1E56F2F2B17F}" type="pres">
      <dgm:prSet presAssocID="{56FF9682-FC72-4173-8359-60792EB8AF82}" presName="parentText" presStyleLbl="node1" presStyleIdx="3" presStyleCnt="4" custScaleX="128833" custScaleY="130236">
        <dgm:presLayoutVars>
          <dgm:chMax val="0"/>
          <dgm:bulletEnabled val="1"/>
        </dgm:presLayoutVars>
      </dgm:prSet>
      <dgm:spPr/>
      <dgm:t>
        <a:bodyPr/>
        <a:lstStyle/>
        <a:p>
          <a:endParaRPr lang="en-US"/>
        </a:p>
      </dgm:t>
    </dgm:pt>
    <dgm:pt modelId="{E9E841ED-4CBC-4602-AF24-5AF567482AD1}" type="pres">
      <dgm:prSet presAssocID="{56FF9682-FC72-4173-8359-60792EB8AF82}" presName="negativeSpace" presStyleCnt="0"/>
      <dgm:spPr/>
      <dgm:t>
        <a:bodyPr/>
        <a:lstStyle/>
        <a:p>
          <a:endParaRPr lang="id-ID"/>
        </a:p>
      </dgm:t>
    </dgm:pt>
    <dgm:pt modelId="{0860C222-887D-4FEE-91F6-B57615932BFE}" type="pres">
      <dgm:prSet presAssocID="{56FF9682-FC72-4173-8359-60792EB8AF82}" presName="childText" presStyleLbl="conFgAcc1" presStyleIdx="3" presStyleCnt="4" custScaleY="76327">
        <dgm:presLayoutVars>
          <dgm:bulletEnabled val="1"/>
        </dgm:presLayoutVars>
      </dgm:prSet>
      <dgm:spPr/>
      <dgm:t>
        <a:bodyPr/>
        <a:lstStyle/>
        <a:p>
          <a:endParaRPr lang="en-US"/>
        </a:p>
      </dgm:t>
    </dgm:pt>
  </dgm:ptLst>
  <dgm:cxnLst>
    <dgm:cxn modelId="{C1340289-3C37-420E-99A5-CE0088A3F963}" srcId="{674F41B4-FB7A-4A12-BD65-D81ED64D594E}" destId="{FBF6DE6C-5CB2-4A8B-8BBB-FF94AA4B3098}" srcOrd="0" destOrd="0" parTransId="{44AD2FB1-091B-4E2D-BB6D-76D6BE355CEC}" sibTransId="{16BB07FA-E835-4AD9-B45A-A368440E5D12}"/>
    <dgm:cxn modelId="{867611EA-9536-4141-BFF7-CAD61E0ECA80}" type="presOf" srcId="{674F41B4-FB7A-4A12-BD65-D81ED64D594E}" destId="{B5D97F49-2909-485B-A220-1F1073942CB8}" srcOrd="1" destOrd="0" presId="urn:microsoft.com/office/officeart/2005/8/layout/list1"/>
    <dgm:cxn modelId="{CACDEEAA-F459-48B5-B037-E52371F97766}" type="presOf" srcId="{56FF9682-FC72-4173-8359-60792EB8AF82}" destId="{7CBD448F-F0F4-42D2-AF6A-1E56F2F2B17F}" srcOrd="1" destOrd="0" presId="urn:microsoft.com/office/officeart/2005/8/layout/list1"/>
    <dgm:cxn modelId="{B303F7EC-447E-4758-B3D3-C9F9B50AC079}" type="presOf" srcId="{ABE60BF9-BDC0-4233-B683-451543BB024F}" destId="{D4B4A757-F9C6-442F-B943-EEAB3B4DDB1F}" srcOrd="1" destOrd="0" presId="urn:microsoft.com/office/officeart/2005/8/layout/list1"/>
    <dgm:cxn modelId="{A21B65BD-403A-45A8-861B-B9D7F8B690A2}" type="presOf" srcId="{47037247-CFE4-4829-BA73-76854CDDC86B}" destId="{37D4D29C-3C33-470F-9F13-9DBAF375A8C0}" srcOrd="0" destOrd="0" presId="urn:microsoft.com/office/officeart/2005/8/layout/list1"/>
    <dgm:cxn modelId="{13F10A6E-53EC-430C-8D4B-A7D064DF70B3}" type="presOf" srcId="{47037247-CFE4-4829-BA73-76854CDDC86B}" destId="{877763BE-2F2F-4A75-B632-0AE2F2906C58}" srcOrd="1" destOrd="0" presId="urn:microsoft.com/office/officeart/2005/8/layout/list1"/>
    <dgm:cxn modelId="{540D451B-C7C5-4DA4-AC32-9E10FE4B24C5}" type="presOf" srcId="{FBF6DE6C-5CB2-4A8B-8BBB-FF94AA4B3098}" destId="{088F1B56-1F2B-4AA4-B3D2-0FCA7131CF71}" srcOrd="0" destOrd="0" presId="urn:microsoft.com/office/officeart/2005/8/layout/list1"/>
    <dgm:cxn modelId="{FD7084D5-8CB3-449A-876C-703AEB8E014B}" srcId="{47037247-CFE4-4829-BA73-76854CDDC86B}" destId="{78E5B111-0232-421A-87F4-BF8DCEF92898}" srcOrd="0" destOrd="0" parTransId="{C5A2B6F8-5426-4BA5-91ED-4718F7A24570}" sibTransId="{D5E608F6-32C5-4DE8-9B53-9BDA233DAB10}"/>
    <dgm:cxn modelId="{5A98CD5A-0584-4192-AB05-5EBF377790F0}" type="presOf" srcId="{78E5B111-0232-421A-87F4-BF8DCEF92898}" destId="{DCBB7EBB-A285-4D4B-A1FE-65240EAD0B33}" srcOrd="0" destOrd="0" presId="urn:microsoft.com/office/officeart/2005/8/layout/list1"/>
    <dgm:cxn modelId="{9935639E-7185-4FD6-A0E3-E9F15C5E2169}" type="presOf" srcId="{674F41B4-FB7A-4A12-BD65-D81ED64D594E}" destId="{FCAD8ABE-0189-4AB2-A4B6-9F20D8AA0CBA}" srcOrd="0" destOrd="0" presId="urn:microsoft.com/office/officeart/2005/8/layout/list1"/>
    <dgm:cxn modelId="{70CC57BB-36AD-4047-A935-3CCCE1FB79C8}" srcId="{56FF9682-FC72-4173-8359-60792EB8AF82}" destId="{0BE78932-64C7-4133-8F02-62DA182B2F5D}" srcOrd="0" destOrd="0" parTransId="{6B32A86D-5AE9-4BD1-AD86-E146CA40FFA1}" sibTransId="{FB458339-17A1-4665-BC21-FF0E26E05D3E}"/>
    <dgm:cxn modelId="{5654B4BB-48BB-444D-8FDE-298DE4C6855A}" type="presOf" srcId="{48CACE9A-7EF2-4EEE-A872-66EE93DD10DE}" destId="{F3707212-7780-4D71-8E52-0B1C04BB719B}" srcOrd="0" destOrd="0" presId="urn:microsoft.com/office/officeart/2005/8/layout/list1"/>
    <dgm:cxn modelId="{0F8B6CDB-30E4-4456-B1AB-DE1D44279318}" type="presOf" srcId="{01FA1000-B294-4BB3-8D3A-ACED65515A11}" destId="{8F714478-FE76-43FD-A232-15A354F7D8F2}" srcOrd="0" destOrd="0" presId="urn:microsoft.com/office/officeart/2005/8/layout/list1"/>
    <dgm:cxn modelId="{A56118E3-3011-4D73-9422-7C62493F7F44}" type="presOf" srcId="{0BE78932-64C7-4133-8F02-62DA182B2F5D}" destId="{0860C222-887D-4FEE-91F6-B57615932BFE}" srcOrd="0" destOrd="0" presId="urn:microsoft.com/office/officeart/2005/8/layout/list1"/>
    <dgm:cxn modelId="{3CE4AF8E-5EBF-40DB-AE28-FD59273CDDB0}" srcId="{48CACE9A-7EF2-4EEE-A872-66EE93DD10DE}" destId="{ABE60BF9-BDC0-4233-B683-451543BB024F}" srcOrd="2" destOrd="0" parTransId="{4D81844D-4DAB-450D-AAAA-52EA2F0CA49E}" sibTransId="{829E034C-B033-4999-B356-0C97E1EB7BFC}"/>
    <dgm:cxn modelId="{B0C414B0-773D-43F1-8E16-9B59A7F4DB82}" type="presOf" srcId="{56FF9682-FC72-4173-8359-60792EB8AF82}" destId="{20E67F7C-194D-4B93-90A5-4AB83FDDDE59}" srcOrd="0" destOrd="0" presId="urn:microsoft.com/office/officeart/2005/8/layout/list1"/>
    <dgm:cxn modelId="{DCF4DB98-E318-4609-A8F0-5BB8E7B9A4D0}" srcId="{48CACE9A-7EF2-4EEE-A872-66EE93DD10DE}" destId="{47037247-CFE4-4829-BA73-76854CDDC86B}" srcOrd="0" destOrd="0" parTransId="{79B2170E-5DC1-4D78-8BE7-959853654A3B}" sibTransId="{B99154B9-D238-4DB0-B35F-0302B742ECD5}"/>
    <dgm:cxn modelId="{7DC18F47-69A4-471F-9AD7-996E5D9E7942}" type="presOf" srcId="{ABE60BF9-BDC0-4233-B683-451543BB024F}" destId="{7307804E-AD1B-4E72-A634-B59F0DC12CDB}" srcOrd="0" destOrd="0" presId="urn:microsoft.com/office/officeart/2005/8/layout/list1"/>
    <dgm:cxn modelId="{4F846076-9CF1-4371-8EA8-C45B003DD4DE}" srcId="{ABE60BF9-BDC0-4233-B683-451543BB024F}" destId="{01FA1000-B294-4BB3-8D3A-ACED65515A11}" srcOrd="0" destOrd="0" parTransId="{876B0114-E116-4449-BFB6-6126BE367924}" sibTransId="{B79F23F5-55C6-48BF-A261-623E9785DFDC}"/>
    <dgm:cxn modelId="{A8CDD89E-144D-4A94-9D1B-99E67C77FC73}" srcId="{48CACE9A-7EF2-4EEE-A872-66EE93DD10DE}" destId="{56FF9682-FC72-4173-8359-60792EB8AF82}" srcOrd="3" destOrd="0" parTransId="{D8ECD83F-0DD6-4BBE-BAA3-C45A464B4F53}" sibTransId="{CCB4C278-7676-4FF2-B2BD-D163A10A7F46}"/>
    <dgm:cxn modelId="{00F1E6B0-2A9A-4E9D-87CB-A2A36AD98439}" srcId="{48CACE9A-7EF2-4EEE-A872-66EE93DD10DE}" destId="{674F41B4-FB7A-4A12-BD65-D81ED64D594E}" srcOrd="1" destOrd="0" parTransId="{617547D8-62F8-4E38-AC0E-52A8B0BEBC8A}" sibTransId="{B9C67C14-8332-439A-A25E-DC2E3DE16E91}"/>
    <dgm:cxn modelId="{8CCA9D9A-569B-4FF4-9719-5981BFA8BCCC}" type="presParOf" srcId="{F3707212-7780-4D71-8E52-0B1C04BB719B}" destId="{097BAAC6-BA0C-457D-B58E-45F9DBF241DD}" srcOrd="0" destOrd="0" presId="urn:microsoft.com/office/officeart/2005/8/layout/list1"/>
    <dgm:cxn modelId="{34906C30-707C-4575-B2D1-458772D824C1}" type="presParOf" srcId="{097BAAC6-BA0C-457D-B58E-45F9DBF241DD}" destId="{37D4D29C-3C33-470F-9F13-9DBAF375A8C0}" srcOrd="0" destOrd="0" presId="urn:microsoft.com/office/officeart/2005/8/layout/list1"/>
    <dgm:cxn modelId="{318E3D08-752E-4B3F-AC43-33BF0CEEF537}" type="presParOf" srcId="{097BAAC6-BA0C-457D-B58E-45F9DBF241DD}" destId="{877763BE-2F2F-4A75-B632-0AE2F2906C58}" srcOrd="1" destOrd="0" presId="urn:microsoft.com/office/officeart/2005/8/layout/list1"/>
    <dgm:cxn modelId="{4A20938E-1562-4F70-9853-FA54E702D81E}" type="presParOf" srcId="{F3707212-7780-4D71-8E52-0B1C04BB719B}" destId="{11AA6B43-9CA1-4AE7-9737-310E7C27BF8F}" srcOrd="1" destOrd="0" presId="urn:microsoft.com/office/officeart/2005/8/layout/list1"/>
    <dgm:cxn modelId="{C2862905-944E-4D6B-826B-406241A58B5E}" type="presParOf" srcId="{F3707212-7780-4D71-8E52-0B1C04BB719B}" destId="{DCBB7EBB-A285-4D4B-A1FE-65240EAD0B33}" srcOrd="2" destOrd="0" presId="urn:microsoft.com/office/officeart/2005/8/layout/list1"/>
    <dgm:cxn modelId="{A28D3390-741C-4517-957C-A95E6ACBE14B}" type="presParOf" srcId="{F3707212-7780-4D71-8E52-0B1C04BB719B}" destId="{6C247C46-98C2-4078-89EF-C8FF731EAA07}" srcOrd="3" destOrd="0" presId="urn:microsoft.com/office/officeart/2005/8/layout/list1"/>
    <dgm:cxn modelId="{4864CD64-8125-4D3E-95E3-41DDA1347DA4}" type="presParOf" srcId="{F3707212-7780-4D71-8E52-0B1C04BB719B}" destId="{C6C114E2-9A7E-4C11-80AC-5D0A122A9DAF}" srcOrd="4" destOrd="0" presId="urn:microsoft.com/office/officeart/2005/8/layout/list1"/>
    <dgm:cxn modelId="{8E9A3447-092E-4A04-B718-7028EAF1237F}" type="presParOf" srcId="{C6C114E2-9A7E-4C11-80AC-5D0A122A9DAF}" destId="{FCAD8ABE-0189-4AB2-A4B6-9F20D8AA0CBA}" srcOrd="0" destOrd="0" presId="urn:microsoft.com/office/officeart/2005/8/layout/list1"/>
    <dgm:cxn modelId="{54ADDF7D-C91B-492A-9421-1288AAC1808C}" type="presParOf" srcId="{C6C114E2-9A7E-4C11-80AC-5D0A122A9DAF}" destId="{B5D97F49-2909-485B-A220-1F1073942CB8}" srcOrd="1" destOrd="0" presId="urn:microsoft.com/office/officeart/2005/8/layout/list1"/>
    <dgm:cxn modelId="{3FDE41D8-BBA7-4ED3-8A7D-C5DA4A237AAD}" type="presParOf" srcId="{F3707212-7780-4D71-8E52-0B1C04BB719B}" destId="{A96E019A-99B5-41E4-8868-045BC88954CF}" srcOrd="5" destOrd="0" presId="urn:microsoft.com/office/officeart/2005/8/layout/list1"/>
    <dgm:cxn modelId="{9C77585A-19ED-40B4-A000-8127086BB050}" type="presParOf" srcId="{F3707212-7780-4D71-8E52-0B1C04BB719B}" destId="{088F1B56-1F2B-4AA4-B3D2-0FCA7131CF71}" srcOrd="6" destOrd="0" presId="urn:microsoft.com/office/officeart/2005/8/layout/list1"/>
    <dgm:cxn modelId="{3DFFB487-2285-455A-B103-3866967557DB}" type="presParOf" srcId="{F3707212-7780-4D71-8E52-0B1C04BB719B}" destId="{6053274E-FB54-47EC-9323-EA9C4320CADE}" srcOrd="7" destOrd="0" presId="urn:microsoft.com/office/officeart/2005/8/layout/list1"/>
    <dgm:cxn modelId="{6126F43D-BE08-44F9-9D50-6A991A12B212}" type="presParOf" srcId="{F3707212-7780-4D71-8E52-0B1C04BB719B}" destId="{D31FF68B-5851-47FE-AAC9-D294A18F5CE8}" srcOrd="8" destOrd="0" presId="urn:microsoft.com/office/officeart/2005/8/layout/list1"/>
    <dgm:cxn modelId="{B38C9D97-7FFA-44D9-BDE8-FB4DD48D07CF}" type="presParOf" srcId="{D31FF68B-5851-47FE-AAC9-D294A18F5CE8}" destId="{7307804E-AD1B-4E72-A634-B59F0DC12CDB}" srcOrd="0" destOrd="0" presId="urn:microsoft.com/office/officeart/2005/8/layout/list1"/>
    <dgm:cxn modelId="{17EFA833-4828-4849-A252-B0CB3C0E6069}" type="presParOf" srcId="{D31FF68B-5851-47FE-AAC9-D294A18F5CE8}" destId="{D4B4A757-F9C6-442F-B943-EEAB3B4DDB1F}" srcOrd="1" destOrd="0" presId="urn:microsoft.com/office/officeart/2005/8/layout/list1"/>
    <dgm:cxn modelId="{4C11BD3C-AE02-4724-9FD4-60E1BCC91F68}" type="presParOf" srcId="{F3707212-7780-4D71-8E52-0B1C04BB719B}" destId="{159476E3-5FB0-48FE-8CE7-93269E88D9B1}" srcOrd="9" destOrd="0" presId="urn:microsoft.com/office/officeart/2005/8/layout/list1"/>
    <dgm:cxn modelId="{A888CD85-4208-48E6-BA46-D80F3AAD0786}" type="presParOf" srcId="{F3707212-7780-4D71-8E52-0B1C04BB719B}" destId="{8F714478-FE76-43FD-A232-15A354F7D8F2}" srcOrd="10" destOrd="0" presId="urn:microsoft.com/office/officeart/2005/8/layout/list1"/>
    <dgm:cxn modelId="{949E7EB9-3C9E-4C77-B781-7E7376594CE4}" type="presParOf" srcId="{F3707212-7780-4D71-8E52-0B1C04BB719B}" destId="{BE1E58D5-A1B0-434B-9767-6AD73C60B1F3}" srcOrd="11" destOrd="0" presId="urn:microsoft.com/office/officeart/2005/8/layout/list1"/>
    <dgm:cxn modelId="{E9D21AF6-EABC-473D-BB0C-4B52100741FB}" type="presParOf" srcId="{F3707212-7780-4D71-8E52-0B1C04BB719B}" destId="{8C5CFE2B-E3CF-44CA-A5A3-01D93AFDC149}" srcOrd="12" destOrd="0" presId="urn:microsoft.com/office/officeart/2005/8/layout/list1"/>
    <dgm:cxn modelId="{517FEF89-D080-4E5D-B2FF-F0C69C4A3CA1}" type="presParOf" srcId="{8C5CFE2B-E3CF-44CA-A5A3-01D93AFDC149}" destId="{20E67F7C-194D-4B93-90A5-4AB83FDDDE59}" srcOrd="0" destOrd="0" presId="urn:microsoft.com/office/officeart/2005/8/layout/list1"/>
    <dgm:cxn modelId="{565C3C97-6D47-4C92-83CC-641CF69193E3}" type="presParOf" srcId="{8C5CFE2B-E3CF-44CA-A5A3-01D93AFDC149}" destId="{7CBD448F-F0F4-42D2-AF6A-1E56F2F2B17F}" srcOrd="1" destOrd="0" presId="urn:microsoft.com/office/officeart/2005/8/layout/list1"/>
    <dgm:cxn modelId="{8019F8F0-BB5B-46E2-B7ED-E9EFB376A3AA}" type="presParOf" srcId="{F3707212-7780-4D71-8E52-0B1C04BB719B}" destId="{E9E841ED-4CBC-4602-AF24-5AF567482AD1}" srcOrd="13" destOrd="0" presId="urn:microsoft.com/office/officeart/2005/8/layout/list1"/>
    <dgm:cxn modelId="{CED909B3-5A51-43BB-BD94-FB232871C6AA}" type="presParOf" srcId="{F3707212-7780-4D71-8E52-0B1C04BB719B}" destId="{0860C222-887D-4FEE-91F6-B57615932BFE}" srcOrd="14" destOrd="0" presId="urn:microsoft.com/office/officeart/2005/8/layout/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2615E-6920-437A-809B-E7BCA0668735}">
      <dsp:nvSpPr>
        <dsp:cNvPr id="0" name=""/>
        <dsp:cNvSpPr/>
      </dsp:nvSpPr>
      <dsp:spPr>
        <a:xfrm>
          <a:off x="0" y="1046716"/>
          <a:ext cx="3281505" cy="2947126"/>
        </a:xfrm>
        <a:prstGeom prst="ellipse">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err="1" smtClean="0">
              <a:latin typeface="Arial Narrow" pitchFamily="34" charset="0"/>
            </a:rPr>
            <a:t>Atas</a:t>
          </a:r>
          <a:r>
            <a:rPr lang="en-US" sz="2400" b="1" kern="1200" dirty="0" smtClean="0">
              <a:latin typeface="Arial Narrow" pitchFamily="34" charset="0"/>
            </a:rPr>
            <a:t> </a:t>
          </a:r>
          <a:r>
            <a:rPr lang="en-US" sz="2400" b="1" kern="1200" dirty="0" err="1" smtClean="0">
              <a:latin typeface="Arial Narrow" pitchFamily="34" charset="0"/>
            </a:rPr>
            <a:t>aduan</a:t>
          </a:r>
          <a:r>
            <a:rPr lang="en-US" sz="2400" b="1" kern="1200" dirty="0" smtClean="0">
              <a:latin typeface="Arial Narrow" pitchFamily="34" charset="0"/>
            </a:rPr>
            <a:t> </a:t>
          </a:r>
          <a:r>
            <a:rPr lang="en-US" sz="2400" b="1" kern="1200" dirty="0" err="1" smtClean="0">
              <a:latin typeface="Arial Narrow" pitchFamily="34" charset="0"/>
            </a:rPr>
            <a:t>pihak</a:t>
          </a:r>
          <a:r>
            <a:rPr lang="en-US" sz="2400" b="1" kern="1200" dirty="0" smtClean="0">
              <a:latin typeface="Arial Narrow" pitchFamily="34" charset="0"/>
            </a:rPr>
            <a:t> yang </a:t>
          </a:r>
          <a:r>
            <a:rPr lang="en-US" sz="2400" b="1" kern="1200" dirty="0" err="1" smtClean="0">
              <a:latin typeface="Arial Narrow" pitchFamily="34" charset="0"/>
            </a:rPr>
            <a:t>dilanggar</a:t>
          </a:r>
          <a:r>
            <a:rPr lang="en-US" sz="2400" b="1" kern="1200" dirty="0" smtClean="0">
              <a:latin typeface="Arial Narrow" pitchFamily="34" charset="0"/>
            </a:rPr>
            <a:t> </a:t>
          </a:r>
          <a:r>
            <a:rPr lang="en-US" sz="2400" b="1" kern="1200" dirty="0" err="1" smtClean="0">
              <a:latin typeface="Arial Narrow" pitchFamily="34" charset="0"/>
            </a:rPr>
            <a:t>kerahasiaannya</a:t>
          </a:r>
          <a:r>
            <a:rPr lang="en-US" sz="2400" b="1" kern="1200" dirty="0" smtClean="0">
              <a:latin typeface="Arial Narrow" pitchFamily="34" charset="0"/>
            </a:rPr>
            <a:t>, </a:t>
          </a:r>
          <a:r>
            <a:rPr lang="en-US" sz="2400" b="1" kern="1200" dirty="0" err="1" smtClean="0">
              <a:latin typeface="Arial Narrow" pitchFamily="34" charset="0"/>
            </a:rPr>
            <a:t>pejabat</a:t>
          </a:r>
          <a:r>
            <a:rPr lang="en-US" sz="2400" b="1" kern="1200" dirty="0" smtClean="0">
              <a:latin typeface="Arial Narrow" pitchFamily="34" charset="0"/>
            </a:rPr>
            <a:t> </a:t>
          </a:r>
          <a:r>
            <a:rPr lang="en-US" sz="2400" b="1" kern="1200" dirty="0" err="1" smtClean="0">
              <a:latin typeface="Arial Narrow" pitchFamily="34" charset="0"/>
            </a:rPr>
            <a:t>perpajakan</a:t>
          </a:r>
          <a:r>
            <a:rPr lang="en-US" sz="2400" b="1" kern="1200" dirty="0" smtClean="0">
              <a:latin typeface="Arial Narrow" pitchFamily="34" charset="0"/>
            </a:rPr>
            <a:t> </a:t>
          </a:r>
          <a:r>
            <a:rPr lang="en-US" sz="2400" b="1" kern="1200" dirty="0" err="1" smtClean="0">
              <a:latin typeface="Arial Narrow" pitchFamily="34" charset="0"/>
            </a:rPr>
            <a:t>dapat</a:t>
          </a:r>
          <a:r>
            <a:rPr lang="en-US" sz="2400" b="1" kern="1200" dirty="0" smtClean="0">
              <a:latin typeface="Arial Narrow" pitchFamily="34" charset="0"/>
            </a:rPr>
            <a:t> </a:t>
          </a:r>
          <a:r>
            <a:rPr lang="en-US" sz="2400" b="1" kern="1200" dirty="0" err="1" smtClean="0">
              <a:latin typeface="Arial Narrow" pitchFamily="34" charset="0"/>
            </a:rPr>
            <a:t>dikenai</a:t>
          </a:r>
          <a:r>
            <a:rPr lang="en-US" sz="2400" b="1" kern="1200" dirty="0" smtClean="0">
              <a:latin typeface="Arial Narrow" pitchFamily="34" charset="0"/>
            </a:rPr>
            <a:t> </a:t>
          </a:r>
          <a:r>
            <a:rPr lang="en-US" sz="2400" b="1" kern="1200" dirty="0" err="1" smtClean="0">
              <a:latin typeface="Arial Narrow" pitchFamily="34" charset="0"/>
            </a:rPr>
            <a:t>pidana</a:t>
          </a:r>
          <a:r>
            <a:rPr lang="en-US" sz="2400" b="1" kern="1200" dirty="0" smtClean="0">
              <a:latin typeface="Arial Narrow" pitchFamily="34" charset="0"/>
            </a:rPr>
            <a:t> </a:t>
          </a:r>
          <a:r>
            <a:rPr lang="en-US" sz="2400" b="1" kern="1200" dirty="0" err="1" smtClean="0">
              <a:latin typeface="Arial Narrow" pitchFamily="34" charset="0"/>
            </a:rPr>
            <a:t>apabila</a:t>
          </a:r>
          <a:r>
            <a:rPr lang="en-US" sz="2400" b="1" kern="1200" dirty="0" smtClean="0">
              <a:latin typeface="Arial Narrow" pitchFamily="34" charset="0"/>
            </a:rPr>
            <a:t>:</a:t>
          </a:r>
          <a:endParaRPr lang="en-US" sz="2400" b="1" kern="1200" dirty="0">
            <a:latin typeface="Arial Narrow" pitchFamily="34" charset="0"/>
          </a:endParaRPr>
        </a:p>
      </dsp:txBody>
      <dsp:txXfrm>
        <a:off x="480565" y="1478313"/>
        <a:ext cx="2320375" cy="2083932"/>
      </dsp:txXfrm>
    </dsp:sp>
    <dsp:sp modelId="{F45090C3-5AA6-479D-A469-0694D4324499}">
      <dsp:nvSpPr>
        <dsp:cNvPr id="0" name=""/>
        <dsp:cNvSpPr/>
      </dsp:nvSpPr>
      <dsp:spPr>
        <a:xfrm rot="20544951">
          <a:off x="3178753" y="1954975"/>
          <a:ext cx="395795" cy="30346"/>
        </a:xfrm>
        <a:custGeom>
          <a:avLst/>
          <a:gdLst/>
          <a:ahLst/>
          <a:cxnLst/>
          <a:rect l="0" t="0" r="0" b="0"/>
          <a:pathLst>
            <a:path>
              <a:moveTo>
                <a:pt x="0" y="15173"/>
              </a:moveTo>
              <a:lnTo>
                <a:pt x="395795" y="1517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66756" y="1960254"/>
        <a:ext cx="19789" cy="19789"/>
      </dsp:txXfrm>
    </dsp:sp>
    <dsp:sp modelId="{4A90D8B9-BC21-4A18-9B80-C397390A2E98}">
      <dsp:nvSpPr>
        <dsp:cNvPr id="0" name=""/>
        <dsp:cNvSpPr/>
      </dsp:nvSpPr>
      <dsp:spPr>
        <a:xfrm>
          <a:off x="3133194" y="36034"/>
          <a:ext cx="5096405" cy="2407416"/>
        </a:xfrm>
        <a:prstGeom prst="ellipse">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err="1" smtClean="0">
              <a:latin typeface="Arial Narrow" pitchFamily="34" charset="0"/>
            </a:rPr>
            <a:t>Akibat</a:t>
          </a:r>
          <a:r>
            <a:rPr lang="en-US" sz="2400" b="1" kern="1200" dirty="0" smtClean="0">
              <a:latin typeface="Arial Narrow" pitchFamily="34" charset="0"/>
            </a:rPr>
            <a:t> </a:t>
          </a:r>
          <a:r>
            <a:rPr lang="en-US" sz="2400" b="1" kern="1200" dirty="0" err="1" smtClean="0">
              <a:latin typeface="Arial Narrow" pitchFamily="34" charset="0"/>
            </a:rPr>
            <a:t>kealpaan</a:t>
          </a:r>
          <a:r>
            <a:rPr lang="en-US" sz="2400" b="1" kern="1200" dirty="0" smtClean="0">
              <a:latin typeface="Arial Narrow" pitchFamily="34" charset="0"/>
            </a:rPr>
            <a:t>, </a:t>
          </a:r>
          <a:r>
            <a:rPr lang="en-US" sz="2400" b="1" kern="1200" dirty="0" err="1" smtClean="0">
              <a:latin typeface="Arial Narrow" pitchFamily="34" charset="0"/>
            </a:rPr>
            <a:t>tidak</a:t>
          </a:r>
          <a:r>
            <a:rPr lang="en-US" sz="2400" b="1" kern="1200" dirty="0" smtClean="0">
              <a:latin typeface="Arial Narrow" pitchFamily="34" charset="0"/>
            </a:rPr>
            <a:t> </a:t>
          </a:r>
          <a:r>
            <a:rPr lang="en-US" sz="2400" b="1" kern="1200" dirty="0" err="1" smtClean="0">
              <a:latin typeface="Arial Narrow" pitchFamily="34" charset="0"/>
            </a:rPr>
            <a:t>menjaga</a:t>
          </a:r>
          <a:r>
            <a:rPr lang="en-US" sz="2400" b="1" kern="1200" dirty="0" smtClean="0">
              <a:latin typeface="Arial Narrow" pitchFamily="34" charset="0"/>
            </a:rPr>
            <a:t> </a:t>
          </a:r>
          <a:r>
            <a:rPr lang="en-US" sz="2400" b="1" kern="1200" dirty="0" err="1" smtClean="0">
              <a:latin typeface="Arial Narrow" pitchFamily="34" charset="0"/>
            </a:rPr>
            <a:t>kerahasiaan</a:t>
          </a:r>
          <a:r>
            <a:rPr lang="en-US" sz="2400" b="1" kern="1200" dirty="0" smtClean="0">
              <a:latin typeface="Arial Narrow" pitchFamily="34" charset="0"/>
            </a:rPr>
            <a:t> </a:t>
          </a:r>
          <a:r>
            <a:rPr lang="en-US" sz="2400" b="1" kern="1200" dirty="0" err="1" smtClean="0">
              <a:latin typeface="Arial Narrow" pitchFamily="34" charset="0"/>
            </a:rPr>
            <a:t>Wajib</a:t>
          </a:r>
          <a:r>
            <a:rPr lang="en-US" sz="2400" b="1" kern="1200" dirty="0" smtClean="0">
              <a:latin typeface="Arial Narrow" pitchFamily="34" charset="0"/>
            </a:rPr>
            <a:t> </a:t>
          </a:r>
          <a:r>
            <a:rPr lang="en-US" sz="2400" b="1" kern="1200" dirty="0" err="1" smtClean="0">
              <a:latin typeface="Arial Narrow" pitchFamily="34" charset="0"/>
            </a:rPr>
            <a:t>Pajak</a:t>
          </a:r>
          <a:r>
            <a:rPr lang="en-US" sz="2400" b="1" kern="1200" dirty="0" smtClean="0">
              <a:latin typeface="Arial Narrow" pitchFamily="34" charset="0"/>
            </a:rPr>
            <a:t>.</a:t>
          </a:r>
          <a:endParaRPr lang="en-US" sz="2400" b="1" kern="1200" dirty="0">
            <a:latin typeface="Arial Narrow" pitchFamily="34" charset="0"/>
          </a:endParaRPr>
        </a:p>
        <a:p>
          <a:pPr marL="228600" lvl="1" indent="-228600" algn="l" defTabSz="889000">
            <a:lnSpc>
              <a:spcPct val="90000"/>
            </a:lnSpc>
            <a:spcBef>
              <a:spcPct val="0"/>
            </a:spcBef>
            <a:spcAft>
              <a:spcPct val="15000"/>
            </a:spcAft>
            <a:buChar char="••"/>
          </a:pPr>
          <a:r>
            <a:rPr lang="en-US" sz="2000" b="1" kern="1200" dirty="0" err="1" smtClean="0">
              <a:latin typeface="Arial Narrow" pitchFamily="34" charset="0"/>
            </a:rPr>
            <a:t>Dikenai</a:t>
          </a:r>
          <a:r>
            <a:rPr lang="en-US" sz="2000" b="1" kern="1200" dirty="0" smtClean="0">
              <a:latin typeface="Arial Narrow" pitchFamily="34" charset="0"/>
            </a:rPr>
            <a:t> </a:t>
          </a:r>
          <a:r>
            <a:rPr lang="en-US" sz="2000" b="1" kern="1200" dirty="0" err="1" smtClean="0">
              <a:latin typeface="Arial Narrow" pitchFamily="34" charset="0"/>
            </a:rPr>
            <a:t>pidana</a:t>
          </a:r>
          <a:r>
            <a:rPr lang="en-US" sz="2000" b="1" kern="1200" dirty="0" smtClean="0">
              <a:latin typeface="Arial Narrow" pitchFamily="34" charset="0"/>
            </a:rPr>
            <a:t> </a:t>
          </a:r>
          <a:r>
            <a:rPr lang="en-US" sz="2000" b="1" kern="1200" dirty="0" err="1" smtClean="0">
              <a:latin typeface="Arial Narrow" pitchFamily="34" charset="0"/>
            </a:rPr>
            <a:t>kurungan</a:t>
          </a:r>
          <a:r>
            <a:rPr lang="en-US" sz="2000" b="1" kern="1200" dirty="0" smtClean="0">
              <a:latin typeface="Arial Narrow" pitchFamily="34" charset="0"/>
            </a:rPr>
            <a:t> </a:t>
          </a:r>
          <a:r>
            <a:rPr lang="en-US" sz="2000" b="1" kern="1200" dirty="0" err="1" smtClean="0">
              <a:latin typeface="Arial Narrow" pitchFamily="34" charset="0"/>
            </a:rPr>
            <a:t>maksimal</a:t>
          </a:r>
          <a:r>
            <a:rPr lang="en-US" sz="2000" b="1" kern="1200" dirty="0" smtClean="0">
              <a:latin typeface="Arial Narrow" pitchFamily="34" charset="0"/>
            </a:rPr>
            <a:t> 1 </a:t>
          </a:r>
          <a:r>
            <a:rPr lang="en-US" sz="2000" b="1" kern="1200" dirty="0" err="1" smtClean="0">
              <a:latin typeface="Arial Narrow" pitchFamily="34" charset="0"/>
            </a:rPr>
            <a:t>tahun</a:t>
          </a:r>
          <a:r>
            <a:rPr lang="en-US" sz="2000" b="1" kern="1200" dirty="0" smtClean="0">
              <a:latin typeface="Arial Narrow" pitchFamily="34" charset="0"/>
            </a:rPr>
            <a:t> </a:t>
          </a:r>
          <a:r>
            <a:rPr lang="en-US" sz="2000" b="1" kern="1200" dirty="0" err="1" smtClean="0">
              <a:latin typeface="Arial Narrow" pitchFamily="34" charset="0"/>
            </a:rPr>
            <a:t>dan</a:t>
          </a:r>
          <a:r>
            <a:rPr lang="en-US" sz="2000" b="1" kern="1200" dirty="0" smtClean="0">
              <a:latin typeface="Arial Narrow" pitchFamily="34" charset="0"/>
            </a:rPr>
            <a:t> </a:t>
          </a:r>
          <a:r>
            <a:rPr lang="en-US" sz="2000" b="1" kern="1200" dirty="0" err="1" smtClean="0">
              <a:latin typeface="Arial Narrow" pitchFamily="34" charset="0"/>
            </a:rPr>
            <a:t>denda</a:t>
          </a:r>
          <a:r>
            <a:rPr lang="en-US" sz="2000" b="1" kern="1200" dirty="0" smtClean="0">
              <a:latin typeface="Arial Narrow" pitchFamily="34" charset="0"/>
            </a:rPr>
            <a:t> </a:t>
          </a:r>
          <a:r>
            <a:rPr lang="en-US" sz="2000" b="1" kern="1200" dirty="0" err="1" smtClean="0">
              <a:latin typeface="Arial Narrow" pitchFamily="34" charset="0"/>
            </a:rPr>
            <a:t>maksimal</a:t>
          </a:r>
          <a:r>
            <a:rPr lang="en-US" sz="2000" b="1" kern="1200" dirty="0" smtClean="0">
              <a:latin typeface="Arial Narrow" pitchFamily="34" charset="0"/>
            </a:rPr>
            <a:t> </a:t>
          </a:r>
          <a:r>
            <a:rPr lang="en-US" sz="2000" b="1" kern="1200" dirty="0" err="1" smtClean="0">
              <a:latin typeface="Arial Narrow" pitchFamily="34" charset="0"/>
            </a:rPr>
            <a:t>Rp</a:t>
          </a:r>
          <a:r>
            <a:rPr lang="en-US" sz="2000" b="1" kern="1200" dirty="0" smtClean="0">
              <a:latin typeface="Arial Narrow" pitchFamily="34" charset="0"/>
            </a:rPr>
            <a:t> 25.000.000,00.</a:t>
          </a:r>
          <a:endParaRPr lang="en-US" sz="2000" b="1" kern="1200" dirty="0">
            <a:latin typeface="Arial Narrow" pitchFamily="34" charset="0"/>
          </a:endParaRPr>
        </a:p>
      </dsp:txBody>
      <dsp:txXfrm>
        <a:off x="3879545" y="388592"/>
        <a:ext cx="3603703" cy="1702300"/>
      </dsp:txXfrm>
    </dsp:sp>
    <dsp:sp modelId="{59ACAAB2-E999-4751-8948-0B5BC7E10516}">
      <dsp:nvSpPr>
        <dsp:cNvPr id="0" name=""/>
        <dsp:cNvSpPr/>
      </dsp:nvSpPr>
      <dsp:spPr>
        <a:xfrm rot="1008930">
          <a:off x="3188249" y="3026305"/>
          <a:ext cx="354220" cy="30346"/>
        </a:xfrm>
        <a:custGeom>
          <a:avLst/>
          <a:gdLst/>
          <a:ahLst/>
          <a:cxnLst/>
          <a:rect l="0" t="0" r="0" b="0"/>
          <a:pathLst>
            <a:path>
              <a:moveTo>
                <a:pt x="0" y="15173"/>
              </a:moveTo>
              <a:lnTo>
                <a:pt x="354220" y="1517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56504" y="3032623"/>
        <a:ext cx="17711" cy="17711"/>
      </dsp:txXfrm>
    </dsp:sp>
    <dsp:sp modelId="{A65A2E2C-3EA5-4A97-8E50-9C4910C2D16E}">
      <dsp:nvSpPr>
        <dsp:cNvPr id="0" name=""/>
        <dsp:cNvSpPr/>
      </dsp:nvSpPr>
      <dsp:spPr>
        <a:xfrm>
          <a:off x="3133194" y="2537706"/>
          <a:ext cx="5096405" cy="2407416"/>
        </a:xfrm>
        <a:prstGeom prst="ellipse">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smtClean="0">
              <a:latin typeface="Arial Narrow" pitchFamily="34" charset="0"/>
            </a:rPr>
            <a:t>Secara sengaja, tidak menjaga kerahasiaan Wajib Pajak.</a:t>
          </a:r>
          <a:endParaRPr lang="en-US" sz="2400" b="1" kern="1200" dirty="0">
            <a:latin typeface="Arial Narrow" pitchFamily="34" charset="0"/>
          </a:endParaRPr>
        </a:p>
        <a:p>
          <a:pPr marL="228600" lvl="1" indent="-228600" algn="l" defTabSz="889000">
            <a:lnSpc>
              <a:spcPct val="90000"/>
            </a:lnSpc>
            <a:spcBef>
              <a:spcPct val="0"/>
            </a:spcBef>
            <a:spcAft>
              <a:spcPct val="15000"/>
            </a:spcAft>
            <a:buChar char="••"/>
          </a:pPr>
          <a:r>
            <a:rPr lang="en-US" sz="2000" b="1" kern="1200" dirty="0" err="1" smtClean="0">
              <a:latin typeface="Arial Narrow" pitchFamily="34" charset="0"/>
            </a:rPr>
            <a:t>Dikenai</a:t>
          </a:r>
          <a:r>
            <a:rPr lang="en-US" sz="2000" b="1" kern="1200" dirty="0" smtClean="0">
              <a:latin typeface="Arial Narrow" pitchFamily="34" charset="0"/>
            </a:rPr>
            <a:t> </a:t>
          </a:r>
          <a:r>
            <a:rPr lang="en-US" sz="2000" b="1" kern="1200" dirty="0" err="1" smtClean="0">
              <a:latin typeface="Arial Narrow" pitchFamily="34" charset="0"/>
            </a:rPr>
            <a:t>pidana</a:t>
          </a:r>
          <a:r>
            <a:rPr lang="en-US" sz="2000" b="1" kern="1200" dirty="0" smtClean="0">
              <a:latin typeface="Arial Narrow" pitchFamily="34" charset="0"/>
            </a:rPr>
            <a:t> </a:t>
          </a:r>
          <a:r>
            <a:rPr lang="en-US" sz="2000" b="1" kern="1200" dirty="0" err="1" smtClean="0">
              <a:latin typeface="Arial Narrow" pitchFamily="34" charset="0"/>
            </a:rPr>
            <a:t>kurungan</a:t>
          </a:r>
          <a:r>
            <a:rPr lang="en-US" sz="2000" b="1" kern="1200" dirty="0" smtClean="0">
              <a:latin typeface="Arial Narrow" pitchFamily="34" charset="0"/>
            </a:rPr>
            <a:t> </a:t>
          </a:r>
          <a:r>
            <a:rPr lang="en-US" sz="2000" b="1" kern="1200" dirty="0" err="1" smtClean="0">
              <a:latin typeface="Arial Narrow" pitchFamily="34" charset="0"/>
            </a:rPr>
            <a:t>maksimal</a:t>
          </a:r>
          <a:r>
            <a:rPr lang="en-US" sz="2000" b="1" kern="1200" dirty="0" smtClean="0">
              <a:latin typeface="Arial Narrow" pitchFamily="34" charset="0"/>
            </a:rPr>
            <a:t> 2 </a:t>
          </a:r>
          <a:r>
            <a:rPr lang="en-US" sz="2000" b="1" kern="1200" dirty="0" err="1" smtClean="0">
              <a:latin typeface="Arial Narrow" pitchFamily="34" charset="0"/>
            </a:rPr>
            <a:t>tahun</a:t>
          </a:r>
          <a:r>
            <a:rPr lang="en-US" sz="2000" b="1" kern="1200" dirty="0" smtClean="0">
              <a:latin typeface="Arial Narrow" pitchFamily="34" charset="0"/>
            </a:rPr>
            <a:t> </a:t>
          </a:r>
          <a:r>
            <a:rPr lang="en-US" sz="2000" b="1" kern="1200" dirty="0" err="1" smtClean="0">
              <a:latin typeface="Arial Narrow" pitchFamily="34" charset="0"/>
            </a:rPr>
            <a:t>dan</a:t>
          </a:r>
          <a:r>
            <a:rPr lang="en-US" sz="2000" b="1" kern="1200" dirty="0" smtClean="0">
              <a:latin typeface="Arial Narrow" pitchFamily="34" charset="0"/>
            </a:rPr>
            <a:t> </a:t>
          </a:r>
          <a:r>
            <a:rPr lang="en-US" sz="2000" b="1" kern="1200" dirty="0" err="1" smtClean="0">
              <a:latin typeface="Arial Narrow" pitchFamily="34" charset="0"/>
            </a:rPr>
            <a:t>denda</a:t>
          </a:r>
          <a:r>
            <a:rPr lang="en-US" sz="2000" b="1" kern="1200" dirty="0" smtClean="0">
              <a:latin typeface="Arial Narrow" pitchFamily="34" charset="0"/>
            </a:rPr>
            <a:t> </a:t>
          </a:r>
          <a:r>
            <a:rPr lang="en-US" sz="2000" b="1" kern="1200" dirty="0" err="1" smtClean="0">
              <a:latin typeface="Arial Narrow" pitchFamily="34" charset="0"/>
            </a:rPr>
            <a:t>maksimal</a:t>
          </a:r>
          <a:r>
            <a:rPr lang="en-US" sz="2000" b="1" kern="1200" dirty="0" smtClean="0">
              <a:latin typeface="Arial Narrow" pitchFamily="34" charset="0"/>
            </a:rPr>
            <a:t> </a:t>
          </a:r>
          <a:r>
            <a:rPr lang="en-US" sz="2000" b="1" kern="1200" dirty="0" err="1" smtClean="0">
              <a:latin typeface="Arial Narrow" pitchFamily="34" charset="0"/>
            </a:rPr>
            <a:t>Rp</a:t>
          </a:r>
          <a:r>
            <a:rPr lang="en-US" sz="2000" b="1" kern="1200" dirty="0" smtClean="0">
              <a:latin typeface="Arial Narrow" pitchFamily="34" charset="0"/>
            </a:rPr>
            <a:t> 50.000.000,00.</a:t>
          </a:r>
          <a:endParaRPr lang="en-US" sz="2000" b="1" kern="1200" dirty="0">
            <a:latin typeface="Arial Narrow" pitchFamily="34" charset="0"/>
          </a:endParaRPr>
        </a:p>
      </dsp:txBody>
      <dsp:txXfrm>
        <a:off x="3879545" y="2890264"/>
        <a:ext cx="3603703" cy="17023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01351-86C2-4E69-863F-F007BBD87930}">
      <dsp:nvSpPr>
        <dsp:cNvPr id="0" name=""/>
        <dsp:cNvSpPr/>
      </dsp:nvSpPr>
      <dsp:spPr>
        <a:xfrm>
          <a:off x="1157" y="248855"/>
          <a:ext cx="3844295" cy="2004387"/>
        </a:xfrm>
        <a:prstGeom prst="roundRect">
          <a:avLst>
            <a:gd name="adj" fmla="val 10000"/>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dirty="0" err="1" smtClean="0">
              <a:latin typeface="Arial Narrow" pitchFamily="34" charset="0"/>
            </a:rPr>
            <a:t>Pihak</a:t>
          </a:r>
          <a:r>
            <a:rPr lang="en-US" sz="2000" b="1" kern="1200" dirty="0" smtClean="0">
              <a:latin typeface="Arial Narrow" pitchFamily="34" charset="0"/>
            </a:rPr>
            <a:t> </a:t>
          </a:r>
          <a:r>
            <a:rPr lang="en-US" sz="2000" b="1" kern="1200" dirty="0" err="1" smtClean="0">
              <a:latin typeface="Arial Narrow" pitchFamily="34" charset="0"/>
            </a:rPr>
            <a:t>ketiga</a:t>
          </a:r>
          <a:r>
            <a:rPr lang="en-US" sz="2000" b="1" kern="1200" dirty="0" smtClean="0">
              <a:latin typeface="Arial Narrow" pitchFamily="34" charset="0"/>
            </a:rPr>
            <a:t> yang </a:t>
          </a:r>
          <a:r>
            <a:rPr lang="en-US" sz="2000" b="1" kern="1200" dirty="0" err="1" smtClean="0">
              <a:latin typeface="Arial Narrow" pitchFamily="34" charset="0"/>
            </a:rPr>
            <a:t>sengaja</a:t>
          </a:r>
          <a:r>
            <a:rPr lang="en-US" sz="2000" b="1" kern="1200" dirty="0" smtClean="0">
              <a:latin typeface="Arial Narrow" pitchFamily="34" charset="0"/>
            </a:rPr>
            <a:t> </a:t>
          </a:r>
          <a:r>
            <a:rPr lang="en-US" sz="2000" b="1" kern="1200" dirty="0" err="1" smtClean="0">
              <a:latin typeface="Arial Narrow" pitchFamily="34" charset="0"/>
            </a:rPr>
            <a:t>tidak</a:t>
          </a:r>
          <a:r>
            <a:rPr lang="en-US" sz="2000" b="1" kern="1200" dirty="0" smtClean="0">
              <a:latin typeface="Arial Narrow" pitchFamily="34" charset="0"/>
            </a:rPr>
            <a:t> </a:t>
          </a:r>
          <a:r>
            <a:rPr lang="en-US" sz="2000" b="1" kern="1200" dirty="0" err="1" smtClean="0">
              <a:latin typeface="Arial Narrow" pitchFamily="34" charset="0"/>
            </a:rPr>
            <a:t>memberi</a:t>
          </a:r>
          <a:r>
            <a:rPr lang="en-US" sz="2000" b="1" kern="1200" dirty="0" smtClean="0">
              <a:latin typeface="Arial Narrow" pitchFamily="34" charset="0"/>
            </a:rPr>
            <a:t> </a:t>
          </a:r>
          <a:r>
            <a:rPr lang="en-US" sz="2000" b="1" kern="1200" dirty="0" err="1" smtClean="0">
              <a:latin typeface="Arial Narrow" pitchFamily="34" charset="0"/>
            </a:rPr>
            <a:t>keterangan</a:t>
          </a:r>
          <a:r>
            <a:rPr lang="en-US" sz="2000" b="1" kern="1200" dirty="0" smtClean="0">
              <a:latin typeface="Arial Narrow" pitchFamily="34" charset="0"/>
            </a:rPr>
            <a:t> </a:t>
          </a:r>
          <a:r>
            <a:rPr lang="en-US" sz="2000" b="1" kern="1200" dirty="0" err="1" smtClean="0">
              <a:latin typeface="Arial Narrow" pitchFamily="34" charset="0"/>
            </a:rPr>
            <a:t>dan</a:t>
          </a:r>
          <a:r>
            <a:rPr lang="en-US" sz="2000" b="1" kern="1200" dirty="0" smtClean="0">
              <a:latin typeface="Arial Narrow" pitchFamily="34" charset="0"/>
            </a:rPr>
            <a:t> </a:t>
          </a:r>
          <a:r>
            <a:rPr lang="en-US" sz="2000" b="1" kern="1200" dirty="0" err="1" smtClean="0">
              <a:latin typeface="Arial Narrow" pitchFamily="34" charset="0"/>
            </a:rPr>
            <a:t>bukti</a:t>
          </a:r>
          <a:r>
            <a:rPr lang="en-US" sz="2000" b="1" kern="1200" dirty="0" smtClean="0">
              <a:latin typeface="Arial Narrow" pitchFamily="34" charset="0"/>
            </a:rPr>
            <a:t> </a:t>
          </a:r>
          <a:r>
            <a:rPr lang="en-US" sz="2000" b="1" kern="1200" dirty="0" err="1" smtClean="0">
              <a:latin typeface="Arial Narrow" pitchFamily="34" charset="0"/>
            </a:rPr>
            <a:t>terkait</a:t>
          </a:r>
          <a:r>
            <a:rPr lang="en-US" sz="2000" b="1" kern="1200" dirty="0" smtClean="0">
              <a:latin typeface="Arial Narrow" pitchFamily="34" charset="0"/>
            </a:rPr>
            <a:t> </a:t>
          </a:r>
          <a:r>
            <a:rPr lang="en-US" sz="2000" b="1" kern="1200" dirty="0" err="1" smtClean="0">
              <a:latin typeface="Arial Narrow" pitchFamily="34" charset="0"/>
            </a:rPr>
            <a:t>pemeriksaan</a:t>
          </a:r>
          <a:r>
            <a:rPr lang="en-US" sz="2000" b="1" kern="1200" dirty="0" smtClean="0">
              <a:latin typeface="Arial Narrow" pitchFamily="34" charset="0"/>
            </a:rPr>
            <a:t>, </a:t>
          </a:r>
          <a:r>
            <a:rPr lang="en-US" sz="2000" b="1" kern="1200" dirty="0" err="1" smtClean="0">
              <a:latin typeface="Arial Narrow" pitchFamily="34" charset="0"/>
            </a:rPr>
            <a:t>penagihan</a:t>
          </a:r>
          <a:r>
            <a:rPr lang="en-US" sz="2000" b="1" kern="1200" dirty="0" smtClean="0">
              <a:latin typeface="Arial Narrow" pitchFamily="34" charset="0"/>
            </a:rPr>
            <a:t>, </a:t>
          </a:r>
          <a:r>
            <a:rPr lang="en-US" sz="2000" b="1" kern="1200" dirty="0" err="1" smtClean="0">
              <a:latin typeface="Arial Narrow" pitchFamily="34" charset="0"/>
            </a:rPr>
            <a:t>dan</a:t>
          </a:r>
          <a:r>
            <a:rPr lang="en-US" sz="2000" b="1" kern="1200" dirty="0" smtClean="0">
              <a:latin typeface="Arial Narrow" pitchFamily="34" charset="0"/>
            </a:rPr>
            <a:t> </a:t>
          </a:r>
          <a:r>
            <a:rPr lang="en-US" sz="2000" b="1" kern="1200" dirty="0" err="1" smtClean="0">
              <a:latin typeface="Arial Narrow" pitchFamily="34" charset="0"/>
            </a:rPr>
            <a:t>penyidikan</a:t>
          </a:r>
          <a:r>
            <a:rPr lang="en-US" sz="2000" b="1" kern="1200" dirty="0" smtClean="0">
              <a:latin typeface="Arial Narrow" pitchFamily="34" charset="0"/>
            </a:rPr>
            <a:t> </a:t>
          </a:r>
          <a:r>
            <a:rPr lang="en-US" sz="2000" b="1" kern="1200" dirty="0" err="1" smtClean="0">
              <a:latin typeface="Arial Narrow" pitchFamily="34" charset="0"/>
            </a:rPr>
            <a:t>pidana</a:t>
          </a:r>
          <a:r>
            <a:rPr lang="en-US" sz="2000" b="1" kern="1200" dirty="0" smtClean="0">
              <a:latin typeface="Arial Narrow" pitchFamily="34" charset="0"/>
            </a:rPr>
            <a:t> </a:t>
          </a:r>
          <a:r>
            <a:rPr lang="en-US" sz="2000" b="1" kern="1200" dirty="0" err="1" smtClean="0">
              <a:latin typeface="Arial Narrow" pitchFamily="34" charset="0"/>
            </a:rPr>
            <a:t>atas</a:t>
          </a:r>
          <a:r>
            <a:rPr lang="en-US" sz="2000" b="1" kern="1200" dirty="0" smtClean="0">
              <a:latin typeface="Arial Narrow" pitchFamily="34" charset="0"/>
            </a:rPr>
            <a:t> </a:t>
          </a:r>
          <a:r>
            <a:rPr lang="en-US" sz="2000" b="1" kern="1200" dirty="0" err="1" smtClean="0">
              <a:latin typeface="Arial Narrow" pitchFamily="34" charset="0"/>
            </a:rPr>
            <a:t>suatu</a:t>
          </a:r>
          <a:r>
            <a:rPr lang="en-US" sz="2000" b="1" kern="1200" dirty="0" smtClean="0">
              <a:latin typeface="Arial Narrow" pitchFamily="34" charset="0"/>
            </a:rPr>
            <a:t> WP </a:t>
          </a:r>
          <a:r>
            <a:rPr lang="en-US" sz="2000" b="1" kern="1200" dirty="0" err="1" smtClean="0">
              <a:latin typeface="Arial Narrow" pitchFamily="34" charset="0"/>
            </a:rPr>
            <a:t>sesuai</a:t>
          </a:r>
          <a:r>
            <a:rPr lang="en-US" sz="2000" b="1" kern="1200" dirty="0" smtClean="0">
              <a:latin typeface="Arial Narrow" pitchFamily="34" charset="0"/>
            </a:rPr>
            <a:t> </a:t>
          </a:r>
          <a:r>
            <a:rPr lang="en-US" sz="2000" b="1" kern="1200" dirty="0" err="1" smtClean="0">
              <a:latin typeface="Arial Narrow" pitchFamily="34" charset="0"/>
            </a:rPr>
            <a:t>Pasal</a:t>
          </a:r>
          <a:r>
            <a:rPr lang="en-US" sz="2000" b="1" kern="1200" dirty="0" smtClean="0">
              <a:latin typeface="Arial Narrow" pitchFamily="34" charset="0"/>
            </a:rPr>
            <a:t> 35 </a:t>
          </a:r>
          <a:r>
            <a:rPr lang="en-US" sz="2000" b="1" kern="1200" dirty="0" err="1" smtClean="0">
              <a:latin typeface="Arial Narrow" pitchFamily="34" charset="0"/>
            </a:rPr>
            <a:t>atau</a:t>
          </a:r>
          <a:r>
            <a:rPr lang="en-US" sz="2000" b="1" kern="1200" dirty="0" smtClean="0">
              <a:latin typeface="Arial Narrow" pitchFamily="34" charset="0"/>
            </a:rPr>
            <a:t> </a:t>
          </a:r>
          <a:r>
            <a:rPr lang="en-US" sz="2000" b="1" kern="1200" dirty="0" err="1" smtClean="0">
              <a:latin typeface="Arial Narrow" pitchFamily="34" charset="0"/>
            </a:rPr>
            <a:t>memberi</a:t>
          </a:r>
          <a:r>
            <a:rPr lang="en-US" sz="2000" b="1" kern="1200" dirty="0" smtClean="0">
              <a:latin typeface="Arial Narrow" pitchFamily="34" charset="0"/>
            </a:rPr>
            <a:t> </a:t>
          </a:r>
          <a:r>
            <a:rPr lang="en-US" sz="2000" b="1" kern="1200" dirty="0" err="1" smtClean="0">
              <a:latin typeface="Arial Narrow" pitchFamily="34" charset="0"/>
            </a:rPr>
            <a:t>keterangan</a:t>
          </a:r>
          <a:r>
            <a:rPr lang="en-US" sz="2000" b="1" kern="1200" dirty="0" smtClean="0">
              <a:latin typeface="Arial Narrow" pitchFamily="34" charset="0"/>
            </a:rPr>
            <a:t> </a:t>
          </a:r>
          <a:r>
            <a:rPr lang="en-US" sz="2000" b="1" kern="1200" dirty="0" err="1" smtClean="0">
              <a:latin typeface="Arial Narrow" pitchFamily="34" charset="0"/>
            </a:rPr>
            <a:t>dan</a:t>
          </a:r>
          <a:r>
            <a:rPr lang="en-US" sz="2000" b="1" kern="1200" dirty="0" smtClean="0">
              <a:latin typeface="Arial Narrow" pitchFamily="34" charset="0"/>
            </a:rPr>
            <a:t> </a:t>
          </a:r>
          <a:r>
            <a:rPr lang="en-US" sz="2000" b="1" kern="1200" dirty="0" err="1" smtClean="0">
              <a:latin typeface="Arial Narrow" pitchFamily="34" charset="0"/>
            </a:rPr>
            <a:t>bukti</a:t>
          </a:r>
          <a:r>
            <a:rPr lang="en-US" sz="2000" b="1" kern="1200" dirty="0" smtClean="0">
              <a:latin typeface="Arial Narrow" pitchFamily="34" charset="0"/>
            </a:rPr>
            <a:t> yang </a:t>
          </a:r>
          <a:r>
            <a:rPr lang="en-US" sz="2000" b="1" kern="1200" dirty="0" err="1" smtClean="0">
              <a:latin typeface="Arial Narrow" pitchFamily="34" charset="0"/>
            </a:rPr>
            <a:t>tidak</a:t>
          </a:r>
          <a:r>
            <a:rPr lang="en-US" sz="2000" b="1" kern="1200" dirty="0" smtClean="0">
              <a:latin typeface="Arial Narrow" pitchFamily="34" charset="0"/>
            </a:rPr>
            <a:t> </a:t>
          </a:r>
          <a:r>
            <a:rPr lang="en-US" sz="2000" b="1" kern="1200" dirty="0" err="1" smtClean="0">
              <a:latin typeface="Arial Narrow" pitchFamily="34" charset="0"/>
            </a:rPr>
            <a:t>benar</a:t>
          </a:r>
          <a:r>
            <a:rPr lang="en-US" sz="2000" b="1" kern="1200" dirty="0" smtClean="0">
              <a:latin typeface="Arial Narrow" pitchFamily="34" charset="0"/>
            </a:rPr>
            <a:t>.</a:t>
          </a:r>
          <a:endParaRPr lang="en-US" sz="2000" b="1" kern="1200" dirty="0">
            <a:latin typeface="Arial Narrow" pitchFamily="34" charset="0"/>
          </a:endParaRPr>
        </a:p>
      </dsp:txBody>
      <dsp:txXfrm>
        <a:off x="59863" y="307561"/>
        <a:ext cx="3726883" cy="1886975"/>
      </dsp:txXfrm>
    </dsp:sp>
    <dsp:sp modelId="{98CD0417-B96C-4891-AD5F-73247AA1C987}">
      <dsp:nvSpPr>
        <dsp:cNvPr id="0" name=""/>
        <dsp:cNvSpPr/>
      </dsp:nvSpPr>
      <dsp:spPr>
        <a:xfrm>
          <a:off x="385586" y="2253242"/>
          <a:ext cx="384429" cy="1079941"/>
        </a:xfrm>
        <a:custGeom>
          <a:avLst/>
          <a:gdLst/>
          <a:ahLst/>
          <a:cxnLst/>
          <a:rect l="0" t="0" r="0" b="0"/>
          <a:pathLst>
            <a:path>
              <a:moveTo>
                <a:pt x="0" y="0"/>
              </a:moveTo>
              <a:lnTo>
                <a:pt x="0" y="1079941"/>
              </a:lnTo>
              <a:lnTo>
                <a:pt x="384429" y="1079941"/>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A51709BA-7C8A-40A6-97F1-38C5B1679AFA}">
      <dsp:nvSpPr>
        <dsp:cNvPr id="0" name=""/>
        <dsp:cNvSpPr/>
      </dsp:nvSpPr>
      <dsp:spPr>
        <a:xfrm>
          <a:off x="770016" y="2687638"/>
          <a:ext cx="2508901" cy="129109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err="1" smtClean="0">
              <a:latin typeface="Arial Narrow" pitchFamily="34" charset="0"/>
            </a:rPr>
            <a:t>Dikenai</a:t>
          </a:r>
          <a:r>
            <a:rPr lang="en-US" sz="1800" b="1" kern="1200" dirty="0" smtClean="0">
              <a:latin typeface="Arial Narrow" pitchFamily="34" charset="0"/>
            </a:rPr>
            <a:t> </a:t>
          </a:r>
          <a:r>
            <a:rPr lang="en-US" sz="1800" b="1" kern="1200" dirty="0" err="1" smtClean="0">
              <a:latin typeface="Arial Narrow" pitchFamily="34" charset="0"/>
            </a:rPr>
            <a:t>pidana</a:t>
          </a:r>
          <a:r>
            <a:rPr lang="en-US" sz="1800" b="1" kern="1200" dirty="0" smtClean="0">
              <a:latin typeface="Arial Narrow" pitchFamily="34" charset="0"/>
            </a:rPr>
            <a:t> </a:t>
          </a:r>
          <a:r>
            <a:rPr lang="en-US" sz="1800" b="1" kern="1200" dirty="0" err="1" smtClean="0">
              <a:latin typeface="Arial Narrow" pitchFamily="34" charset="0"/>
            </a:rPr>
            <a:t>kurungan</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1 </a:t>
          </a:r>
          <a:r>
            <a:rPr lang="en-US" sz="1800" b="1" kern="1200" dirty="0" err="1" smtClean="0">
              <a:latin typeface="Arial Narrow" pitchFamily="34" charset="0"/>
            </a:rPr>
            <a:t>tahun</a:t>
          </a:r>
          <a:r>
            <a:rPr lang="en-US" sz="1800" b="1" kern="1200" dirty="0" smtClean="0">
              <a:latin typeface="Arial Narrow" pitchFamily="34" charset="0"/>
            </a:rPr>
            <a:t> </a:t>
          </a:r>
          <a:r>
            <a:rPr lang="en-US" sz="1800" b="1" kern="1200" dirty="0" err="1" smtClean="0">
              <a:latin typeface="Arial Narrow" pitchFamily="34" charset="0"/>
            </a:rPr>
            <a:t>dan</a:t>
          </a:r>
          <a:r>
            <a:rPr lang="en-US" sz="1800" b="1" kern="1200" dirty="0" smtClean="0">
              <a:latin typeface="Arial Narrow" pitchFamily="34" charset="0"/>
            </a:rPr>
            <a:t> </a:t>
          </a:r>
          <a:r>
            <a:rPr lang="en-US" sz="1800" b="1" kern="1200" dirty="0" err="1" smtClean="0">
              <a:latin typeface="Arial Narrow" pitchFamily="34" charset="0"/>
            </a:rPr>
            <a:t>denda</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a:t>
          </a:r>
          <a:r>
            <a:rPr lang="en-US" sz="1800" b="1" kern="1200" dirty="0" err="1" smtClean="0">
              <a:latin typeface="Arial Narrow" pitchFamily="34" charset="0"/>
            </a:rPr>
            <a:t>Rp</a:t>
          </a:r>
          <a:r>
            <a:rPr lang="en-US" sz="1800" b="1" kern="1200" dirty="0" smtClean="0">
              <a:latin typeface="Arial Narrow" pitchFamily="34" charset="0"/>
            </a:rPr>
            <a:t> 25.000.000,00.</a:t>
          </a:r>
          <a:endParaRPr lang="en-US" sz="1800" b="1" kern="1200" dirty="0">
            <a:latin typeface="Arial Narrow" pitchFamily="34" charset="0"/>
          </a:endParaRPr>
        </a:p>
      </dsp:txBody>
      <dsp:txXfrm>
        <a:off x="807831" y="2725453"/>
        <a:ext cx="2433271" cy="1215462"/>
      </dsp:txXfrm>
    </dsp:sp>
    <dsp:sp modelId="{2EF572F5-DB2C-4057-AEE4-B84992D09F00}">
      <dsp:nvSpPr>
        <dsp:cNvPr id="0" name=""/>
        <dsp:cNvSpPr/>
      </dsp:nvSpPr>
      <dsp:spPr>
        <a:xfrm>
          <a:off x="4714243" y="248855"/>
          <a:ext cx="3502999" cy="1943155"/>
        </a:xfrm>
        <a:prstGeom prst="roundRect">
          <a:avLst>
            <a:gd name="adj" fmla="val 10000"/>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dirty="0" err="1" smtClean="0">
              <a:latin typeface="Arial Narrow" pitchFamily="34" charset="0"/>
            </a:rPr>
            <a:t>Pihak</a:t>
          </a:r>
          <a:r>
            <a:rPr lang="en-US" sz="2000" b="1" kern="1200" dirty="0" smtClean="0">
              <a:latin typeface="Arial Narrow" pitchFamily="34" charset="0"/>
            </a:rPr>
            <a:t> </a:t>
          </a:r>
          <a:r>
            <a:rPr lang="en-US" sz="2000" b="1" kern="1200" dirty="0" err="1" smtClean="0">
              <a:latin typeface="Arial Narrow" pitchFamily="34" charset="0"/>
            </a:rPr>
            <a:t>ketiga</a:t>
          </a:r>
          <a:r>
            <a:rPr lang="en-US" sz="2000" b="1" kern="1200" dirty="0" smtClean="0">
              <a:latin typeface="Arial Narrow" pitchFamily="34" charset="0"/>
            </a:rPr>
            <a:t> yang </a:t>
          </a:r>
          <a:r>
            <a:rPr lang="en-US" sz="2000" b="1" kern="1200" dirty="0" err="1" smtClean="0">
              <a:latin typeface="Arial Narrow" pitchFamily="34" charset="0"/>
            </a:rPr>
            <a:t>sengaja</a:t>
          </a:r>
          <a:r>
            <a:rPr lang="en-US" sz="2000" b="1" kern="1200" dirty="0" smtClean="0">
              <a:latin typeface="Arial Narrow" pitchFamily="34" charset="0"/>
            </a:rPr>
            <a:t> </a:t>
          </a:r>
          <a:r>
            <a:rPr lang="en-US" sz="2000" b="1" kern="1200" dirty="0" err="1" smtClean="0">
              <a:latin typeface="Arial Narrow" pitchFamily="34" charset="0"/>
            </a:rPr>
            <a:t>mempersulit</a:t>
          </a:r>
          <a:r>
            <a:rPr lang="en-US" sz="2000" b="1" kern="1200" dirty="0" smtClean="0">
              <a:latin typeface="Arial Narrow" pitchFamily="34" charset="0"/>
            </a:rPr>
            <a:t> </a:t>
          </a:r>
          <a:r>
            <a:rPr lang="en-US" sz="2000" b="1" kern="1200" dirty="0" err="1" smtClean="0">
              <a:latin typeface="Arial Narrow" pitchFamily="34" charset="0"/>
            </a:rPr>
            <a:t>atau</a:t>
          </a:r>
          <a:r>
            <a:rPr lang="en-US" sz="2000" b="1" kern="1200" dirty="0" smtClean="0">
              <a:latin typeface="Arial Narrow" pitchFamily="34" charset="0"/>
            </a:rPr>
            <a:t> </a:t>
          </a:r>
          <a:r>
            <a:rPr lang="en-US" sz="2000" b="1" kern="1200" dirty="0" err="1" smtClean="0">
              <a:latin typeface="Arial Narrow" pitchFamily="34" charset="0"/>
            </a:rPr>
            <a:t>menghalangi</a:t>
          </a:r>
          <a:r>
            <a:rPr lang="en-US" sz="2000" b="1" kern="1200" dirty="0" smtClean="0">
              <a:latin typeface="Arial Narrow" pitchFamily="34" charset="0"/>
            </a:rPr>
            <a:t> </a:t>
          </a:r>
          <a:r>
            <a:rPr lang="en-US" sz="2000" b="1" kern="1200" dirty="0" err="1" smtClean="0">
              <a:latin typeface="Arial Narrow" pitchFamily="34" charset="0"/>
            </a:rPr>
            <a:t>penyidikan</a:t>
          </a:r>
          <a:r>
            <a:rPr lang="en-US" sz="2000" b="1" kern="1200" dirty="0" smtClean="0">
              <a:latin typeface="Arial Narrow" pitchFamily="34" charset="0"/>
            </a:rPr>
            <a:t> </a:t>
          </a:r>
          <a:r>
            <a:rPr lang="en-US" sz="2000" b="1" kern="1200" dirty="0" err="1" smtClean="0">
              <a:latin typeface="Arial Narrow" pitchFamily="34" charset="0"/>
            </a:rPr>
            <a:t>pidana</a:t>
          </a:r>
          <a:r>
            <a:rPr lang="en-US" sz="2000" b="1" kern="1200" dirty="0" smtClean="0">
              <a:latin typeface="Arial Narrow" pitchFamily="34" charset="0"/>
            </a:rPr>
            <a:t> </a:t>
          </a:r>
          <a:r>
            <a:rPr lang="en-US" sz="2000" b="1" kern="1200" dirty="0" err="1" smtClean="0">
              <a:latin typeface="Arial Narrow" pitchFamily="34" charset="0"/>
            </a:rPr>
            <a:t>perpajakan</a:t>
          </a:r>
          <a:r>
            <a:rPr lang="en-US" sz="2000" b="1" kern="1200" dirty="0" smtClean="0">
              <a:latin typeface="Arial Narrow" pitchFamily="34" charset="0"/>
            </a:rPr>
            <a:t>.</a:t>
          </a:r>
          <a:endParaRPr lang="en-US" sz="2000" b="1" kern="1200" dirty="0">
            <a:latin typeface="Arial Narrow" pitchFamily="34" charset="0"/>
          </a:endParaRPr>
        </a:p>
      </dsp:txBody>
      <dsp:txXfrm>
        <a:off x="4771156" y="305768"/>
        <a:ext cx="3389173" cy="1829329"/>
      </dsp:txXfrm>
    </dsp:sp>
    <dsp:sp modelId="{33E7C97E-193A-4B1E-B690-73D45B9DC37C}">
      <dsp:nvSpPr>
        <dsp:cNvPr id="0" name=""/>
        <dsp:cNvSpPr/>
      </dsp:nvSpPr>
      <dsp:spPr>
        <a:xfrm>
          <a:off x="5064543" y="2192010"/>
          <a:ext cx="350299" cy="1079941"/>
        </a:xfrm>
        <a:custGeom>
          <a:avLst/>
          <a:gdLst/>
          <a:ahLst/>
          <a:cxnLst/>
          <a:rect l="0" t="0" r="0" b="0"/>
          <a:pathLst>
            <a:path>
              <a:moveTo>
                <a:pt x="0" y="0"/>
              </a:moveTo>
              <a:lnTo>
                <a:pt x="0" y="1079941"/>
              </a:lnTo>
              <a:lnTo>
                <a:pt x="350299" y="1079941"/>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2862439-B1A9-4C0D-BB2C-D835546A2C66}">
      <dsp:nvSpPr>
        <dsp:cNvPr id="0" name=""/>
        <dsp:cNvSpPr/>
      </dsp:nvSpPr>
      <dsp:spPr>
        <a:xfrm>
          <a:off x="5414843" y="2626405"/>
          <a:ext cx="2508901" cy="129109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err="1" smtClean="0">
              <a:latin typeface="Arial Narrow" pitchFamily="34" charset="0"/>
            </a:rPr>
            <a:t>Dikenai</a:t>
          </a:r>
          <a:r>
            <a:rPr lang="en-US" sz="1800" b="1" kern="1200" dirty="0" smtClean="0">
              <a:latin typeface="Arial Narrow" pitchFamily="34" charset="0"/>
            </a:rPr>
            <a:t> </a:t>
          </a:r>
          <a:r>
            <a:rPr lang="en-US" sz="1800" b="1" kern="1200" dirty="0" err="1" smtClean="0">
              <a:latin typeface="Arial Narrow" pitchFamily="34" charset="0"/>
            </a:rPr>
            <a:t>pidana</a:t>
          </a:r>
          <a:r>
            <a:rPr lang="en-US" sz="1800" b="1" kern="1200" dirty="0" smtClean="0">
              <a:latin typeface="Arial Narrow" pitchFamily="34" charset="0"/>
            </a:rPr>
            <a:t> </a:t>
          </a:r>
          <a:r>
            <a:rPr lang="en-US" sz="1800" b="1" kern="1200" dirty="0" err="1" smtClean="0">
              <a:latin typeface="Arial Narrow" pitchFamily="34" charset="0"/>
            </a:rPr>
            <a:t>kurungan</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3 </a:t>
          </a:r>
          <a:r>
            <a:rPr lang="en-US" sz="1800" b="1" kern="1200" dirty="0" err="1" smtClean="0">
              <a:latin typeface="Arial Narrow" pitchFamily="34" charset="0"/>
            </a:rPr>
            <a:t>tahun</a:t>
          </a:r>
          <a:r>
            <a:rPr lang="en-US" sz="1800" b="1" kern="1200" dirty="0" smtClean="0">
              <a:latin typeface="Arial Narrow" pitchFamily="34" charset="0"/>
            </a:rPr>
            <a:t> </a:t>
          </a:r>
          <a:r>
            <a:rPr lang="en-US" sz="1800" b="1" kern="1200" dirty="0" err="1" smtClean="0">
              <a:latin typeface="Arial Narrow" pitchFamily="34" charset="0"/>
            </a:rPr>
            <a:t>dan</a:t>
          </a:r>
          <a:r>
            <a:rPr lang="en-US" sz="1800" b="1" kern="1200" dirty="0" smtClean="0">
              <a:latin typeface="Arial Narrow" pitchFamily="34" charset="0"/>
            </a:rPr>
            <a:t> </a:t>
          </a:r>
          <a:r>
            <a:rPr lang="en-US" sz="1800" b="1" kern="1200" dirty="0" err="1" smtClean="0">
              <a:latin typeface="Arial Narrow" pitchFamily="34" charset="0"/>
            </a:rPr>
            <a:t>denda</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a:t>
          </a:r>
          <a:r>
            <a:rPr lang="en-US" sz="1800" b="1" kern="1200" dirty="0" err="1" smtClean="0">
              <a:latin typeface="Arial Narrow" pitchFamily="34" charset="0"/>
            </a:rPr>
            <a:t>Rp</a:t>
          </a:r>
          <a:r>
            <a:rPr lang="en-US" sz="1800" b="1" kern="1200" dirty="0" smtClean="0">
              <a:latin typeface="Arial Narrow" pitchFamily="34" charset="0"/>
            </a:rPr>
            <a:t> 75.000.000,00.</a:t>
          </a:r>
          <a:endParaRPr lang="en-US" sz="1800" b="1" kern="1200" dirty="0">
            <a:latin typeface="Arial Narrow" pitchFamily="34" charset="0"/>
          </a:endParaRPr>
        </a:p>
      </dsp:txBody>
      <dsp:txXfrm>
        <a:off x="5452658" y="2664220"/>
        <a:ext cx="2433271" cy="12154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B7EBB-A285-4D4B-A1FE-65240EAD0B33}">
      <dsp:nvSpPr>
        <dsp:cNvPr id="0" name=""/>
        <dsp:cNvSpPr/>
      </dsp:nvSpPr>
      <dsp:spPr>
        <a:xfrm>
          <a:off x="0" y="930695"/>
          <a:ext cx="8229600" cy="582441"/>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38708" tIns="291592" rIns="638708" bIns="128016" numCol="1" spcCol="1270" anchor="t" anchorCtr="0">
          <a:noAutofit/>
        </a:bodyPr>
        <a:lstStyle/>
        <a:p>
          <a:pPr marL="171450" lvl="1" indent="-171450" algn="just" defTabSz="800100">
            <a:lnSpc>
              <a:spcPct val="90000"/>
            </a:lnSpc>
            <a:spcBef>
              <a:spcPct val="0"/>
            </a:spcBef>
            <a:spcAft>
              <a:spcPct val="15000"/>
            </a:spcAft>
            <a:buChar char="••"/>
          </a:pPr>
          <a:r>
            <a:rPr lang="en-US" sz="1800" b="1" kern="1200" dirty="0" err="1" smtClean="0">
              <a:latin typeface="Arial Narrow" pitchFamily="34" charset="0"/>
            </a:rPr>
            <a:t>Kurungan</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1 </a:t>
          </a:r>
          <a:r>
            <a:rPr lang="en-US" sz="1800" b="1" kern="1200" dirty="0" err="1" smtClean="0">
              <a:latin typeface="Arial Narrow" pitchFamily="34" charset="0"/>
            </a:rPr>
            <a:t>tahun</a:t>
          </a:r>
          <a:r>
            <a:rPr lang="en-US" sz="1800" b="1" kern="1200" dirty="0" smtClean="0">
              <a:latin typeface="Arial Narrow" pitchFamily="34" charset="0"/>
            </a:rPr>
            <a:t> </a:t>
          </a:r>
          <a:r>
            <a:rPr lang="en-US" sz="1800" b="1" kern="1200" dirty="0" err="1" smtClean="0">
              <a:latin typeface="Arial Narrow" pitchFamily="34" charset="0"/>
            </a:rPr>
            <a:t>atau</a:t>
          </a:r>
          <a:r>
            <a:rPr lang="en-US" sz="1800" b="1" kern="1200" dirty="0" smtClean="0">
              <a:latin typeface="Arial Narrow" pitchFamily="34" charset="0"/>
            </a:rPr>
            <a:t> </a:t>
          </a:r>
          <a:r>
            <a:rPr lang="en-US" sz="1800" b="1" kern="1200" dirty="0" err="1" smtClean="0">
              <a:latin typeface="Arial Narrow" pitchFamily="34" charset="0"/>
            </a:rPr>
            <a:t>denda</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a:t>
          </a:r>
          <a:r>
            <a:rPr lang="en-US" sz="1800" b="1" kern="1200" dirty="0" err="1" smtClean="0">
              <a:latin typeface="Arial Narrow" pitchFamily="34" charset="0"/>
            </a:rPr>
            <a:t>Rp</a:t>
          </a:r>
          <a:r>
            <a:rPr lang="en-US" sz="1800" b="1" kern="1200" dirty="0" smtClean="0">
              <a:latin typeface="Arial Narrow" pitchFamily="34" charset="0"/>
            </a:rPr>
            <a:t> 1.000.000.000,00.</a:t>
          </a:r>
          <a:endParaRPr lang="en-US" sz="1800" b="1" kern="1200" dirty="0">
            <a:latin typeface="Arial Narrow" pitchFamily="34" charset="0"/>
          </a:endParaRPr>
        </a:p>
      </dsp:txBody>
      <dsp:txXfrm>
        <a:off x="0" y="930695"/>
        <a:ext cx="8229600" cy="582441"/>
      </dsp:txXfrm>
    </dsp:sp>
    <dsp:sp modelId="{877763BE-2F2F-4A75-B632-0AE2F2906C58}">
      <dsp:nvSpPr>
        <dsp:cNvPr id="0" name=""/>
        <dsp:cNvSpPr/>
      </dsp:nvSpPr>
      <dsp:spPr>
        <a:xfrm>
          <a:off x="411480" y="43063"/>
          <a:ext cx="7421708" cy="1168071"/>
        </a:xfrm>
        <a:prstGeom prst="roundRect">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just" defTabSz="800100">
            <a:lnSpc>
              <a:spcPct val="90000"/>
            </a:lnSpc>
            <a:spcBef>
              <a:spcPct val="0"/>
            </a:spcBef>
            <a:spcAft>
              <a:spcPct val="35000"/>
            </a:spcAft>
          </a:pPr>
          <a:r>
            <a:rPr lang="en-US" sz="1800" b="1" kern="1200" dirty="0" err="1" smtClean="0">
              <a:latin typeface="Leelawadee UI" panose="020B0502040204020203" pitchFamily="34" charset="-34"/>
              <a:cs typeface="Leelawadee UI" panose="020B0502040204020203" pitchFamily="34" charset="-34"/>
            </a:rPr>
            <a:t>Instansi</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pemerintah</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lembaga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asosiasi</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dan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pihak</a:t>
          </a:r>
          <a:r>
            <a:rPr lang="en-US" sz="1800" b="1" kern="1200" dirty="0" smtClean="0">
              <a:latin typeface="Leelawadee UI" panose="020B0502040204020203" pitchFamily="34" charset="-34"/>
              <a:cs typeface="Leelawadee UI" panose="020B0502040204020203" pitchFamily="34" charset="-34"/>
            </a:rPr>
            <a:t> lain yang </a:t>
          </a:r>
          <a:r>
            <a:rPr lang="en-US" sz="1800" b="1" kern="1200" dirty="0" err="1" smtClean="0">
              <a:latin typeface="Leelawadee UI" panose="020B0502040204020203" pitchFamily="34" charset="-34"/>
              <a:cs typeface="Leelawadee UI" panose="020B0502040204020203" pitchFamily="34" charset="-34"/>
            </a:rPr>
            <a:t>sengaja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tidak</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memberi</a:t>
          </a:r>
          <a:r>
            <a:rPr lang="en-US" sz="1800" b="1" kern="1200" dirty="0" smtClean="0">
              <a:latin typeface="Leelawadee UI" panose="020B0502040204020203" pitchFamily="34" charset="-34"/>
              <a:cs typeface="Leelawadee UI" panose="020B0502040204020203" pitchFamily="34" charset="-34"/>
            </a:rPr>
            <a:t> data </a:t>
          </a:r>
          <a:r>
            <a:rPr lang="en-US" sz="1800" b="1" kern="1200" dirty="0" err="1" smtClean="0">
              <a:latin typeface="Leelawadee UI" panose="020B0502040204020203" pitchFamily="34" charset="-34"/>
              <a:cs typeface="Leelawadee UI" panose="020B0502040204020203" pitchFamily="34" charset="-34"/>
            </a:rPr>
            <a:t>dan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informasi</a:t>
          </a:r>
          <a:r>
            <a:rPr lang="en-US" sz="1800" b="1" kern="1200" dirty="0" smtClean="0">
              <a:latin typeface="Leelawadee UI" panose="020B0502040204020203" pitchFamily="34" charset="-34"/>
              <a:cs typeface="Leelawadee UI" panose="020B0502040204020203" pitchFamily="34" charset="-34"/>
            </a:rPr>
            <a:t> yang </a:t>
          </a:r>
          <a:r>
            <a:rPr lang="en-US" sz="1800" b="1" kern="1200" dirty="0" err="1" smtClean="0">
              <a:latin typeface="Leelawadee UI" panose="020B0502040204020203" pitchFamily="34" charset="-34"/>
              <a:cs typeface="Leelawadee UI" panose="020B0502040204020203" pitchFamily="34" charset="-34"/>
            </a:rPr>
            <a:t>diminta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Dirjen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Pajak</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terkait</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pemeriksaan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penagihan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dan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penyidikan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pidana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suatu</a:t>
          </a:r>
          <a:r>
            <a:rPr lang="en-US" sz="1800" b="1" kern="1200" dirty="0" smtClean="0">
              <a:latin typeface="Leelawadee UI" panose="020B0502040204020203" pitchFamily="34" charset="-34"/>
              <a:cs typeface="Leelawadee UI" panose="020B0502040204020203" pitchFamily="34" charset="-34"/>
            </a:rPr>
            <a:t> WP (</a:t>
          </a:r>
          <a:r>
            <a:rPr lang="en-US" sz="1800" b="1" kern="1200" dirty="0" err="1" smtClean="0">
              <a:latin typeface="Leelawadee UI" panose="020B0502040204020203" pitchFamily="34" charset="-34"/>
              <a:cs typeface="Leelawadee UI" panose="020B0502040204020203" pitchFamily="34" charset="-34"/>
            </a:rPr>
            <a:t>Pasal</a:t>
          </a:r>
          <a:r>
            <a:rPr lang="en-US" sz="1800" b="1" kern="1200" dirty="0" smtClean="0">
              <a:latin typeface="Leelawadee UI" panose="020B0502040204020203" pitchFamily="34" charset="-34"/>
              <a:cs typeface="Leelawadee UI" panose="020B0502040204020203" pitchFamily="34" charset="-34"/>
            </a:rPr>
            <a:t> 35A </a:t>
          </a:r>
          <a:r>
            <a:rPr lang="en-US" sz="1800" b="1" kern="1200" dirty="0" err="1" smtClean="0">
              <a:latin typeface="Leelawadee UI" panose="020B0502040204020203" pitchFamily="34" charset="-34"/>
              <a:cs typeface="Leelawadee UI" panose="020B0502040204020203" pitchFamily="34" charset="-34"/>
            </a:rPr>
            <a:t>Ayat</a:t>
          </a:r>
          <a:r>
            <a:rPr lang="en-US" sz="1800" b="1" kern="1200" dirty="0" smtClean="0">
              <a:latin typeface="Leelawadee UI" panose="020B0502040204020203" pitchFamily="34" charset="-34"/>
              <a:cs typeface="Leelawadee UI" panose="020B0502040204020203" pitchFamily="34" charset="-34"/>
            </a:rPr>
            <a:t> (1)).</a:t>
          </a:r>
          <a:endParaRPr lang="en-US" sz="1800" b="1" kern="1200" dirty="0">
            <a:latin typeface="Leelawadee UI" panose="020B0502040204020203" pitchFamily="34" charset="-34"/>
            <a:cs typeface="Leelawadee UI" panose="020B0502040204020203" pitchFamily="34" charset="-34"/>
          </a:endParaRPr>
        </a:p>
      </dsp:txBody>
      <dsp:txXfrm>
        <a:off x="468501" y="100084"/>
        <a:ext cx="7307666" cy="1054029"/>
      </dsp:txXfrm>
    </dsp:sp>
    <dsp:sp modelId="{088F1B56-1F2B-4AA4-B3D2-0FCA7131CF71}">
      <dsp:nvSpPr>
        <dsp:cNvPr id="0" name=""/>
        <dsp:cNvSpPr/>
      </dsp:nvSpPr>
      <dsp:spPr>
        <a:xfrm>
          <a:off x="0" y="2305019"/>
          <a:ext cx="8229600" cy="582441"/>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38708" tIns="291592" rIns="638708" bIns="128016" numCol="1" spcCol="1270" anchor="t" anchorCtr="0">
          <a:noAutofit/>
        </a:bodyPr>
        <a:lstStyle/>
        <a:p>
          <a:pPr marL="171450" lvl="1" indent="-171450" algn="just" defTabSz="800100">
            <a:lnSpc>
              <a:spcPct val="90000"/>
            </a:lnSpc>
            <a:spcBef>
              <a:spcPct val="0"/>
            </a:spcBef>
            <a:spcAft>
              <a:spcPct val="15000"/>
            </a:spcAft>
            <a:buChar char="••"/>
          </a:pPr>
          <a:r>
            <a:rPr lang="en-US" sz="1800" b="1" kern="1200" dirty="0" err="1" smtClean="0">
              <a:latin typeface="Arial Narrow" pitchFamily="34" charset="0"/>
            </a:rPr>
            <a:t>Kurungan</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10 </a:t>
          </a:r>
          <a:r>
            <a:rPr lang="en-US" sz="1800" b="1" kern="1200" dirty="0" err="1" smtClean="0">
              <a:latin typeface="Arial Narrow" pitchFamily="34" charset="0"/>
            </a:rPr>
            <a:t>bulan</a:t>
          </a:r>
          <a:r>
            <a:rPr lang="en-US" sz="1800" b="1" kern="1200" dirty="0" smtClean="0">
              <a:latin typeface="Arial Narrow" pitchFamily="34" charset="0"/>
            </a:rPr>
            <a:t> </a:t>
          </a:r>
          <a:r>
            <a:rPr lang="en-US" sz="1800" b="1" kern="1200" dirty="0" err="1" smtClean="0">
              <a:latin typeface="Arial Narrow" pitchFamily="34" charset="0"/>
            </a:rPr>
            <a:t>atau</a:t>
          </a:r>
          <a:r>
            <a:rPr lang="en-US" sz="1800" b="1" kern="1200" dirty="0" smtClean="0">
              <a:latin typeface="Arial Narrow" pitchFamily="34" charset="0"/>
            </a:rPr>
            <a:t> </a:t>
          </a:r>
          <a:r>
            <a:rPr lang="en-US" sz="1800" b="1" kern="1200" dirty="0" err="1" smtClean="0">
              <a:latin typeface="Arial Narrow" pitchFamily="34" charset="0"/>
            </a:rPr>
            <a:t>denda</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a:t>
          </a:r>
          <a:r>
            <a:rPr lang="en-US" sz="1800" b="1" kern="1200" dirty="0" err="1" smtClean="0">
              <a:latin typeface="Arial Narrow" pitchFamily="34" charset="0"/>
            </a:rPr>
            <a:t>Rp</a:t>
          </a:r>
          <a:r>
            <a:rPr lang="en-US" sz="1800" b="1" kern="1200" dirty="0" smtClean="0">
              <a:latin typeface="Arial Narrow" pitchFamily="34" charset="0"/>
            </a:rPr>
            <a:t> 800.000.000,00.</a:t>
          </a:r>
          <a:endParaRPr lang="en-US" sz="1800" b="1" kern="1200" dirty="0">
            <a:latin typeface="Arial Narrow" pitchFamily="34" charset="0"/>
          </a:endParaRPr>
        </a:p>
      </dsp:txBody>
      <dsp:txXfrm>
        <a:off x="0" y="2305019"/>
        <a:ext cx="8229600" cy="582441"/>
      </dsp:txXfrm>
    </dsp:sp>
    <dsp:sp modelId="{B5D97F49-2909-485B-A220-1F1073942CB8}">
      <dsp:nvSpPr>
        <dsp:cNvPr id="0" name=""/>
        <dsp:cNvSpPr/>
      </dsp:nvSpPr>
      <dsp:spPr>
        <a:xfrm>
          <a:off x="411480" y="1615737"/>
          <a:ext cx="7421708" cy="969722"/>
        </a:xfrm>
        <a:prstGeom prst="roundRect">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just" defTabSz="800100">
            <a:lnSpc>
              <a:spcPct val="90000"/>
            </a:lnSpc>
            <a:spcBef>
              <a:spcPct val="0"/>
            </a:spcBef>
            <a:spcAft>
              <a:spcPct val="35000"/>
            </a:spcAft>
          </a:pPr>
          <a:r>
            <a:rPr lang="en-US" sz="1800" b="1" kern="1200" dirty="0" err="1" smtClean="0">
              <a:latin typeface="Leelawadee UI" panose="020B0502040204020203" pitchFamily="34" charset="-34"/>
              <a:cs typeface="Leelawadee UI" panose="020B0502040204020203" pitchFamily="34" charset="-34"/>
            </a:rPr>
            <a:t>Pihak</a:t>
          </a:r>
          <a:r>
            <a:rPr lang="en-US" sz="1800" b="1" kern="1200" dirty="0" smtClean="0">
              <a:latin typeface="Leelawadee UI" panose="020B0502040204020203" pitchFamily="34" charset="-34"/>
              <a:cs typeface="Leelawadee UI" panose="020B0502040204020203" pitchFamily="34" charset="-34"/>
            </a:rPr>
            <a:t> yang </a:t>
          </a:r>
          <a:r>
            <a:rPr lang="en-US" sz="1800" b="1" kern="1200" dirty="0" err="1" smtClean="0">
              <a:latin typeface="Leelawadee UI" panose="020B0502040204020203" pitchFamily="34" charset="-34"/>
              <a:cs typeface="Leelawadee UI" panose="020B0502040204020203" pitchFamily="34" charset="-34"/>
            </a:rPr>
            <a:t>sengaja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menyebabkan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tidak</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terpenuhinya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kewajiban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Pasal</a:t>
          </a:r>
          <a:r>
            <a:rPr lang="en-US" sz="1800" b="1" kern="1200" dirty="0" smtClean="0">
              <a:latin typeface="Leelawadee UI" panose="020B0502040204020203" pitchFamily="34" charset="-34"/>
              <a:cs typeface="Leelawadee UI" panose="020B0502040204020203" pitchFamily="34" charset="-34"/>
            </a:rPr>
            <a:t> 35A </a:t>
          </a:r>
          <a:r>
            <a:rPr lang="en-US" sz="1800" b="1" kern="1200" dirty="0" err="1" smtClean="0">
              <a:latin typeface="Leelawadee UI" panose="020B0502040204020203" pitchFamily="34" charset="-34"/>
              <a:cs typeface="Leelawadee UI" panose="020B0502040204020203" pitchFamily="34" charset="-34"/>
            </a:rPr>
            <a:t>Ayat</a:t>
          </a:r>
          <a:r>
            <a:rPr lang="en-US" sz="1800" b="1" kern="1200" dirty="0" smtClean="0">
              <a:latin typeface="Leelawadee UI" panose="020B0502040204020203" pitchFamily="34" charset="-34"/>
              <a:cs typeface="Leelawadee UI" panose="020B0502040204020203" pitchFamily="34" charset="-34"/>
            </a:rPr>
            <a:t> (1) </a:t>
          </a:r>
          <a:r>
            <a:rPr lang="en-US" sz="1800" b="1" kern="1200" dirty="0" err="1" smtClean="0">
              <a:latin typeface="Leelawadee UI" panose="020B0502040204020203" pitchFamily="34" charset="-34"/>
              <a:cs typeface="Leelawadee UI" panose="020B0502040204020203" pitchFamily="34" charset="-34"/>
            </a:rPr>
            <a:t>oleh</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instansi</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pemerintah</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lembaga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asosiasi</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dan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pihak</a:t>
          </a:r>
          <a:r>
            <a:rPr lang="en-US" sz="1800" b="1" kern="1200" dirty="0" smtClean="0">
              <a:latin typeface="Leelawadee UI" panose="020B0502040204020203" pitchFamily="34" charset="-34"/>
              <a:cs typeface="Leelawadee UI" panose="020B0502040204020203" pitchFamily="34" charset="-34"/>
            </a:rPr>
            <a:t> lain </a:t>
          </a:r>
          <a:r>
            <a:rPr lang="en-US" sz="1800" b="1" kern="1200" dirty="0" err="1" smtClean="0">
              <a:latin typeface="Leelawadee UI" panose="020B0502040204020203" pitchFamily="34" charset="-34"/>
              <a:cs typeface="Leelawadee UI" panose="020B0502040204020203" pitchFamily="34" charset="-34"/>
            </a:rPr>
            <a:t>tersebut</a:t>
          </a:r>
          <a:r>
            <a:rPr lang="en-US" sz="1800" b="1" kern="1200" dirty="0" smtClean="0">
              <a:latin typeface="Leelawadee UI" panose="020B0502040204020203" pitchFamily="34" charset="-34"/>
              <a:cs typeface="Leelawadee UI" panose="020B0502040204020203" pitchFamily="34" charset="-34"/>
            </a:rPr>
            <a:t>.</a:t>
          </a:r>
          <a:endParaRPr lang="en-US" sz="1800" b="1" kern="1200" dirty="0">
            <a:latin typeface="Leelawadee UI" panose="020B0502040204020203" pitchFamily="34" charset="-34"/>
            <a:cs typeface="Leelawadee UI" panose="020B0502040204020203" pitchFamily="34" charset="-34"/>
          </a:endParaRPr>
        </a:p>
      </dsp:txBody>
      <dsp:txXfrm>
        <a:off x="458818" y="1663075"/>
        <a:ext cx="7327032" cy="875046"/>
      </dsp:txXfrm>
    </dsp:sp>
    <dsp:sp modelId="{8F714478-FE76-43FD-A232-15A354F7D8F2}">
      <dsp:nvSpPr>
        <dsp:cNvPr id="0" name=""/>
        <dsp:cNvSpPr/>
      </dsp:nvSpPr>
      <dsp:spPr>
        <a:xfrm>
          <a:off x="0" y="3440089"/>
          <a:ext cx="8229600" cy="582441"/>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38708" tIns="291592" rIns="638708" bIns="128016" numCol="1" spcCol="1270" anchor="t" anchorCtr="0">
          <a:noAutofit/>
        </a:bodyPr>
        <a:lstStyle/>
        <a:p>
          <a:pPr marL="171450" lvl="1" indent="-171450" algn="just" defTabSz="800100">
            <a:lnSpc>
              <a:spcPct val="90000"/>
            </a:lnSpc>
            <a:spcBef>
              <a:spcPct val="0"/>
            </a:spcBef>
            <a:spcAft>
              <a:spcPct val="15000"/>
            </a:spcAft>
            <a:buChar char="••"/>
          </a:pPr>
          <a:r>
            <a:rPr lang="en-US" sz="1800" b="1" kern="1200" dirty="0" err="1" smtClean="0">
              <a:latin typeface="Arial Narrow" pitchFamily="34" charset="0"/>
            </a:rPr>
            <a:t>Kurungan</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10 </a:t>
          </a:r>
          <a:r>
            <a:rPr lang="en-US" sz="1800" b="1" kern="1200" dirty="0" err="1" smtClean="0">
              <a:latin typeface="Arial Narrow" pitchFamily="34" charset="0"/>
            </a:rPr>
            <a:t>bulan</a:t>
          </a:r>
          <a:r>
            <a:rPr lang="en-US" sz="1800" b="1" kern="1200" dirty="0" smtClean="0">
              <a:latin typeface="Arial Narrow" pitchFamily="34" charset="0"/>
            </a:rPr>
            <a:t> </a:t>
          </a:r>
          <a:r>
            <a:rPr lang="en-US" sz="1800" b="1" kern="1200" dirty="0" err="1" smtClean="0">
              <a:latin typeface="Arial Narrow" pitchFamily="34" charset="0"/>
            </a:rPr>
            <a:t>atau</a:t>
          </a:r>
          <a:r>
            <a:rPr lang="en-US" sz="1800" b="1" kern="1200" dirty="0" smtClean="0">
              <a:latin typeface="Arial Narrow" pitchFamily="34" charset="0"/>
            </a:rPr>
            <a:t> </a:t>
          </a:r>
          <a:r>
            <a:rPr lang="en-US" sz="1800" b="1" kern="1200" dirty="0" err="1" smtClean="0">
              <a:latin typeface="Arial Narrow" pitchFamily="34" charset="0"/>
            </a:rPr>
            <a:t>denda</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a:t>
          </a:r>
          <a:r>
            <a:rPr lang="en-US" sz="1800" b="1" kern="1200" dirty="0" err="1" smtClean="0">
              <a:latin typeface="Arial Narrow" pitchFamily="34" charset="0"/>
            </a:rPr>
            <a:t>Rp</a:t>
          </a:r>
          <a:r>
            <a:rPr lang="en-US" sz="1800" b="1" kern="1200" dirty="0" smtClean="0">
              <a:latin typeface="Arial Narrow" pitchFamily="34" charset="0"/>
            </a:rPr>
            <a:t> 800.000.000,00.</a:t>
          </a:r>
          <a:endParaRPr lang="en-US" sz="1800" b="1" kern="1200" dirty="0">
            <a:latin typeface="Arial Narrow" pitchFamily="34" charset="0"/>
          </a:endParaRPr>
        </a:p>
      </dsp:txBody>
      <dsp:txXfrm>
        <a:off x="0" y="3440089"/>
        <a:ext cx="8229600" cy="582441"/>
      </dsp:txXfrm>
    </dsp:sp>
    <dsp:sp modelId="{D4B4A757-F9C6-442F-B943-EEAB3B4DDB1F}">
      <dsp:nvSpPr>
        <dsp:cNvPr id="0" name=""/>
        <dsp:cNvSpPr/>
      </dsp:nvSpPr>
      <dsp:spPr>
        <a:xfrm>
          <a:off x="411480" y="2990061"/>
          <a:ext cx="7421708" cy="730467"/>
        </a:xfrm>
        <a:prstGeom prst="roundRect">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just" defTabSz="800100">
            <a:lnSpc>
              <a:spcPct val="90000"/>
            </a:lnSpc>
            <a:spcBef>
              <a:spcPct val="0"/>
            </a:spcBef>
            <a:spcAft>
              <a:spcPct val="35000"/>
            </a:spcAft>
          </a:pPr>
          <a:r>
            <a:rPr lang="en-US" sz="1800" b="1" kern="1200" dirty="0" err="1" smtClean="0">
              <a:latin typeface="Leelawadee UI" panose="020B0502040204020203" pitchFamily="34" charset="-34"/>
              <a:cs typeface="Leelawadee UI" panose="020B0502040204020203" pitchFamily="34" charset="-34"/>
            </a:rPr>
            <a:t>Pihak</a:t>
          </a:r>
          <a:r>
            <a:rPr lang="en-US" sz="1800" b="1" kern="1200" dirty="0" smtClean="0">
              <a:latin typeface="Leelawadee UI" panose="020B0502040204020203" pitchFamily="34" charset="-34"/>
              <a:cs typeface="Leelawadee UI" panose="020B0502040204020203" pitchFamily="34" charset="-34"/>
            </a:rPr>
            <a:t> yang </a:t>
          </a:r>
          <a:r>
            <a:rPr lang="en-US" sz="1800" b="1" kern="1200" dirty="0" err="1" smtClean="0">
              <a:latin typeface="Leelawadee UI" panose="020B0502040204020203" pitchFamily="34" charset="-34"/>
              <a:cs typeface="Leelawadee UI" panose="020B0502040204020203" pitchFamily="34" charset="-34"/>
            </a:rPr>
            <a:t>sengaja</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tidak</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memberi</a:t>
          </a:r>
          <a:r>
            <a:rPr lang="en-US" sz="1800" b="1" kern="1200" dirty="0" smtClean="0">
              <a:latin typeface="Leelawadee UI" panose="020B0502040204020203" pitchFamily="34" charset="-34"/>
              <a:cs typeface="Leelawadee UI" panose="020B0502040204020203" pitchFamily="34" charset="-34"/>
            </a:rPr>
            <a:t> data </a:t>
          </a:r>
          <a:r>
            <a:rPr lang="en-US" sz="1800" b="1" kern="1200" dirty="0" err="1" smtClean="0">
              <a:latin typeface="Leelawadee UI" panose="020B0502040204020203" pitchFamily="34" charset="-34"/>
              <a:cs typeface="Leelawadee UI" panose="020B0502040204020203" pitchFamily="34" charset="-34"/>
            </a:rPr>
            <a:t>dan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informasi</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dalam</a:t>
          </a:r>
          <a:r>
            <a:rPr lang="en-US" sz="1800" b="1" kern="1200" dirty="0" smtClean="0">
              <a:latin typeface="Leelawadee UI" panose="020B0502040204020203" pitchFamily="34" charset="-34"/>
              <a:cs typeface="Leelawadee UI" panose="020B0502040204020203" pitchFamily="34" charset="-34"/>
            </a:rPr>
            <a:t> proses </a:t>
          </a:r>
          <a:r>
            <a:rPr lang="en-US" sz="1800" b="1" kern="1200" dirty="0" err="1" smtClean="0">
              <a:latin typeface="Leelawadee UI" panose="020B0502040204020203" pitchFamily="34" charset="-34"/>
              <a:cs typeface="Leelawadee UI" panose="020B0502040204020203" pitchFamily="34" charset="-34"/>
            </a:rPr>
            <a:t>penghimpunan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oleh</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Dirjen</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Pajak</a:t>
          </a:r>
          <a:r>
            <a:rPr lang="en-US" sz="1800" b="1" kern="1200" dirty="0" smtClean="0">
              <a:latin typeface="Leelawadee UI" panose="020B0502040204020203" pitchFamily="34" charset="-34"/>
              <a:cs typeface="Leelawadee UI" panose="020B0502040204020203" pitchFamily="34" charset="-34"/>
            </a:rPr>
            <a:t> (</a:t>
          </a:r>
          <a:r>
            <a:rPr lang="en-US" sz="1800" b="1" kern="1200" dirty="0" err="1" smtClean="0">
              <a:latin typeface="Leelawadee UI" panose="020B0502040204020203" pitchFamily="34" charset="-34"/>
              <a:cs typeface="Leelawadee UI" panose="020B0502040204020203" pitchFamily="34" charset="-34"/>
            </a:rPr>
            <a:t>Pasal</a:t>
          </a:r>
          <a:r>
            <a:rPr lang="en-US" sz="1800" b="1" kern="1200" dirty="0" smtClean="0">
              <a:latin typeface="Leelawadee UI" panose="020B0502040204020203" pitchFamily="34" charset="-34"/>
              <a:cs typeface="Leelawadee UI" panose="020B0502040204020203" pitchFamily="34" charset="-34"/>
            </a:rPr>
            <a:t> 35A </a:t>
          </a:r>
          <a:r>
            <a:rPr lang="en-US" sz="1800" b="1" kern="1200" dirty="0" err="1" smtClean="0">
              <a:latin typeface="Leelawadee UI" panose="020B0502040204020203" pitchFamily="34" charset="-34"/>
              <a:cs typeface="Leelawadee UI" panose="020B0502040204020203" pitchFamily="34" charset="-34"/>
            </a:rPr>
            <a:t>Ayat</a:t>
          </a:r>
          <a:r>
            <a:rPr lang="en-US" sz="1800" b="1" kern="1200" dirty="0" smtClean="0">
              <a:latin typeface="Leelawadee UI" panose="020B0502040204020203" pitchFamily="34" charset="-34"/>
              <a:cs typeface="Leelawadee UI" panose="020B0502040204020203" pitchFamily="34" charset="-34"/>
            </a:rPr>
            <a:t> (2)).</a:t>
          </a:r>
          <a:endParaRPr lang="en-US" sz="1800" b="1" kern="1200" dirty="0">
            <a:latin typeface="Leelawadee UI" panose="020B0502040204020203" pitchFamily="34" charset="-34"/>
            <a:cs typeface="Leelawadee UI" panose="020B0502040204020203" pitchFamily="34" charset="-34"/>
          </a:endParaRPr>
        </a:p>
      </dsp:txBody>
      <dsp:txXfrm>
        <a:off x="447138" y="3025719"/>
        <a:ext cx="7350392" cy="659151"/>
      </dsp:txXfrm>
    </dsp:sp>
    <dsp:sp modelId="{0860C222-887D-4FEE-91F6-B57615932BFE}">
      <dsp:nvSpPr>
        <dsp:cNvPr id="0" name=""/>
        <dsp:cNvSpPr/>
      </dsp:nvSpPr>
      <dsp:spPr>
        <a:xfrm>
          <a:off x="0" y="4575158"/>
          <a:ext cx="8229600" cy="582441"/>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38708" tIns="291592" rIns="638708" bIns="128016" numCol="1" spcCol="1270" anchor="t" anchorCtr="0">
          <a:noAutofit/>
        </a:bodyPr>
        <a:lstStyle/>
        <a:p>
          <a:pPr marL="171450" lvl="1" indent="-171450" algn="just" defTabSz="800100">
            <a:lnSpc>
              <a:spcPct val="90000"/>
            </a:lnSpc>
            <a:spcBef>
              <a:spcPct val="0"/>
            </a:spcBef>
            <a:spcAft>
              <a:spcPct val="15000"/>
            </a:spcAft>
            <a:buChar char="••"/>
          </a:pPr>
          <a:r>
            <a:rPr lang="en-US" sz="1800" b="1" kern="1200" dirty="0" err="1" smtClean="0">
              <a:latin typeface="Arial Narrow" pitchFamily="34" charset="0"/>
            </a:rPr>
            <a:t>Kurungan</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1 </a:t>
          </a:r>
          <a:r>
            <a:rPr lang="en-US" sz="1800" b="1" kern="1200" dirty="0" err="1" smtClean="0">
              <a:latin typeface="Arial Narrow" pitchFamily="34" charset="0"/>
            </a:rPr>
            <a:t>tahun</a:t>
          </a:r>
          <a:r>
            <a:rPr lang="en-US" sz="1800" b="1" kern="1200" dirty="0" smtClean="0">
              <a:latin typeface="Arial Narrow" pitchFamily="34" charset="0"/>
            </a:rPr>
            <a:t> </a:t>
          </a:r>
          <a:r>
            <a:rPr lang="en-US" sz="1800" b="1" kern="1200" dirty="0" err="1" smtClean="0">
              <a:latin typeface="Arial Narrow" pitchFamily="34" charset="0"/>
            </a:rPr>
            <a:t>atau</a:t>
          </a:r>
          <a:r>
            <a:rPr lang="en-US" sz="1800" b="1" kern="1200" dirty="0" smtClean="0">
              <a:latin typeface="Arial Narrow" pitchFamily="34" charset="0"/>
            </a:rPr>
            <a:t> </a:t>
          </a:r>
          <a:r>
            <a:rPr lang="en-US" sz="1800" b="1" kern="1200" dirty="0" err="1" smtClean="0">
              <a:latin typeface="Arial Narrow" pitchFamily="34" charset="0"/>
            </a:rPr>
            <a:t>denda</a:t>
          </a:r>
          <a:r>
            <a:rPr lang="en-US" sz="1800" b="1" kern="1200" dirty="0" smtClean="0">
              <a:latin typeface="Arial Narrow" pitchFamily="34" charset="0"/>
            </a:rPr>
            <a:t> </a:t>
          </a:r>
          <a:r>
            <a:rPr lang="en-US" sz="1800" b="1" kern="1200" dirty="0" err="1" smtClean="0">
              <a:latin typeface="Arial Narrow" pitchFamily="34" charset="0"/>
            </a:rPr>
            <a:t>maksimal</a:t>
          </a:r>
          <a:r>
            <a:rPr lang="en-US" sz="1800" b="1" kern="1200" dirty="0" smtClean="0">
              <a:latin typeface="Arial Narrow" pitchFamily="34" charset="0"/>
            </a:rPr>
            <a:t> </a:t>
          </a:r>
          <a:r>
            <a:rPr lang="en-US" sz="1800" b="1" kern="1200" dirty="0" err="1" smtClean="0">
              <a:latin typeface="Arial Narrow" pitchFamily="34" charset="0"/>
            </a:rPr>
            <a:t>Rp</a:t>
          </a:r>
          <a:r>
            <a:rPr lang="en-US" sz="1800" b="1" kern="1200" dirty="0" smtClean="0">
              <a:latin typeface="Arial Narrow" pitchFamily="34" charset="0"/>
            </a:rPr>
            <a:t> 500.000.000,00.</a:t>
          </a:r>
          <a:endParaRPr lang="en-US" sz="1800" b="1" kern="1200" dirty="0">
            <a:latin typeface="Arial Narrow" pitchFamily="34" charset="0"/>
          </a:endParaRPr>
        </a:p>
      </dsp:txBody>
      <dsp:txXfrm>
        <a:off x="0" y="4575158"/>
        <a:ext cx="8229600" cy="582441"/>
      </dsp:txXfrm>
    </dsp:sp>
    <dsp:sp modelId="{7CBD448F-F0F4-42D2-AF6A-1E56F2F2B17F}">
      <dsp:nvSpPr>
        <dsp:cNvPr id="0" name=""/>
        <dsp:cNvSpPr/>
      </dsp:nvSpPr>
      <dsp:spPr>
        <a:xfrm>
          <a:off x="411480" y="4125130"/>
          <a:ext cx="7421708" cy="730467"/>
        </a:xfrm>
        <a:prstGeom prst="roundRect">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lvl="0" algn="just" defTabSz="889000">
            <a:lnSpc>
              <a:spcPct val="90000"/>
            </a:lnSpc>
            <a:spcBef>
              <a:spcPct val="0"/>
            </a:spcBef>
            <a:spcAft>
              <a:spcPct val="35000"/>
            </a:spcAft>
          </a:pPr>
          <a:r>
            <a:rPr lang="en-US" sz="2000" b="1" kern="1200" dirty="0" err="1" smtClean="0">
              <a:latin typeface="Leelawadee UI" panose="020B0502040204020203" pitchFamily="34" charset="-34"/>
              <a:cs typeface="Leelawadee UI" panose="020B0502040204020203" pitchFamily="34" charset="-34"/>
            </a:rPr>
            <a:t>Pihak</a:t>
          </a:r>
          <a:r>
            <a:rPr lang="en-US" sz="2000" b="1" kern="1200" dirty="0" smtClean="0">
              <a:latin typeface="Leelawadee UI" panose="020B0502040204020203" pitchFamily="34" charset="-34"/>
              <a:cs typeface="Leelawadee UI" panose="020B0502040204020203" pitchFamily="34" charset="-34"/>
            </a:rPr>
            <a:t> yang </a:t>
          </a:r>
          <a:r>
            <a:rPr lang="en-US" sz="2000" b="1" kern="1200" dirty="0" err="1" smtClean="0">
              <a:latin typeface="Leelawadee UI" panose="020B0502040204020203" pitchFamily="34" charset="-34"/>
              <a:cs typeface="Leelawadee UI" panose="020B0502040204020203" pitchFamily="34" charset="-34"/>
            </a:rPr>
            <a:t>menyalahgunakan</a:t>
          </a:r>
          <a:r>
            <a:rPr lang="en-US" sz="2000" b="1" kern="1200" dirty="0" smtClean="0">
              <a:latin typeface="Leelawadee UI" panose="020B0502040204020203" pitchFamily="34" charset="-34"/>
              <a:cs typeface="Leelawadee UI" panose="020B0502040204020203" pitchFamily="34" charset="-34"/>
            </a:rPr>
            <a:t> data </a:t>
          </a:r>
          <a:r>
            <a:rPr lang="en-US" sz="2000" b="1" kern="1200" dirty="0" err="1" smtClean="0">
              <a:latin typeface="Leelawadee UI" panose="020B0502040204020203" pitchFamily="34" charset="-34"/>
              <a:cs typeface="Leelawadee UI" panose="020B0502040204020203" pitchFamily="34" charset="-34"/>
            </a:rPr>
            <a:t>dan</a:t>
          </a:r>
          <a:r>
            <a:rPr lang="en-US" sz="2000" b="1" kern="1200" dirty="0" smtClean="0">
              <a:latin typeface="Leelawadee UI" panose="020B0502040204020203" pitchFamily="34" charset="-34"/>
              <a:cs typeface="Leelawadee UI" panose="020B0502040204020203" pitchFamily="34" charset="-34"/>
            </a:rPr>
            <a:t> </a:t>
          </a:r>
          <a:r>
            <a:rPr lang="en-US" sz="2000" b="1" kern="1200" dirty="0" err="1" smtClean="0">
              <a:latin typeface="Leelawadee UI" panose="020B0502040204020203" pitchFamily="34" charset="-34"/>
              <a:cs typeface="Leelawadee UI" panose="020B0502040204020203" pitchFamily="34" charset="-34"/>
            </a:rPr>
            <a:t>informasi</a:t>
          </a:r>
          <a:r>
            <a:rPr lang="en-US" sz="2000" b="1" kern="1200" dirty="0" smtClean="0">
              <a:latin typeface="Leelawadee UI" panose="020B0502040204020203" pitchFamily="34" charset="-34"/>
              <a:cs typeface="Leelawadee UI" panose="020B0502040204020203" pitchFamily="34" charset="-34"/>
            </a:rPr>
            <a:t> </a:t>
          </a:r>
          <a:r>
            <a:rPr lang="en-US" sz="2000" b="1" kern="1200" dirty="0" err="1" smtClean="0">
              <a:latin typeface="Leelawadee UI" panose="020B0502040204020203" pitchFamily="34" charset="-34"/>
              <a:cs typeface="Leelawadee UI" panose="020B0502040204020203" pitchFamily="34" charset="-34"/>
            </a:rPr>
            <a:t>perpajakan</a:t>
          </a:r>
          <a:r>
            <a:rPr lang="en-US" sz="2000" b="1" kern="1200" dirty="0" smtClean="0">
              <a:latin typeface="Leelawadee UI" panose="020B0502040204020203" pitchFamily="34" charset="-34"/>
              <a:cs typeface="Leelawadee UI" panose="020B0502040204020203" pitchFamily="34" charset="-34"/>
            </a:rPr>
            <a:t> </a:t>
          </a:r>
          <a:r>
            <a:rPr lang="en-US" sz="2000" b="1" kern="1200" dirty="0" err="1" smtClean="0">
              <a:latin typeface="Leelawadee UI" panose="020B0502040204020203" pitchFamily="34" charset="-34"/>
              <a:cs typeface="Leelawadee UI" panose="020B0502040204020203" pitchFamily="34" charset="-34"/>
            </a:rPr>
            <a:t>sehingga</a:t>
          </a:r>
          <a:r>
            <a:rPr lang="en-US" sz="2000" b="1" kern="1200" dirty="0" smtClean="0">
              <a:latin typeface="Leelawadee UI" panose="020B0502040204020203" pitchFamily="34" charset="-34"/>
              <a:cs typeface="Leelawadee UI" panose="020B0502040204020203" pitchFamily="34" charset="-34"/>
            </a:rPr>
            <a:t> </a:t>
          </a:r>
          <a:r>
            <a:rPr lang="en-US" sz="2000" b="1" kern="1200" dirty="0" err="1" smtClean="0">
              <a:latin typeface="Leelawadee UI" panose="020B0502040204020203" pitchFamily="34" charset="-34"/>
              <a:cs typeface="Leelawadee UI" panose="020B0502040204020203" pitchFamily="34" charset="-34"/>
            </a:rPr>
            <a:t>merugikan</a:t>
          </a:r>
          <a:r>
            <a:rPr lang="en-US" sz="2000" b="1" kern="1200" dirty="0" smtClean="0">
              <a:latin typeface="Leelawadee UI" panose="020B0502040204020203" pitchFamily="34" charset="-34"/>
              <a:cs typeface="Leelawadee UI" panose="020B0502040204020203" pitchFamily="34" charset="-34"/>
            </a:rPr>
            <a:t> </a:t>
          </a:r>
          <a:r>
            <a:rPr lang="en-US" sz="2000" b="1" kern="1200" dirty="0" err="1" smtClean="0">
              <a:latin typeface="Leelawadee UI" panose="020B0502040204020203" pitchFamily="34" charset="-34"/>
              <a:cs typeface="Leelawadee UI" panose="020B0502040204020203" pitchFamily="34" charset="-34"/>
            </a:rPr>
            <a:t>negara</a:t>
          </a:r>
          <a:r>
            <a:rPr lang="en-US" sz="2000" b="1" kern="1200" dirty="0" smtClean="0">
              <a:latin typeface="Leelawadee UI" panose="020B0502040204020203" pitchFamily="34" charset="-34"/>
              <a:cs typeface="Leelawadee UI" panose="020B0502040204020203" pitchFamily="34" charset="-34"/>
            </a:rPr>
            <a:t>.</a:t>
          </a:r>
          <a:endParaRPr lang="en-US" sz="2000" b="1" kern="1200" dirty="0">
            <a:latin typeface="Leelawadee UI" panose="020B0502040204020203" pitchFamily="34" charset="-34"/>
            <a:cs typeface="Leelawadee UI" panose="020B0502040204020203" pitchFamily="34" charset="-34"/>
          </a:endParaRPr>
        </a:p>
      </dsp:txBody>
      <dsp:txXfrm>
        <a:off x="447138" y="4160788"/>
        <a:ext cx="7350392" cy="65915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AA90122B-7263-4B9D-AC31-4A72FDF4950C}" type="datetimeFigureOut">
              <a:rPr lang="id-ID" smtClean="0"/>
              <a:t>21/03/2018</a:t>
            </a:fld>
            <a:endParaRPr lang="id-ID"/>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E26EE74B-176C-4127-ADDF-02349448E02C}" type="slidenum">
              <a:rPr lang="id-ID" smtClean="0"/>
              <a:t>‹#›</a:t>
            </a:fld>
            <a:endParaRPr lang="id-ID"/>
          </a:p>
        </p:txBody>
      </p:sp>
    </p:spTree>
    <p:extLst>
      <p:ext uri="{BB962C8B-B14F-4D97-AF65-F5344CB8AC3E}">
        <p14:creationId xmlns:p14="http://schemas.microsoft.com/office/powerpoint/2010/main" val="317545106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9D4828F1-62F2-44F5-81B6-EC6EC4972E01}" type="slidenum">
              <a:rPr lang="es-ES"/>
              <a:pPr/>
              <a:t>‹#›</a:t>
            </a:fld>
            <a:endParaRPr lang="es-ES"/>
          </a:p>
        </p:txBody>
      </p:sp>
    </p:spTree>
    <p:extLst>
      <p:ext uri="{BB962C8B-B14F-4D97-AF65-F5344CB8AC3E}">
        <p14:creationId xmlns:p14="http://schemas.microsoft.com/office/powerpoint/2010/main" val="3968927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D5EFF959-DFF4-411A-B7DC-831B328DD5CF}" type="slidenum">
              <a:rPr lang="es-ES"/>
              <a:pPr/>
              <a:t>‹#›</a:t>
            </a:fld>
            <a:endParaRPr lang="es-ES"/>
          </a:p>
        </p:txBody>
      </p:sp>
    </p:spTree>
    <p:extLst>
      <p:ext uri="{BB962C8B-B14F-4D97-AF65-F5344CB8AC3E}">
        <p14:creationId xmlns:p14="http://schemas.microsoft.com/office/powerpoint/2010/main" val="2817972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0140A06B-4CE5-4326-9A2A-90107A76436E}" type="slidenum">
              <a:rPr lang="es-ES"/>
              <a:pPr/>
              <a:t>‹#›</a:t>
            </a:fld>
            <a:endParaRPr lang="es-ES"/>
          </a:p>
        </p:txBody>
      </p:sp>
    </p:spTree>
    <p:extLst>
      <p:ext uri="{BB962C8B-B14F-4D97-AF65-F5344CB8AC3E}">
        <p14:creationId xmlns:p14="http://schemas.microsoft.com/office/powerpoint/2010/main" val="1128088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95511EDC-42AB-472A-BF04-7CD748366A2C}" type="slidenum">
              <a:rPr lang="es-ES"/>
              <a:pPr/>
              <a:t>‹#›</a:t>
            </a:fld>
            <a:endParaRPr lang="es-ES"/>
          </a:p>
        </p:txBody>
      </p:sp>
    </p:spTree>
    <p:extLst>
      <p:ext uri="{BB962C8B-B14F-4D97-AF65-F5344CB8AC3E}">
        <p14:creationId xmlns:p14="http://schemas.microsoft.com/office/powerpoint/2010/main" val="688152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endParaRPr lang="es-ES"/>
          </a:p>
        </p:txBody>
      </p:sp>
      <p:sp>
        <p:nvSpPr>
          <p:cNvPr id="8" name="Footer Placeholder 7"/>
          <p:cNvSpPr>
            <a:spLocks noGrp="1"/>
          </p:cNvSpPr>
          <p:nvPr>
            <p:ph type="ftr" sz="quarter" idx="11"/>
          </p:nvPr>
        </p:nvSpPr>
        <p:spPr/>
        <p:txBody>
          <a:bodyPr/>
          <a:lstStyle>
            <a:lvl1pPr>
              <a:defRPr/>
            </a:lvl1pPr>
          </a:lstStyle>
          <a:p>
            <a:endParaRPr lang="es-ES"/>
          </a:p>
        </p:txBody>
      </p:sp>
      <p:sp>
        <p:nvSpPr>
          <p:cNvPr id="9" name="Slide Number Placeholder 8"/>
          <p:cNvSpPr>
            <a:spLocks noGrp="1"/>
          </p:cNvSpPr>
          <p:nvPr>
            <p:ph type="sldNum" sz="quarter" idx="12"/>
          </p:nvPr>
        </p:nvSpPr>
        <p:spPr/>
        <p:txBody>
          <a:bodyPr/>
          <a:lstStyle>
            <a:lvl1pPr>
              <a:defRPr/>
            </a:lvl1pPr>
          </a:lstStyle>
          <a:p>
            <a:fld id="{10D2E101-3A9B-4591-BD8B-8E48A97E43BC}" type="slidenum">
              <a:rPr lang="es-ES"/>
              <a:pPr/>
              <a:t>‹#›</a:t>
            </a:fld>
            <a:endParaRPr lang="es-ES"/>
          </a:p>
        </p:txBody>
      </p:sp>
    </p:spTree>
    <p:extLst>
      <p:ext uri="{BB962C8B-B14F-4D97-AF65-F5344CB8AC3E}">
        <p14:creationId xmlns:p14="http://schemas.microsoft.com/office/powerpoint/2010/main" val="1338738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endParaRPr lang="es-ES"/>
          </a:p>
        </p:txBody>
      </p:sp>
      <p:sp>
        <p:nvSpPr>
          <p:cNvPr id="4" name="Footer Placeholder 3"/>
          <p:cNvSpPr>
            <a:spLocks noGrp="1"/>
          </p:cNvSpPr>
          <p:nvPr>
            <p:ph type="ftr" sz="quarter" idx="11"/>
          </p:nvPr>
        </p:nvSpPr>
        <p:spPr/>
        <p:txBody>
          <a:bodyPr/>
          <a:lstStyle>
            <a:lvl1pPr>
              <a:defRPr/>
            </a:lvl1pPr>
          </a:lstStyle>
          <a:p>
            <a:endParaRPr lang="es-ES"/>
          </a:p>
        </p:txBody>
      </p:sp>
      <p:sp>
        <p:nvSpPr>
          <p:cNvPr id="5" name="Slide Number Placeholder 4"/>
          <p:cNvSpPr>
            <a:spLocks noGrp="1"/>
          </p:cNvSpPr>
          <p:nvPr>
            <p:ph type="sldNum" sz="quarter" idx="12"/>
          </p:nvPr>
        </p:nvSpPr>
        <p:spPr/>
        <p:txBody>
          <a:bodyPr/>
          <a:lstStyle>
            <a:lvl1pPr>
              <a:defRPr/>
            </a:lvl1pPr>
          </a:lstStyle>
          <a:p>
            <a:fld id="{B2F96197-3D1F-42FB-8351-413F30D21A08}" type="slidenum">
              <a:rPr lang="es-ES"/>
              <a:pPr/>
              <a:t>‹#›</a:t>
            </a:fld>
            <a:endParaRPr lang="es-ES"/>
          </a:p>
        </p:txBody>
      </p:sp>
    </p:spTree>
    <p:extLst>
      <p:ext uri="{BB962C8B-B14F-4D97-AF65-F5344CB8AC3E}">
        <p14:creationId xmlns:p14="http://schemas.microsoft.com/office/powerpoint/2010/main" val="1129960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p>
        </p:txBody>
      </p:sp>
      <p:sp>
        <p:nvSpPr>
          <p:cNvPr id="3" name="Footer Placeholder 2"/>
          <p:cNvSpPr>
            <a:spLocks noGrp="1"/>
          </p:cNvSpPr>
          <p:nvPr>
            <p:ph type="ftr" sz="quarter" idx="11"/>
          </p:nvPr>
        </p:nvSpPr>
        <p:spPr/>
        <p:txBody>
          <a:bodyPr/>
          <a:lstStyle>
            <a:lvl1pPr>
              <a:defRPr/>
            </a:lvl1pPr>
          </a:lstStyle>
          <a:p>
            <a:endParaRPr lang="es-ES"/>
          </a:p>
        </p:txBody>
      </p:sp>
      <p:sp>
        <p:nvSpPr>
          <p:cNvPr id="4" name="Slide Number Placeholder 3"/>
          <p:cNvSpPr>
            <a:spLocks noGrp="1"/>
          </p:cNvSpPr>
          <p:nvPr>
            <p:ph type="sldNum" sz="quarter" idx="12"/>
          </p:nvPr>
        </p:nvSpPr>
        <p:spPr/>
        <p:txBody>
          <a:bodyPr/>
          <a:lstStyle>
            <a:lvl1pPr>
              <a:defRPr/>
            </a:lvl1pPr>
          </a:lstStyle>
          <a:p>
            <a:fld id="{4E98BECD-C8EA-4782-A7B0-C1D77C098767}" type="slidenum">
              <a:rPr lang="es-ES"/>
              <a:pPr/>
              <a:t>‹#›</a:t>
            </a:fld>
            <a:endParaRPr lang="es-ES"/>
          </a:p>
        </p:txBody>
      </p:sp>
    </p:spTree>
    <p:extLst>
      <p:ext uri="{BB962C8B-B14F-4D97-AF65-F5344CB8AC3E}">
        <p14:creationId xmlns:p14="http://schemas.microsoft.com/office/powerpoint/2010/main" val="167259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8F3BEC03-17D4-44E1-AB9E-CA335076C1F3}" type="slidenum">
              <a:rPr lang="es-ES"/>
              <a:pPr/>
              <a:t>‹#›</a:t>
            </a:fld>
            <a:endParaRPr lang="es-ES"/>
          </a:p>
        </p:txBody>
      </p:sp>
    </p:spTree>
    <p:extLst>
      <p:ext uri="{BB962C8B-B14F-4D97-AF65-F5344CB8AC3E}">
        <p14:creationId xmlns:p14="http://schemas.microsoft.com/office/powerpoint/2010/main" val="4282873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DEF74DC7-F2A0-4982-B1B9-B252DC2463FE}" type="slidenum">
              <a:rPr lang="es-ES"/>
              <a:pPr/>
              <a:t>‹#›</a:t>
            </a:fld>
            <a:endParaRPr lang="es-ES"/>
          </a:p>
        </p:txBody>
      </p:sp>
    </p:spTree>
    <p:extLst>
      <p:ext uri="{BB962C8B-B14F-4D97-AF65-F5344CB8AC3E}">
        <p14:creationId xmlns:p14="http://schemas.microsoft.com/office/powerpoint/2010/main" val="1421737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F8AFB325-55F0-42CD-B0A8-AFC31CBCC097}" type="slidenum">
              <a:rPr lang="es-ES"/>
              <a:pPr/>
              <a:t>‹#›</a:t>
            </a:fld>
            <a:endParaRPr lang="es-ES"/>
          </a:p>
        </p:txBody>
      </p:sp>
    </p:spTree>
    <p:extLst>
      <p:ext uri="{BB962C8B-B14F-4D97-AF65-F5344CB8AC3E}">
        <p14:creationId xmlns:p14="http://schemas.microsoft.com/office/powerpoint/2010/main" val="346891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E959F508-C999-48BF-A0B5-5EDC10ABCA6D}" type="slidenum">
              <a:rPr lang="es-ES"/>
              <a:pPr/>
              <a:t>‹#›</a:t>
            </a:fld>
            <a:endParaRPr lang="es-ES"/>
          </a:p>
        </p:txBody>
      </p:sp>
    </p:spTree>
    <p:extLst>
      <p:ext uri="{BB962C8B-B14F-4D97-AF65-F5344CB8AC3E}">
        <p14:creationId xmlns:p14="http://schemas.microsoft.com/office/powerpoint/2010/main" val="556607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8F64AC3-F1F4-4773-9D9D-45CAEE4B15CC}"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8" name="Rectangle 90"/>
          <p:cNvSpPr>
            <a:spLocks noGrp="1" noChangeArrowheads="1"/>
          </p:cNvSpPr>
          <p:nvPr>
            <p:ph type="ctrTitle"/>
          </p:nvPr>
        </p:nvSpPr>
        <p:spPr>
          <a:xfrm>
            <a:off x="1187624" y="332656"/>
            <a:ext cx="6984776" cy="1728192"/>
          </a:xfrm>
          <a:solidFill>
            <a:schemeClr val="accent3">
              <a:lumMod val="85000"/>
            </a:schemeClr>
          </a:solidFill>
        </p:spPr>
        <p:txBody>
          <a:bodyPr anchor="ctr"/>
          <a:lstStyle/>
          <a:p>
            <a:r>
              <a:rPr lang="es-UY" sz="4000" b="1" dirty="0" err="1" smtClean="0">
                <a:solidFill>
                  <a:srgbClr val="025198"/>
                </a:solidFill>
              </a:rPr>
              <a:t>Abolishment</a:t>
            </a:r>
            <a:r>
              <a:rPr lang="es-UY" sz="4000" b="1" dirty="0" smtClean="0">
                <a:solidFill>
                  <a:srgbClr val="025198"/>
                </a:solidFill>
              </a:rPr>
              <a:t> of </a:t>
            </a:r>
            <a:r>
              <a:rPr lang="es-UY" sz="4000" b="1" dirty="0" err="1" smtClean="0">
                <a:solidFill>
                  <a:srgbClr val="025198"/>
                </a:solidFill>
              </a:rPr>
              <a:t>Secrecy</a:t>
            </a:r>
            <a:r>
              <a:rPr lang="es-UY" sz="4000" b="1" dirty="0" smtClean="0">
                <a:solidFill>
                  <a:srgbClr val="025198"/>
                </a:solidFill>
              </a:rPr>
              <a:t> </a:t>
            </a:r>
            <a:r>
              <a:rPr lang="es-UY" sz="4000" b="1" dirty="0" err="1" smtClean="0">
                <a:solidFill>
                  <a:srgbClr val="025198"/>
                </a:solidFill>
              </a:rPr>
              <a:t>Obligation</a:t>
            </a:r>
            <a:r>
              <a:rPr lang="es-UY" sz="4000" b="1" dirty="0" smtClean="0">
                <a:solidFill>
                  <a:srgbClr val="025198"/>
                </a:solidFill>
              </a:rPr>
              <a:t> of </a:t>
            </a:r>
            <a:r>
              <a:rPr lang="es-UY" sz="4000" b="1" dirty="0" err="1" smtClean="0">
                <a:solidFill>
                  <a:srgbClr val="025198"/>
                </a:solidFill>
              </a:rPr>
              <a:t>Third</a:t>
            </a:r>
            <a:r>
              <a:rPr lang="es-UY" sz="4000" b="1" dirty="0" smtClean="0">
                <a:solidFill>
                  <a:srgbClr val="025198"/>
                </a:solidFill>
              </a:rPr>
              <a:t> </a:t>
            </a:r>
            <a:r>
              <a:rPr lang="es-UY" sz="4000" b="1" dirty="0" err="1" smtClean="0">
                <a:solidFill>
                  <a:srgbClr val="025198"/>
                </a:solidFill>
              </a:rPr>
              <a:t>Party</a:t>
            </a:r>
            <a:r>
              <a:rPr lang="en-US" sz="4000" dirty="0" smtClean="0"/>
              <a:t> </a:t>
            </a:r>
            <a:endParaRPr lang="es-ES" sz="4000" b="1" dirty="0">
              <a:solidFill>
                <a:srgbClr val="025198"/>
              </a:solidFill>
            </a:endParaRPr>
          </a:p>
        </p:txBody>
      </p:sp>
      <p:sp>
        <p:nvSpPr>
          <p:cNvPr id="2158" name="Rectangle 110"/>
          <p:cNvSpPr>
            <a:spLocks noGrp="1" noChangeArrowheads="1"/>
          </p:cNvSpPr>
          <p:nvPr>
            <p:ph type="subTitle" idx="1"/>
          </p:nvPr>
        </p:nvSpPr>
        <p:spPr>
          <a:xfrm>
            <a:off x="1674769" y="2276872"/>
            <a:ext cx="6048672" cy="1224136"/>
          </a:xfrm>
          <a:solidFill>
            <a:schemeClr val="accent3">
              <a:lumMod val="85000"/>
            </a:schemeClr>
          </a:solidFill>
          <a:effectLst>
            <a:outerShdw blurRad="76200" dir="18900000" sy="23000" kx="-1200000" algn="bl" rotWithShape="0">
              <a:prstClr val="black">
                <a:alpha val="20000"/>
              </a:prstClr>
            </a:outerShdw>
          </a:effectLst>
        </p:spPr>
        <p:txBody>
          <a:bodyPr/>
          <a:lstStyle/>
          <a:p>
            <a:r>
              <a:rPr lang="id-ID" sz="2000" dirty="0" smtClean="0">
                <a:solidFill>
                  <a:srgbClr val="000099"/>
                </a:solidFill>
                <a:latin typeface="Leelawadee UI" panose="020B0502040204020203" pitchFamily="34" charset="-34"/>
                <a:cs typeface="Leelawadee UI" panose="020B0502040204020203" pitchFamily="34" charset="-34"/>
              </a:rPr>
              <a:t>Adini Nadia Putri</a:t>
            </a:r>
            <a:r>
              <a:rPr lang="en-GB" sz="2000" dirty="0" smtClean="0">
                <a:solidFill>
                  <a:srgbClr val="000099"/>
                </a:solidFill>
                <a:latin typeface="Leelawadee UI" panose="020B0502040204020203" pitchFamily="34" charset="-34"/>
                <a:cs typeface="Leelawadee UI" panose="020B0502040204020203" pitchFamily="34" charset="-34"/>
              </a:rPr>
              <a:t> 		</a:t>
            </a:r>
            <a:r>
              <a:rPr lang="id-ID" sz="2000" dirty="0" smtClean="0">
                <a:solidFill>
                  <a:srgbClr val="000099"/>
                </a:solidFill>
                <a:latin typeface="Leelawadee UI" panose="020B0502040204020203" pitchFamily="34" charset="-34"/>
                <a:cs typeface="Leelawadee UI" panose="020B0502040204020203" pitchFamily="34" charset="-34"/>
              </a:rPr>
              <a:t>Adisti Kinanti Baga</a:t>
            </a:r>
          </a:p>
          <a:p>
            <a:r>
              <a:rPr lang="id-ID" sz="2000" dirty="0" smtClean="0">
                <a:solidFill>
                  <a:srgbClr val="000099"/>
                </a:solidFill>
                <a:latin typeface="Leelawadee UI" panose="020B0502040204020203" pitchFamily="34" charset="-34"/>
                <a:cs typeface="Leelawadee UI" panose="020B0502040204020203" pitchFamily="34" charset="-34"/>
              </a:rPr>
              <a:t>Eggie Auliya Husna</a:t>
            </a:r>
            <a:r>
              <a:rPr lang="en-GB" sz="2000" dirty="0" smtClean="0">
                <a:solidFill>
                  <a:srgbClr val="000099"/>
                </a:solidFill>
                <a:latin typeface="Leelawadee UI" panose="020B0502040204020203" pitchFamily="34" charset="-34"/>
                <a:cs typeface="Leelawadee UI" panose="020B0502040204020203" pitchFamily="34" charset="-34"/>
              </a:rPr>
              <a:t>		</a:t>
            </a:r>
            <a:r>
              <a:rPr lang="id-ID" sz="2000" dirty="0" smtClean="0">
                <a:solidFill>
                  <a:srgbClr val="000099"/>
                </a:solidFill>
                <a:latin typeface="Leelawadee UI" panose="020B0502040204020203" pitchFamily="34" charset="-34"/>
                <a:cs typeface="Leelawadee UI" panose="020B0502040204020203" pitchFamily="34" charset="-34"/>
              </a:rPr>
              <a:t>Faradilla Novadina</a:t>
            </a:r>
            <a:endParaRPr lang="en-GB" sz="2000" dirty="0">
              <a:solidFill>
                <a:srgbClr val="000099"/>
              </a:solidFill>
              <a:latin typeface="Leelawadee UI" panose="020B0502040204020203" pitchFamily="34" charset="-34"/>
              <a:cs typeface="Leelawadee UI" panose="020B0502040204020203" pitchFamily="34" charset="-34"/>
            </a:endParaRPr>
          </a:p>
          <a:p>
            <a:pPr algn="l"/>
            <a:r>
              <a:rPr lang="en-GB" sz="2000" dirty="0">
                <a:solidFill>
                  <a:srgbClr val="000099"/>
                </a:solidFill>
                <a:latin typeface="Leelawadee UI" panose="020B0502040204020203" pitchFamily="34" charset="-34"/>
                <a:cs typeface="Leelawadee UI" panose="020B0502040204020203" pitchFamily="34" charset="-34"/>
              </a:rPr>
              <a:t> </a:t>
            </a:r>
            <a:r>
              <a:rPr lang="id-ID" sz="2000" dirty="0" smtClean="0">
                <a:solidFill>
                  <a:srgbClr val="000099"/>
                </a:solidFill>
                <a:latin typeface="Leelawadee UI" panose="020B0502040204020203" pitchFamily="34" charset="-34"/>
                <a:cs typeface="Leelawadee UI" panose="020B0502040204020203" pitchFamily="34" charset="-34"/>
              </a:rPr>
              <a:t>Kania Rucita</a:t>
            </a:r>
          </a:p>
        </p:txBody>
      </p:sp>
      <p:sp>
        <p:nvSpPr>
          <p:cNvPr id="4" name="Rectangle 110"/>
          <p:cNvSpPr txBox="1">
            <a:spLocks noChangeArrowheads="1"/>
          </p:cNvSpPr>
          <p:nvPr/>
        </p:nvSpPr>
        <p:spPr bwMode="auto">
          <a:xfrm>
            <a:off x="1655676" y="3717032"/>
            <a:ext cx="6048672" cy="1152128"/>
          </a:xfrm>
          <a:prstGeom prst="rect">
            <a:avLst/>
          </a:prstGeom>
          <a:solidFill>
            <a:schemeClr val="accent3">
              <a:lumMod val="85000"/>
            </a:schemeClr>
          </a:solidFill>
          <a:ln>
            <a:noFill/>
          </a:ln>
          <a:effectLst>
            <a:outerShdw blurRad="76200" dir="18900000" sy="23000" kx="-1200000" algn="bl" rotWithShape="0">
              <a:prstClr val="black">
                <a:alpha val="20000"/>
              </a:prstClr>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smtClean="0">
                <a:solidFill>
                  <a:srgbClr val="000099"/>
                </a:solidFill>
                <a:latin typeface="Leelawadee UI" panose="020B0502040204020203" pitchFamily="34" charset="-34"/>
                <a:cs typeface="Leelawadee UI" panose="020B0502040204020203" pitchFamily="34" charset="-34"/>
              </a:rPr>
              <a:t>PROGRAM EKSTENSI AKUNTANSI</a:t>
            </a:r>
          </a:p>
          <a:p>
            <a:r>
              <a:rPr lang="en-US" sz="2000" dirty="0" smtClean="0">
                <a:solidFill>
                  <a:srgbClr val="000099"/>
                </a:solidFill>
                <a:latin typeface="Leelawadee UI" panose="020B0502040204020203" pitchFamily="34" charset="-34"/>
                <a:cs typeface="Leelawadee UI" panose="020B0502040204020203" pitchFamily="34" charset="-34"/>
              </a:rPr>
              <a:t>KELAS SALEMBA</a:t>
            </a:r>
          </a:p>
          <a:p>
            <a:r>
              <a:rPr lang="en-US" sz="2000" dirty="0" smtClean="0">
                <a:solidFill>
                  <a:srgbClr val="000099"/>
                </a:solidFill>
                <a:latin typeface="Leelawadee UI" panose="020B0502040204020203" pitchFamily="34" charset="-34"/>
                <a:cs typeface="Leelawadee UI" panose="020B0502040204020203" pitchFamily="34" charset="-34"/>
              </a:rPr>
              <a:t>UNIVERSITAS INDONESIA</a:t>
            </a:r>
            <a:endParaRPr lang="id-ID" sz="2000" dirty="0" smtClean="0">
              <a:solidFill>
                <a:srgbClr val="000099"/>
              </a:solidFill>
              <a:latin typeface="Leelawadee UI" panose="020B0502040204020203" pitchFamily="34" charset="-34"/>
              <a:cs typeface="Leelawadee UI" panose="020B0502040204020203" pitchFamily="34" charset="-34"/>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rmAutofit/>
          </a:bodyPr>
          <a:lstStyle/>
          <a:p>
            <a:r>
              <a:rPr lang="id-ID" sz="3600" dirty="0" smtClean="0">
                <a:solidFill>
                  <a:srgbClr val="000099"/>
                </a:solidFill>
              </a:rPr>
              <a:t>Larangan Memberitahukan Sesuatu</a:t>
            </a:r>
            <a:endParaRPr lang="id-ID" sz="3600" dirty="0">
              <a:solidFill>
                <a:srgbClr val="000099"/>
              </a:solidFill>
            </a:endParaRPr>
          </a:p>
        </p:txBody>
      </p:sp>
      <p:sp>
        <p:nvSpPr>
          <p:cNvPr id="3" name="Content Placeholder 2"/>
          <p:cNvSpPr>
            <a:spLocks noGrp="1"/>
          </p:cNvSpPr>
          <p:nvPr>
            <p:ph idx="1"/>
          </p:nvPr>
        </p:nvSpPr>
        <p:spPr>
          <a:xfrm>
            <a:off x="457200" y="1600200"/>
            <a:ext cx="6563072" cy="3412976"/>
          </a:xfrm>
          <a:solidFill>
            <a:schemeClr val="accent6">
              <a:lumMod val="20000"/>
              <a:lumOff val="80000"/>
            </a:schemeClr>
          </a:solidFill>
        </p:spPr>
        <p:txBody>
          <a:bodyPr>
            <a:normAutofit fontScale="70000" lnSpcReduction="20000"/>
          </a:bodyPr>
          <a:lstStyle/>
          <a:p>
            <a:pPr marL="0" indent="0" algn="just">
              <a:lnSpc>
                <a:spcPct val="160000"/>
              </a:lnSpc>
              <a:buNone/>
            </a:pPr>
            <a:r>
              <a:rPr lang="id-ID" dirty="0" smtClean="0">
                <a:latin typeface="Leelawadee UI" panose="020B0502040204020203" pitchFamily="34" charset="-34"/>
                <a:cs typeface="Leelawadee UI" panose="020B0502040204020203" pitchFamily="34" charset="-34"/>
              </a:rPr>
              <a:t>Dalam pasal 34 ayat (1) UU KUP dijelaskan</a:t>
            </a:r>
            <a:r>
              <a:rPr lang="en-GB" dirty="0" smtClean="0">
                <a:latin typeface="Leelawadee UI" panose="020B0502040204020203" pitchFamily="34" charset="-34"/>
                <a:cs typeface="Leelawadee UI" panose="020B0502040204020203" pitchFamily="34" charset="-34"/>
              </a:rPr>
              <a:t>,</a:t>
            </a:r>
            <a:r>
              <a:rPr lang="id-ID" dirty="0" smtClean="0">
                <a:latin typeface="Leelawadee UI" panose="020B0502040204020203" pitchFamily="34" charset="-34"/>
                <a:cs typeface="Leelawadee UI" panose="020B0502040204020203" pitchFamily="34" charset="-34"/>
              </a:rPr>
              <a:t> bahwa setiap </a:t>
            </a:r>
            <a:r>
              <a:rPr lang="id-ID" dirty="0">
                <a:latin typeface="Leelawadee UI" panose="020B0502040204020203" pitchFamily="34" charset="-34"/>
                <a:cs typeface="Leelawadee UI" panose="020B0502040204020203" pitchFamily="34" charset="-34"/>
              </a:rPr>
              <a:t>pejabat dilarang memberitahukan kepada pihak lain </a:t>
            </a:r>
            <a:r>
              <a:rPr lang="id-ID" dirty="0" smtClean="0">
                <a:latin typeface="Leelawadee UI" panose="020B0502040204020203" pitchFamily="34" charset="-34"/>
                <a:cs typeface="Leelawadee UI" panose="020B0502040204020203" pitchFamily="34" charset="-34"/>
              </a:rPr>
              <a:t>segala sesuatu </a:t>
            </a:r>
            <a:r>
              <a:rPr lang="id-ID" dirty="0">
                <a:latin typeface="Leelawadee UI" panose="020B0502040204020203" pitchFamily="34" charset="-34"/>
                <a:cs typeface="Leelawadee UI" panose="020B0502040204020203" pitchFamily="34" charset="-34"/>
              </a:rPr>
              <a:t>yang </a:t>
            </a:r>
            <a:r>
              <a:rPr lang="id-ID" dirty="0" smtClean="0">
                <a:latin typeface="Leelawadee UI" panose="020B0502040204020203" pitchFamily="34" charset="-34"/>
                <a:cs typeface="Leelawadee UI" panose="020B0502040204020203" pitchFamily="34" charset="-34"/>
              </a:rPr>
              <a:t>diketahui atau </a:t>
            </a:r>
            <a:r>
              <a:rPr lang="id-ID" dirty="0">
                <a:latin typeface="Leelawadee UI" panose="020B0502040204020203" pitchFamily="34" charset="-34"/>
                <a:cs typeface="Leelawadee UI" panose="020B0502040204020203" pitchFamily="34" charset="-34"/>
              </a:rPr>
              <a:t>diberitahukan kepadanya oleh Wajib Pajak dalam rangka jabatan </a:t>
            </a:r>
            <a:r>
              <a:rPr lang="id-ID" dirty="0" smtClean="0">
                <a:latin typeface="Leelawadee UI" panose="020B0502040204020203" pitchFamily="34" charset="-34"/>
                <a:cs typeface="Leelawadee UI" panose="020B0502040204020203" pitchFamily="34" charset="-34"/>
              </a:rPr>
              <a:t>atau pekerjaannya untuk </a:t>
            </a:r>
            <a:r>
              <a:rPr lang="id-ID" dirty="0">
                <a:latin typeface="Leelawadee UI" panose="020B0502040204020203" pitchFamily="34" charset="-34"/>
                <a:cs typeface="Leelawadee UI" panose="020B0502040204020203" pitchFamily="34" charset="-34"/>
              </a:rPr>
              <a:t>menjalankan ketentuan peraturan </a:t>
            </a:r>
            <a:r>
              <a:rPr lang="id-ID" dirty="0" smtClean="0">
                <a:latin typeface="Leelawadee UI" panose="020B0502040204020203" pitchFamily="34" charset="-34"/>
                <a:cs typeface="Leelawadee UI" panose="020B0502040204020203" pitchFamily="34" charset="-34"/>
              </a:rPr>
              <a:t>perundang-undangan perpajakan</a:t>
            </a:r>
            <a:r>
              <a:rPr lang="id-ID" dirty="0">
                <a:latin typeface="Leelawadee UI" panose="020B0502040204020203" pitchFamily="34" charset="-34"/>
                <a:cs typeface="Leelawadee UI" panose="020B0502040204020203" pitchFamily="34" charset="-34"/>
              </a:rPr>
              <a:t>. </a:t>
            </a:r>
            <a:endParaRPr lang="en-GB" dirty="0" smtClean="0">
              <a:latin typeface="Leelawadee UI" panose="020B0502040204020203" pitchFamily="34" charset="-34"/>
              <a:cs typeface="Leelawadee UI" panose="020B0502040204020203" pitchFamily="34" charset="-34"/>
            </a:endParaRPr>
          </a:p>
        </p:txBody>
      </p:sp>
      <p:pic>
        <p:nvPicPr>
          <p:cNvPr id="1026" name="Picture 2" descr="Hasil gambar untuk gambar rahas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5310" y="2406550"/>
            <a:ext cx="1441490" cy="18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230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rmAutofit/>
          </a:bodyPr>
          <a:lstStyle/>
          <a:p>
            <a:r>
              <a:rPr lang="id-ID" sz="3600" dirty="0" smtClean="0">
                <a:solidFill>
                  <a:srgbClr val="000099"/>
                </a:solidFill>
              </a:rPr>
              <a:t>Larangan Memberitahukan Sesuatu</a:t>
            </a:r>
            <a:endParaRPr lang="id-ID" sz="3600" dirty="0">
              <a:solidFill>
                <a:srgbClr val="000099"/>
              </a:solidFill>
            </a:endParaRPr>
          </a:p>
        </p:txBody>
      </p:sp>
      <p:sp>
        <p:nvSpPr>
          <p:cNvPr id="3" name="Content Placeholder 2"/>
          <p:cNvSpPr>
            <a:spLocks noGrp="1"/>
          </p:cNvSpPr>
          <p:nvPr>
            <p:ph idx="1"/>
          </p:nvPr>
        </p:nvSpPr>
        <p:spPr>
          <a:xfrm>
            <a:off x="457200" y="1600200"/>
            <a:ext cx="6563072" cy="3412976"/>
          </a:xfrm>
          <a:solidFill>
            <a:schemeClr val="accent6">
              <a:lumMod val="20000"/>
              <a:lumOff val="80000"/>
            </a:schemeClr>
          </a:solidFill>
        </p:spPr>
        <p:txBody>
          <a:bodyPr>
            <a:normAutofit fontScale="77500" lnSpcReduction="20000"/>
          </a:bodyPr>
          <a:lstStyle/>
          <a:p>
            <a:pPr marL="0" indent="0" algn="just">
              <a:lnSpc>
                <a:spcPct val="160000"/>
              </a:lnSpc>
              <a:buNone/>
            </a:pPr>
            <a:r>
              <a:rPr lang="id-ID" dirty="0" smtClean="0">
                <a:latin typeface="Leelawadee UI" panose="020B0502040204020203" pitchFamily="34" charset="-34"/>
                <a:cs typeface="Leelawadee UI" panose="020B0502040204020203" pitchFamily="34" charset="-34"/>
              </a:rPr>
              <a:t>Kemudian, dalam ayat (2) dilanjutkan, larangan sebagaimana dimaksud pada ayat (1) berlaku juga terhadap tenaga ahli yang ditunjuk oleh Direktur Jenderal Pajak untuk membantu dalam pelaksanaan ketentuan peraturan perundang-undangan perpajakan.</a:t>
            </a:r>
          </a:p>
          <a:p>
            <a:pPr marL="0" indent="0" algn="just">
              <a:buNone/>
            </a:pPr>
            <a:endParaRPr lang="id-ID" dirty="0"/>
          </a:p>
        </p:txBody>
      </p:sp>
      <p:pic>
        <p:nvPicPr>
          <p:cNvPr id="1026" name="Picture 2" descr="Hasil gambar untuk gambar rahas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5310" y="2406550"/>
            <a:ext cx="1441490" cy="18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70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Pengecualian Larangan Memberitahukan Sesuatu</a:t>
            </a:r>
            <a:endParaRPr lang="id-ID" sz="3600" dirty="0">
              <a:solidFill>
                <a:srgbClr val="000099"/>
              </a:solidFill>
            </a:endParaRPr>
          </a:p>
        </p:txBody>
      </p:sp>
      <p:sp>
        <p:nvSpPr>
          <p:cNvPr id="3" name="Content Placeholder 2"/>
          <p:cNvSpPr>
            <a:spLocks noGrp="1"/>
          </p:cNvSpPr>
          <p:nvPr>
            <p:ph idx="1"/>
          </p:nvPr>
        </p:nvSpPr>
        <p:spPr>
          <a:xfrm>
            <a:off x="457200" y="1600200"/>
            <a:ext cx="8229600" cy="3556992"/>
          </a:xfrm>
          <a:solidFill>
            <a:schemeClr val="accent6">
              <a:lumMod val="20000"/>
              <a:lumOff val="80000"/>
            </a:schemeClr>
          </a:solidFill>
        </p:spPr>
        <p:txBody>
          <a:bodyPr>
            <a:normAutofit fontScale="40000" lnSpcReduction="20000"/>
          </a:bodyPr>
          <a:lstStyle/>
          <a:p>
            <a:pPr marL="0" indent="0" algn="just">
              <a:lnSpc>
                <a:spcPct val="170000"/>
              </a:lnSpc>
              <a:buNone/>
            </a:pPr>
            <a:r>
              <a:rPr lang="id-ID" sz="4500" dirty="0" smtClean="0">
                <a:latin typeface="Leelawadee UI" panose="020B0502040204020203" pitchFamily="34" charset="-34"/>
                <a:cs typeface="Leelawadee UI" panose="020B0502040204020203" pitchFamily="34" charset="-34"/>
              </a:rPr>
              <a:t>Dalam pasal 34 ayat (2a), terdapat hal-hal yang dikecualikan dari ketentuan sebagaimana dimaksud pada pasal 34 ayat (1) dan ayat (2), yaitu diantaranya:</a:t>
            </a:r>
          </a:p>
          <a:p>
            <a:pPr marL="357188" indent="0" algn="just">
              <a:lnSpc>
                <a:spcPct val="170000"/>
              </a:lnSpc>
              <a:buNone/>
            </a:pPr>
            <a:r>
              <a:rPr lang="id-ID" sz="4500" dirty="0" smtClean="0">
                <a:latin typeface="Leelawadee UI" panose="020B0502040204020203" pitchFamily="34" charset="-34"/>
                <a:cs typeface="Leelawadee UI" panose="020B0502040204020203" pitchFamily="34" charset="-34"/>
              </a:rPr>
              <a:t>a. pejabat dan tenaga ahli yang bertindak sebagai saksi atau saksi ahli dalam sidang pengadilan; atau</a:t>
            </a:r>
          </a:p>
          <a:p>
            <a:pPr marL="357188" indent="0" algn="just">
              <a:lnSpc>
                <a:spcPct val="170000"/>
              </a:lnSpc>
              <a:buNone/>
            </a:pPr>
            <a:r>
              <a:rPr lang="id-ID" sz="4500" dirty="0" smtClean="0">
                <a:latin typeface="Leelawadee UI" panose="020B0502040204020203" pitchFamily="34" charset="-34"/>
                <a:cs typeface="Leelawadee UI" panose="020B0502040204020203" pitchFamily="34" charset="-34"/>
              </a:rPr>
              <a:t>b. pejabat dan/atau tenaga ahli yang ditetapkan Menteri Keuangan untuk </a:t>
            </a:r>
            <a:r>
              <a:rPr lang="sv-SE" sz="4500" dirty="0" smtClean="0">
                <a:latin typeface="Leelawadee UI" panose="020B0502040204020203" pitchFamily="34" charset="-34"/>
                <a:cs typeface="Leelawadee UI" panose="020B0502040204020203" pitchFamily="34" charset="-34"/>
              </a:rPr>
              <a:t>memberikan</a:t>
            </a:r>
            <a:r>
              <a:rPr lang="id-ID" sz="4500" dirty="0" smtClean="0">
                <a:latin typeface="Leelawadee UI" panose="020B0502040204020203" pitchFamily="34" charset="-34"/>
                <a:cs typeface="Leelawadee UI" panose="020B0502040204020203" pitchFamily="34" charset="-34"/>
              </a:rPr>
              <a:t> </a:t>
            </a:r>
            <a:r>
              <a:rPr lang="sv-SE" sz="4500" dirty="0" smtClean="0">
                <a:latin typeface="Leelawadee UI" panose="020B0502040204020203" pitchFamily="34" charset="-34"/>
                <a:cs typeface="Leelawadee UI" panose="020B0502040204020203" pitchFamily="34" charset="-34"/>
              </a:rPr>
              <a:t>keterangan kepada pejabat lembaga negara atau instansi</a:t>
            </a:r>
            <a:r>
              <a:rPr lang="id-ID" sz="4500" dirty="0" smtClean="0">
                <a:latin typeface="Leelawadee UI" panose="020B0502040204020203" pitchFamily="34" charset="-34"/>
                <a:cs typeface="Leelawadee UI" panose="020B0502040204020203" pitchFamily="34" charset="-34"/>
              </a:rPr>
              <a:t> Pemerintah yang berwenang melakukan pemeriksaan dalam bidang keuangan negara.</a:t>
            </a:r>
          </a:p>
          <a:p>
            <a:pPr marL="0" indent="0" algn="just">
              <a:buNone/>
            </a:pPr>
            <a:endParaRPr lang="id-ID" dirty="0"/>
          </a:p>
        </p:txBody>
      </p:sp>
    </p:spTree>
    <p:extLst>
      <p:ext uri="{BB962C8B-B14F-4D97-AF65-F5344CB8AC3E}">
        <p14:creationId xmlns:p14="http://schemas.microsoft.com/office/powerpoint/2010/main" val="397154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Pemberian Izin dari Menteri Keuangan</a:t>
            </a:r>
            <a:endParaRPr lang="id-ID" sz="3600" dirty="0">
              <a:solidFill>
                <a:srgbClr val="000099"/>
              </a:solidFill>
            </a:endParaRPr>
          </a:p>
        </p:txBody>
      </p:sp>
      <p:sp>
        <p:nvSpPr>
          <p:cNvPr id="3" name="Content Placeholder 2"/>
          <p:cNvSpPr>
            <a:spLocks noGrp="1"/>
          </p:cNvSpPr>
          <p:nvPr>
            <p:ph idx="1"/>
          </p:nvPr>
        </p:nvSpPr>
        <p:spPr>
          <a:xfrm>
            <a:off x="457200" y="1600200"/>
            <a:ext cx="8229600" cy="3556992"/>
          </a:xfrm>
          <a:solidFill>
            <a:schemeClr val="accent6">
              <a:lumMod val="20000"/>
              <a:lumOff val="80000"/>
            </a:schemeClr>
          </a:solidFill>
        </p:spPr>
        <p:txBody>
          <a:bodyPr>
            <a:normAutofit fontScale="92500"/>
          </a:bodyPr>
          <a:lstStyle/>
          <a:p>
            <a:pPr marL="0" indent="357188" algn="just">
              <a:lnSpc>
                <a:spcPct val="150000"/>
              </a:lnSpc>
              <a:buNone/>
            </a:pPr>
            <a:r>
              <a:rPr lang="id-ID" sz="2400" dirty="0" smtClean="0">
                <a:latin typeface="Leelawadee UI" panose="020B0502040204020203" pitchFamily="34" charset="-34"/>
                <a:cs typeface="Leelawadee UI" panose="020B0502040204020203" pitchFamily="34" charset="-34"/>
              </a:rPr>
              <a:t>Dalam pasal 34 ayat (3) tertulis bahwa untuk kepentingan negara, Menteri Keuangan berwenang memberi izin tertulis kepada pejabat sebagaimana dimaksud pada ayat (1) dan tenaga ahli sebagaimana dimaksud pada ayat (2) </a:t>
            </a:r>
            <a:r>
              <a:rPr lang="id-ID" sz="2400" b="1" dirty="0" smtClean="0">
                <a:latin typeface="Leelawadee UI" panose="020B0502040204020203" pitchFamily="34" charset="-34"/>
                <a:cs typeface="Leelawadee UI" panose="020B0502040204020203" pitchFamily="34" charset="-34"/>
              </a:rPr>
              <a:t>supaya memberikan keterangan dan memperlihatkan bukti tertulis dari atau tentang Wajib Pajak kepada pihak yang ditunjuk. </a:t>
            </a:r>
            <a:endParaRPr lang="id-ID" sz="2400" dirty="0" smtClean="0">
              <a:latin typeface="Leelawadee UI" panose="020B0502040204020203" pitchFamily="34" charset="-34"/>
              <a:cs typeface="Leelawadee UI" panose="020B0502040204020203" pitchFamily="34" charset="-34"/>
            </a:endParaRPr>
          </a:p>
        </p:txBody>
      </p:sp>
    </p:spTree>
    <p:extLst>
      <p:ext uri="{BB962C8B-B14F-4D97-AF65-F5344CB8AC3E}">
        <p14:creationId xmlns:p14="http://schemas.microsoft.com/office/powerpoint/2010/main" val="1488636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Pemberian Izin dari Menteri Keuangan</a:t>
            </a:r>
            <a:endParaRPr lang="id-ID" sz="3600" dirty="0">
              <a:solidFill>
                <a:srgbClr val="000099"/>
              </a:solidFill>
            </a:endParaRPr>
          </a:p>
        </p:txBody>
      </p:sp>
      <p:sp>
        <p:nvSpPr>
          <p:cNvPr id="3" name="Content Placeholder 2"/>
          <p:cNvSpPr>
            <a:spLocks noGrp="1"/>
          </p:cNvSpPr>
          <p:nvPr>
            <p:ph idx="1"/>
          </p:nvPr>
        </p:nvSpPr>
        <p:spPr>
          <a:xfrm>
            <a:off x="457200" y="1556792"/>
            <a:ext cx="8229600" cy="3600400"/>
          </a:xfrm>
          <a:solidFill>
            <a:schemeClr val="accent6">
              <a:lumMod val="20000"/>
              <a:lumOff val="80000"/>
            </a:schemeClr>
          </a:solidFill>
        </p:spPr>
        <p:txBody>
          <a:bodyPr>
            <a:normAutofit fontScale="77500" lnSpcReduction="20000"/>
          </a:bodyPr>
          <a:lstStyle/>
          <a:p>
            <a:pPr marL="0" indent="357188" algn="just">
              <a:lnSpc>
                <a:spcPct val="170000"/>
              </a:lnSpc>
              <a:buNone/>
            </a:pPr>
            <a:r>
              <a:rPr lang="id-ID" sz="2400" dirty="0" smtClean="0">
                <a:latin typeface="Leelawadee UI" panose="020B0502040204020203" pitchFamily="34" charset="-34"/>
                <a:cs typeface="Leelawadee UI" panose="020B0502040204020203" pitchFamily="34" charset="-34"/>
              </a:rPr>
              <a:t>Selanjutnya, dalam pasal 34 ayat (4) dijelaskan bahwa untuk kepentingan pemeriksaan di pengadilan dalam perkara pidana atau perdata, </a:t>
            </a:r>
            <a:r>
              <a:rPr lang="id-ID" sz="2400" b="1" dirty="0" smtClean="0">
                <a:latin typeface="Leelawadee UI" panose="020B0502040204020203" pitchFamily="34" charset="-34"/>
                <a:cs typeface="Leelawadee UI" panose="020B0502040204020203" pitchFamily="34" charset="-34"/>
              </a:rPr>
              <a:t>atas permintaan Hakim sesuai dengan Hukum Acara Pidana dan Hukum Acara Perdata, </a:t>
            </a:r>
            <a:r>
              <a:rPr lang="id-ID" sz="2400" dirty="0" smtClean="0">
                <a:latin typeface="Leelawadee UI" panose="020B0502040204020203" pitchFamily="34" charset="-34"/>
                <a:cs typeface="Leelawadee UI" panose="020B0502040204020203" pitchFamily="34" charset="-34"/>
              </a:rPr>
              <a:t>Menteri Keuangan dapat memberi izin tertulis kepada pejabat sebagaimana dimaksud pada ayat (1), dan tenaga ahli sebagaimana dimaksud pada ayat (2), </a:t>
            </a:r>
            <a:r>
              <a:rPr lang="id-ID" sz="2400" b="1" dirty="0" smtClean="0">
                <a:latin typeface="Leelawadee UI" panose="020B0502040204020203" pitchFamily="34" charset="-34"/>
                <a:cs typeface="Leelawadee UI" panose="020B0502040204020203" pitchFamily="34" charset="-34"/>
              </a:rPr>
              <a:t>untuk memberikan dan memperlihatkan bukti tertulis dan keterangan Wajib Pajak yang ada padanya.</a:t>
            </a:r>
          </a:p>
        </p:txBody>
      </p:sp>
    </p:spTree>
    <p:extLst>
      <p:ext uri="{BB962C8B-B14F-4D97-AF65-F5344CB8AC3E}">
        <p14:creationId xmlns:p14="http://schemas.microsoft.com/office/powerpoint/2010/main" val="1209069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Pemberian Izin dari Menteri Keuangan</a:t>
            </a:r>
            <a:endParaRPr lang="id-ID" sz="3600" dirty="0">
              <a:solidFill>
                <a:srgbClr val="000099"/>
              </a:solidFill>
            </a:endParaRPr>
          </a:p>
        </p:txBody>
      </p:sp>
      <p:sp>
        <p:nvSpPr>
          <p:cNvPr id="3" name="Content Placeholder 2"/>
          <p:cNvSpPr>
            <a:spLocks noGrp="1"/>
          </p:cNvSpPr>
          <p:nvPr>
            <p:ph idx="1"/>
          </p:nvPr>
        </p:nvSpPr>
        <p:spPr>
          <a:xfrm>
            <a:off x="457200" y="1556792"/>
            <a:ext cx="8229600" cy="3600400"/>
          </a:xfrm>
          <a:solidFill>
            <a:schemeClr val="accent6">
              <a:lumMod val="20000"/>
              <a:lumOff val="80000"/>
            </a:schemeClr>
          </a:solidFill>
        </p:spPr>
        <p:txBody>
          <a:bodyPr>
            <a:normAutofit fontScale="92500"/>
          </a:bodyPr>
          <a:lstStyle/>
          <a:p>
            <a:pPr marL="0" indent="357188" algn="just">
              <a:lnSpc>
                <a:spcPct val="170000"/>
              </a:lnSpc>
              <a:buNone/>
            </a:pPr>
            <a:r>
              <a:rPr lang="id-ID" sz="2400" dirty="0" smtClean="0">
                <a:latin typeface="Leelawadee UI" panose="020B0502040204020203" pitchFamily="34" charset="-34"/>
                <a:cs typeface="Leelawadee UI" panose="020B0502040204020203" pitchFamily="34" charset="-34"/>
              </a:rPr>
              <a:t>Dalam pasal 34 ayat (5) tertera bahwa </a:t>
            </a:r>
            <a:r>
              <a:rPr lang="id-ID" sz="2400" b="1" dirty="0" smtClean="0">
                <a:latin typeface="Leelawadee UI" panose="020B0502040204020203" pitchFamily="34" charset="-34"/>
                <a:cs typeface="Leelawadee UI" panose="020B0502040204020203" pitchFamily="34" charset="-34"/>
              </a:rPr>
              <a:t>permintaan hakim </a:t>
            </a:r>
            <a:r>
              <a:rPr lang="id-ID" sz="2400" dirty="0" smtClean="0">
                <a:latin typeface="Leelawadee UI" panose="020B0502040204020203" pitchFamily="34" charset="-34"/>
                <a:cs typeface="Leelawadee UI" panose="020B0502040204020203" pitchFamily="34" charset="-34"/>
              </a:rPr>
              <a:t>sebagaimana dimaksud pada ayat (4) </a:t>
            </a:r>
            <a:r>
              <a:rPr lang="id-ID" sz="2400" b="1" dirty="0" smtClean="0">
                <a:latin typeface="Leelawadee UI" panose="020B0502040204020203" pitchFamily="34" charset="-34"/>
                <a:cs typeface="Leelawadee UI" panose="020B0502040204020203" pitchFamily="34" charset="-34"/>
              </a:rPr>
              <a:t>harus menyebutkan nama tersangka atau nama tergugat, keterangan yang diminta, serta kaitan antara perkara pidana atau perdata yang bersangkutan dengan keterangan yang diminta.</a:t>
            </a:r>
          </a:p>
        </p:txBody>
      </p:sp>
    </p:spTree>
    <p:extLst>
      <p:ext uri="{BB962C8B-B14F-4D97-AF65-F5344CB8AC3E}">
        <p14:creationId xmlns:p14="http://schemas.microsoft.com/office/powerpoint/2010/main" val="825590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Pemberian Keterangan dari Pihak-Pihak Terkait</a:t>
            </a:r>
            <a:endParaRPr lang="id-ID" sz="3600" dirty="0">
              <a:solidFill>
                <a:srgbClr val="000099"/>
              </a:solidFill>
            </a:endParaRPr>
          </a:p>
        </p:txBody>
      </p:sp>
      <p:sp>
        <p:nvSpPr>
          <p:cNvPr id="3" name="Content Placeholder 2"/>
          <p:cNvSpPr>
            <a:spLocks noGrp="1"/>
          </p:cNvSpPr>
          <p:nvPr>
            <p:ph idx="1"/>
          </p:nvPr>
        </p:nvSpPr>
        <p:spPr>
          <a:xfrm>
            <a:off x="457200" y="1556792"/>
            <a:ext cx="8229600" cy="3600400"/>
          </a:xfrm>
          <a:solidFill>
            <a:schemeClr val="accent6">
              <a:lumMod val="20000"/>
              <a:lumOff val="80000"/>
            </a:schemeClr>
          </a:solidFill>
        </p:spPr>
        <p:txBody>
          <a:bodyPr>
            <a:noAutofit/>
          </a:bodyPr>
          <a:lstStyle/>
          <a:p>
            <a:pPr marL="0" indent="0" algn="just">
              <a:buNone/>
            </a:pPr>
            <a:r>
              <a:rPr lang="id-ID" sz="1600" dirty="0" smtClean="0">
                <a:latin typeface="Leelawadee UI" panose="020B0502040204020203" pitchFamily="34" charset="-34"/>
                <a:cs typeface="Leelawadee UI" panose="020B0502040204020203" pitchFamily="34" charset="-34"/>
              </a:rPr>
              <a:t>Dalam pasal 35 ayat (1) dijelaskan bahwa apabila dalam menjalankan ketentuan peraturan perundang-undangan perpajakan diperlukan keterangan atau bukti dari:</a:t>
            </a:r>
          </a:p>
          <a:p>
            <a:pPr algn="just">
              <a:buFontTx/>
              <a:buChar char="-"/>
            </a:pPr>
            <a:r>
              <a:rPr lang="id-ID" sz="1600" dirty="0" smtClean="0">
                <a:latin typeface="Leelawadee UI" panose="020B0502040204020203" pitchFamily="34" charset="-34"/>
                <a:cs typeface="Leelawadee UI" panose="020B0502040204020203" pitchFamily="34" charset="-34"/>
              </a:rPr>
              <a:t>bank, </a:t>
            </a:r>
          </a:p>
          <a:p>
            <a:pPr algn="just">
              <a:buFontTx/>
              <a:buChar char="-"/>
            </a:pPr>
            <a:r>
              <a:rPr lang="id-ID" sz="1600" dirty="0" smtClean="0">
                <a:latin typeface="Leelawadee UI" panose="020B0502040204020203" pitchFamily="34" charset="-34"/>
                <a:cs typeface="Leelawadee UI" panose="020B0502040204020203" pitchFamily="34" charset="-34"/>
              </a:rPr>
              <a:t>akuntan publik, </a:t>
            </a:r>
          </a:p>
          <a:p>
            <a:pPr algn="just">
              <a:buFontTx/>
              <a:buChar char="-"/>
            </a:pPr>
            <a:r>
              <a:rPr lang="id-ID" sz="1600" dirty="0" smtClean="0">
                <a:latin typeface="Leelawadee UI" panose="020B0502040204020203" pitchFamily="34" charset="-34"/>
                <a:cs typeface="Leelawadee UI" panose="020B0502040204020203" pitchFamily="34" charset="-34"/>
              </a:rPr>
              <a:t>notaris, </a:t>
            </a:r>
          </a:p>
          <a:p>
            <a:pPr algn="just">
              <a:buFontTx/>
              <a:buChar char="-"/>
            </a:pPr>
            <a:r>
              <a:rPr lang="id-ID" sz="1600" dirty="0" smtClean="0">
                <a:latin typeface="Leelawadee UI" panose="020B0502040204020203" pitchFamily="34" charset="-34"/>
                <a:cs typeface="Leelawadee UI" panose="020B0502040204020203" pitchFamily="34" charset="-34"/>
              </a:rPr>
              <a:t>konsultan pajak, </a:t>
            </a:r>
          </a:p>
          <a:p>
            <a:pPr algn="just">
              <a:buFontTx/>
              <a:buChar char="-"/>
            </a:pPr>
            <a:r>
              <a:rPr lang="id-ID" sz="1600" dirty="0" smtClean="0">
                <a:latin typeface="Leelawadee UI" panose="020B0502040204020203" pitchFamily="34" charset="-34"/>
                <a:cs typeface="Leelawadee UI" panose="020B0502040204020203" pitchFamily="34" charset="-34"/>
              </a:rPr>
              <a:t>kantor administrasi, </a:t>
            </a:r>
          </a:p>
          <a:p>
            <a:pPr algn="just">
              <a:buFontTx/>
              <a:buChar char="-"/>
            </a:pPr>
            <a:r>
              <a:rPr lang="id-ID" sz="1600" dirty="0" smtClean="0">
                <a:latin typeface="Leelawadee UI" panose="020B0502040204020203" pitchFamily="34" charset="-34"/>
                <a:cs typeface="Leelawadee UI" panose="020B0502040204020203" pitchFamily="34" charset="-34"/>
              </a:rPr>
              <a:t>dan/atau pihak ketiga lainnya, </a:t>
            </a:r>
          </a:p>
          <a:p>
            <a:pPr marL="0" indent="0" algn="just">
              <a:buNone/>
            </a:pPr>
            <a:r>
              <a:rPr lang="id-ID" sz="1600" dirty="0" smtClean="0">
                <a:latin typeface="Leelawadee UI" panose="020B0502040204020203" pitchFamily="34" charset="-34"/>
                <a:cs typeface="Leelawadee UI" panose="020B0502040204020203" pitchFamily="34" charset="-34"/>
              </a:rPr>
              <a:t>yang mempunyai hubungan dengan Wajib Pajak yang dilakukan pemeriksaan pajak, penagihan pajak, atau penyidikan tindak pidana di bidang perpajakan, </a:t>
            </a:r>
            <a:r>
              <a:rPr lang="id-ID" sz="1600" b="1" dirty="0" smtClean="0">
                <a:latin typeface="Leelawadee UI" panose="020B0502040204020203" pitchFamily="34" charset="-34"/>
                <a:cs typeface="Leelawadee UI" panose="020B0502040204020203" pitchFamily="34" charset="-34"/>
              </a:rPr>
              <a:t>atas permintaan tertulis dari Direktur Jenderal Pajak, pihak-pihak tersebut wajib memberikan keterangan atau bukti yang diminta.</a:t>
            </a:r>
          </a:p>
        </p:txBody>
      </p:sp>
      <p:pic>
        <p:nvPicPr>
          <p:cNvPr id="4" name="Picture 4" descr="Gambar terk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276872"/>
            <a:ext cx="2232248" cy="1499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746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Pemberian Keterangan dari Pihak-Pihak Terkait</a:t>
            </a:r>
            <a:endParaRPr lang="id-ID" sz="3600" dirty="0">
              <a:solidFill>
                <a:srgbClr val="000099"/>
              </a:solidFill>
            </a:endParaRPr>
          </a:p>
        </p:txBody>
      </p:sp>
      <p:sp>
        <p:nvSpPr>
          <p:cNvPr id="3" name="Content Placeholder 2"/>
          <p:cNvSpPr>
            <a:spLocks noGrp="1"/>
          </p:cNvSpPr>
          <p:nvPr>
            <p:ph idx="1"/>
          </p:nvPr>
        </p:nvSpPr>
        <p:spPr>
          <a:xfrm>
            <a:off x="457200" y="1556792"/>
            <a:ext cx="8229600" cy="3600400"/>
          </a:xfrm>
          <a:solidFill>
            <a:schemeClr val="accent6">
              <a:lumMod val="20000"/>
              <a:lumOff val="80000"/>
            </a:schemeClr>
          </a:solidFill>
        </p:spPr>
        <p:txBody>
          <a:bodyPr>
            <a:noAutofit/>
          </a:bodyPr>
          <a:lstStyle/>
          <a:p>
            <a:pPr marL="0" indent="357188" algn="just">
              <a:buNone/>
            </a:pPr>
            <a:r>
              <a:rPr lang="id-ID" sz="2000" dirty="0" smtClean="0">
                <a:latin typeface="Leelawadee UI" panose="020B0502040204020203" pitchFamily="34" charset="-34"/>
                <a:cs typeface="Leelawadee UI" panose="020B0502040204020203" pitchFamily="34" charset="-34"/>
              </a:rPr>
              <a:t>Kemudian, pasal 35 ayat (2) menyatakan bahwa pihak-pihak sebagaimana dimaksud pada ayat (1) terikat oleh </a:t>
            </a:r>
            <a:r>
              <a:rPr lang="id-ID" sz="2000" b="1" dirty="0" smtClean="0">
                <a:latin typeface="Leelawadee UI" panose="020B0502040204020203" pitchFamily="34" charset="-34"/>
                <a:cs typeface="Leelawadee UI" panose="020B0502040204020203" pitchFamily="34" charset="-34"/>
              </a:rPr>
              <a:t>kewajiban untuk </a:t>
            </a:r>
            <a:r>
              <a:rPr lang="fi-FI" sz="2000" b="1" dirty="0" smtClean="0">
                <a:latin typeface="Leelawadee UI" panose="020B0502040204020203" pitchFamily="34" charset="-34"/>
                <a:cs typeface="Leelawadee UI" panose="020B0502040204020203" pitchFamily="34" charset="-34"/>
              </a:rPr>
              <a:t>merahasiakan, </a:t>
            </a:r>
            <a:r>
              <a:rPr lang="fi-FI" sz="2000" dirty="0" smtClean="0">
                <a:latin typeface="Leelawadee UI" panose="020B0502040204020203" pitchFamily="34" charset="-34"/>
                <a:cs typeface="Leelawadee UI" panose="020B0502040204020203" pitchFamily="34" charset="-34"/>
              </a:rPr>
              <a:t>untuk keperluan pemeriksaan, penagihan pajak, atau penyidikan</a:t>
            </a:r>
            <a:r>
              <a:rPr lang="id-ID" sz="2000" dirty="0" smtClean="0">
                <a:latin typeface="Leelawadee UI" panose="020B0502040204020203" pitchFamily="34" charset="-34"/>
                <a:cs typeface="Leelawadee UI" panose="020B0502040204020203" pitchFamily="34" charset="-34"/>
              </a:rPr>
              <a:t> tindak pidana di bidang perpajakan, kewajiban merahasiakan tersebut ditiadakan, </a:t>
            </a:r>
            <a:r>
              <a:rPr lang="id-ID" sz="2000" b="1" dirty="0" smtClean="0">
                <a:latin typeface="Leelawadee UI" panose="020B0502040204020203" pitchFamily="34" charset="-34"/>
                <a:cs typeface="Leelawadee UI" panose="020B0502040204020203" pitchFamily="34" charset="-34"/>
              </a:rPr>
              <a:t>kecuali untuk bank, kewajiban merahasiakan ditiadakan atas permintaan tertulis dari Menteri Keuangan.</a:t>
            </a:r>
            <a:r>
              <a:rPr lang="id-ID" sz="2000" dirty="0" smtClean="0">
                <a:latin typeface="Leelawadee UI" panose="020B0502040204020203" pitchFamily="34" charset="-34"/>
                <a:cs typeface="Leelawadee UI" panose="020B0502040204020203" pitchFamily="34" charset="-34"/>
              </a:rPr>
              <a:t> </a:t>
            </a:r>
          </a:p>
          <a:p>
            <a:pPr marL="0" indent="357188" algn="just">
              <a:buNone/>
            </a:pPr>
            <a:r>
              <a:rPr lang="id-ID" sz="2000" dirty="0" smtClean="0">
                <a:latin typeface="Leelawadee UI" panose="020B0502040204020203" pitchFamily="34" charset="-34"/>
                <a:cs typeface="Leelawadee UI" panose="020B0502040204020203" pitchFamily="34" charset="-34"/>
              </a:rPr>
              <a:t>Mengenai tata cara permintaan keterangan atau bukti dari pihak-pihak yang terikat oleh kewajiban merahasiakan sebagaimana dimaksud pada ayat (2), telah diatur dalam pasal 35 ayat (3), </a:t>
            </a:r>
            <a:r>
              <a:rPr lang="id-ID" sz="2000" b="1" dirty="0" smtClean="0">
                <a:latin typeface="Leelawadee UI" panose="020B0502040204020203" pitchFamily="34" charset="-34"/>
                <a:cs typeface="Leelawadee UI" panose="020B0502040204020203" pitchFamily="34" charset="-34"/>
              </a:rPr>
              <a:t>diatur dengan atau berdasarkan Peraturan Menteri Keuangan. </a:t>
            </a:r>
            <a:endParaRPr lang="id-ID" sz="2000" b="1" dirty="0">
              <a:latin typeface="Leelawadee UI" panose="020B0502040204020203" pitchFamily="34" charset="-34"/>
              <a:cs typeface="Leelawadee UI" panose="020B0502040204020203" pitchFamily="34" charset="-34"/>
            </a:endParaRPr>
          </a:p>
        </p:txBody>
      </p:sp>
    </p:spTree>
    <p:extLst>
      <p:ext uri="{BB962C8B-B14F-4D97-AF65-F5344CB8AC3E}">
        <p14:creationId xmlns:p14="http://schemas.microsoft.com/office/powerpoint/2010/main" val="1902584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Pemberian Data dan Informasi</a:t>
            </a:r>
            <a:endParaRPr lang="id-ID" sz="3600" dirty="0">
              <a:solidFill>
                <a:srgbClr val="000099"/>
              </a:solidFill>
            </a:endParaRPr>
          </a:p>
        </p:txBody>
      </p:sp>
      <p:sp>
        <p:nvSpPr>
          <p:cNvPr id="3" name="Content Placeholder 2"/>
          <p:cNvSpPr>
            <a:spLocks noGrp="1"/>
          </p:cNvSpPr>
          <p:nvPr>
            <p:ph idx="1"/>
          </p:nvPr>
        </p:nvSpPr>
        <p:spPr>
          <a:xfrm>
            <a:off x="457200" y="1556792"/>
            <a:ext cx="8229600" cy="3600400"/>
          </a:xfrm>
          <a:solidFill>
            <a:schemeClr val="accent6">
              <a:lumMod val="20000"/>
              <a:lumOff val="80000"/>
            </a:schemeClr>
          </a:solidFill>
        </p:spPr>
        <p:txBody>
          <a:bodyPr>
            <a:noAutofit/>
          </a:bodyPr>
          <a:lstStyle/>
          <a:p>
            <a:pPr marL="0" indent="357188" algn="just">
              <a:lnSpc>
                <a:spcPct val="150000"/>
              </a:lnSpc>
              <a:buNone/>
            </a:pPr>
            <a:r>
              <a:rPr lang="id-ID" sz="2000" dirty="0" smtClean="0">
                <a:latin typeface="Leelawadee UI" panose="020B0502040204020203" pitchFamily="34" charset="-34"/>
                <a:cs typeface="Leelawadee UI" panose="020B0502040204020203" pitchFamily="34" charset="-34"/>
              </a:rPr>
              <a:t>Dalam pasal 35A ayat (1) tertulis bahwa setiap instansi pemerintah, lembaga, asosiasi, dan pihak lain, wajib memberikan data dan informasi yang berkaitan dengan perpajakan kepada Direktorat Jenderal Pajak yang </a:t>
            </a:r>
            <a:r>
              <a:rPr lang="id-ID" sz="2000" b="1" dirty="0" smtClean="0">
                <a:latin typeface="Leelawadee UI" panose="020B0502040204020203" pitchFamily="34" charset="-34"/>
                <a:cs typeface="Leelawadee UI" panose="020B0502040204020203" pitchFamily="34" charset="-34"/>
              </a:rPr>
              <a:t>ketentuannya diatur dengan Peraturan Pemerintah dengan memperhatikan ketentuan sebagaimana dimaksud dalam Pasal 35 ayat (2).</a:t>
            </a:r>
            <a:r>
              <a:rPr lang="id-ID" sz="2000" dirty="0" smtClean="0">
                <a:latin typeface="Leelawadee UI" panose="020B0502040204020203" pitchFamily="34" charset="-34"/>
                <a:cs typeface="Leelawadee UI" panose="020B0502040204020203" pitchFamily="34" charset="-34"/>
              </a:rPr>
              <a:t> </a:t>
            </a:r>
            <a:endParaRPr lang="id-ID" sz="2000" b="1" dirty="0">
              <a:latin typeface="Leelawadee UI" panose="020B0502040204020203" pitchFamily="34" charset="-34"/>
              <a:cs typeface="Leelawadee UI" panose="020B0502040204020203" pitchFamily="34" charset="-34"/>
            </a:endParaRPr>
          </a:p>
        </p:txBody>
      </p:sp>
    </p:spTree>
    <p:extLst>
      <p:ext uri="{BB962C8B-B14F-4D97-AF65-F5344CB8AC3E}">
        <p14:creationId xmlns:p14="http://schemas.microsoft.com/office/powerpoint/2010/main" val="3070480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id-ID" sz="3600" dirty="0" smtClean="0">
                <a:solidFill>
                  <a:srgbClr val="000099"/>
                </a:solidFill>
              </a:rPr>
              <a:t>Pemberian Data dan Informasi</a:t>
            </a:r>
            <a:endParaRPr lang="id-ID" sz="3600" dirty="0">
              <a:solidFill>
                <a:srgbClr val="000099"/>
              </a:solidFill>
            </a:endParaRPr>
          </a:p>
        </p:txBody>
      </p:sp>
      <p:sp>
        <p:nvSpPr>
          <p:cNvPr id="3" name="Content Placeholder 2"/>
          <p:cNvSpPr>
            <a:spLocks noGrp="1"/>
          </p:cNvSpPr>
          <p:nvPr>
            <p:ph idx="1"/>
          </p:nvPr>
        </p:nvSpPr>
        <p:spPr>
          <a:xfrm>
            <a:off x="457200" y="1556792"/>
            <a:ext cx="8229600" cy="3600400"/>
          </a:xfrm>
          <a:solidFill>
            <a:schemeClr val="accent6">
              <a:lumMod val="20000"/>
              <a:lumOff val="80000"/>
            </a:schemeClr>
          </a:solidFill>
        </p:spPr>
        <p:txBody>
          <a:bodyPr>
            <a:noAutofit/>
          </a:bodyPr>
          <a:lstStyle/>
          <a:p>
            <a:pPr marL="0" indent="357188" algn="just">
              <a:lnSpc>
                <a:spcPct val="150000"/>
              </a:lnSpc>
              <a:buNone/>
            </a:pPr>
            <a:r>
              <a:rPr lang="id-ID" sz="2200" dirty="0" smtClean="0">
                <a:latin typeface="Leelawadee UI" panose="020B0502040204020203" pitchFamily="34" charset="-34"/>
                <a:cs typeface="Leelawadee UI" panose="020B0502040204020203" pitchFamily="34" charset="-34"/>
              </a:rPr>
              <a:t>Kemudian, dalam pasal 35 ayat (2) dikatakan jika data dan informasi sebagaimana dimaksud pada ayat (1) tidak mencukupi, </a:t>
            </a:r>
            <a:r>
              <a:rPr lang="id-ID" sz="2200" b="1" dirty="0" smtClean="0">
                <a:latin typeface="Leelawadee UI" panose="020B0502040204020203" pitchFamily="34" charset="-34"/>
                <a:cs typeface="Leelawadee UI" panose="020B0502040204020203" pitchFamily="34" charset="-34"/>
              </a:rPr>
              <a:t>Direktur Jenderal Pajak berwenang menghimpun data dan informasi untuk kepentingan penerimaan negara yang ketentuannya diatur dengan Peraturan Pemerintah dengan memperhatikan ketentuan sebagaimana dimaksud dalam Pasal 35 ayat (2).</a:t>
            </a:r>
            <a:endParaRPr lang="id-ID" sz="2200" b="1" dirty="0">
              <a:latin typeface="Leelawadee UI" panose="020B0502040204020203" pitchFamily="34" charset="-34"/>
              <a:cs typeface="Leelawadee UI" panose="020B0502040204020203" pitchFamily="34" charset="-34"/>
            </a:endParaRPr>
          </a:p>
        </p:txBody>
      </p:sp>
      <p:pic>
        <p:nvPicPr>
          <p:cNvPr id="4" name="Picture 2" descr="Gambar terk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725144"/>
            <a:ext cx="3965612" cy="190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673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C788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es-ES" sz="3600" b="1" dirty="0" err="1">
                <a:solidFill>
                  <a:srgbClr val="000099"/>
                </a:solidFill>
              </a:rPr>
              <a:t>Pidana</a:t>
            </a:r>
            <a:r>
              <a:rPr lang="es-ES" sz="3600" b="1" dirty="0">
                <a:solidFill>
                  <a:srgbClr val="000099"/>
                </a:solidFill>
              </a:rPr>
              <a:t> </a:t>
            </a:r>
            <a:r>
              <a:rPr lang="es-ES" sz="3600" b="1" dirty="0" err="1">
                <a:solidFill>
                  <a:srgbClr val="000099"/>
                </a:solidFill>
              </a:rPr>
              <a:t>oleh</a:t>
            </a:r>
            <a:r>
              <a:rPr lang="es-ES" sz="3600" b="1" dirty="0">
                <a:solidFill>
                  <a:srgbClr val="000099"/>
                </a:solidFill>
              </a:rPr>
              <a:t> </a:t>
            </a:r>
            <a:r>
              <a:rPr lang="es-ES" sz="3600" b="1" dirty="0" err="1">
                <a:solidFill>
                  <a:srgbClr val="000099"/>
                </a:solidFill>
              </a:rPr>
              <a:t>Pejabat</a:t>
            </a:r>
            <a:r>
              <a:rPr lang="es-ES" sz="3600" b="1" dirty="0">
                <a:solidFill>
                  <a:srgbClr val="000099"/>
                </a:solidFill>
              </a:rPr>
              <a:t/>
            </a:r>
            <a:br>
              <a:rPr lang="es-ES" sz="3600" b="1" dirty="0">
                <a:solidFill>
                  <a:srgbClr val="000099"/>
                </a:solidFill>
              </a:rPr>
            </a:br>
            <a:r>
              <a:rPr lang="es-ES" sz="1800" dirty="0" err="1">
                <a:solidFill>
                  <a:srgbClr val="000099"/>
                </a:solidFill>
              </a:rPr>
              <a:t>Pasal</a:t>
            </a:r>
            <a:r>
              <a:rPr lang="es-ES" sz="1800" dirty="0">
                <a:solidFill>
                  <a:srgbClr val="000099"/>
                </a:solidFill>
              </a:rPr>
              <a:t> 41</a:t>
            </a:r>
            <a:endParaRPr lang="id-ID" sz="3600" dirty="0">
              <a:solidFill>
                <a:srgbClr val="000099"/>
              </a:solidFill>
            </a:endParaRPr>
          </a:p>
        </p:txBody>
      </p:sp>
      <p:graphicFrame>
        <p:nvGraphicFramePr>
          <p:cNvPr id="8" name="Content Placeholder 14"/>
          <p:cNvGraphicFramePr>
            <a:graphicFrameLocks noGrp="1"/>
          </p:cNvGraphicFramePr>
          <p:nvPr>
            <p:ph idx="1"/>
            <p:extLst>
              <p:ext uri="{D42A27DB-BD31-4B8C-83A1-F6EECF244321}">
                <p14:modId xmlns:p14="http://schemas.microsoft.com/office/powerpoint/2010/main" val="1220790678"/>
              </p:ext>
            </p:extLst>
          </p:nvPr>
        </p:nvGraphicFramePr>
        <p:xfrm>
          <a:off x="457200" y="1556792"/>
          <a:ext cx="822960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2802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C788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es-ES" sz="3600" b="1" dirty="0" err="1">
                <a:solidFill>
                  <a:srgbClr val="000099"/>
                </a:solidFill>
              </a:rPr>
              <a:t>Pidana</a:t>
            </a:r>
            <a:r>
              <a:rPr lang="es-ES" sz="3600" b="1" dirty="0">
                <a:solidFill>
                  <a:srgbClr val="000099"/>
                </a:solidFill>
              </a:rPr>
              <a:t> </a:t>
            </a:r>
            <a:r>
              <a:rPr lang="es-ES" sz="3600" b="1" dirty="0" err="1">
                <a:solidFill>
                  <a:srgbClr val="000099"/>
                </a:solidFill>
              </a:rPr>
              <a:t>Bagi</a:t>
            </a:r>
            <a:r>
              <a:rPr lang="es-ES" sz="3600" b="1" dirty="0">
                <a:solidFill>
                  <a:srgbClr val="000099"/>
                </a:solidFill>
              </a:rPr>
              <a:t> </a:t>
            </a:r>
            <a:r>
              <a:rPr lang="es-ES" sz="3600" b="1" dirty="0" err="1">
                <a:solidFill>
                  <a:srgbClr val="000099"/>
                </a:solidFill>
              </a:rPr>
              <a:t>Pihak</a:t>
            </a:r>
            <a:r>
              <a:rPr lang="es-ES" sz="3600" b="1" dirty="0">
                <a:solidFill>
                  <a:srgbClr val="000099"/>
                </a:solidFill>
              </a:rPr>
              <a:t> </a:t>
            </a:r>
            <a:r>
              <a:rPr lang="es-ES" sz="3600" b="1" dirty="0" err="1" smtClean="0">
                <a:solidFill>
                  <a:srgbClr val="000099"/>
                </a:solidFill>
              </a:rPr>
              <a:t>Ketiga</a:t>
            </a:r>
            <a:r>
              <a:rPr lang="es-ES" sz="3600" b="1" dirty="0">
                <a:solidFill>
                  <a:srgbClr val="000099"/>
                </a:solidFill>
              </a:rPr>
              <a:t/>
            </a:r>
            <a:br>
              <a:rPr lang="es-ES" sz="3600" b="1" dirty="0">
                <a:solidFill>
                  <a:srgbClr val="000099"/>
                </a:solidFill>
              </a:rPr>
            </a:br>
            <a:r>
              <a:rPr lang="es-ES" sz="1800" dirty="0" err="1">
                <a:solidFill>
                  <a:srgbClr val="000099"/>
                </a:solidFill>
              </a:rPr>
              <a:t>Pasal</a:t>
            </a:r>
            <a:r>
              <a:rPr lang="es-ES" sz="1800" dirty="0">
                <a:solidFill>
                  <a:srgbClr val="000099"/>
                </a:solidFill>
              </a:rPr>
              <a:t> 41A, 41B, dan 43 </a:t>
            </a:r>
            <a:r>
              <a:rPr lang="es-ES" sz="1800" dirty="0" err="1">
                <a:solidFill>
                  <a:srgbClr val="000099"/>
                </a:solidFill>
              </a:rPr>
              <a:t>Ayat</a:t>
            </a:r>
            <a:r>
              <a:rPr lang="es-ES" sz="1800" dirty="0">
                <a:solidFill>
                  <a:srgbClr val="000099"/>
                </a:solidFill>
              </a:rPr>
              <a:t> (2)</a:t>
            </a:r>
            <a:endParaRPr lang="id-ID" sz="2800" dirty="0">
              <a:solidFill>
                <a:srgbClr val="000099"/>
              </a:solidFill>
            </a:endParaRPr>
          </a:p>
        </p:txBody>
      </p:sp>
      <p:sp>
        <p:nvSpPr>
          <p:cNvPr id="6" name="AutoShape 11"/>
          <p:cNvSpPr>
            <a:spLocks noChangeArrowheads="1"/>
          </p:cNvSpPr>
          <p:nvPr/>
        </p:nvSpPr>
        <p:spPr bwMode="auto">
          <a:xfrm>
            <a:off x="749281" y="5517232"/>
            <a:ext cx="7645437" cy="1196752"/>
          </a:xfrm>
          <a:prstGeom prst="horizontalScroll">
            <a:avLst/>
          </a:prstGeom>
          <a:solidFill>
            <a:schemeClr val="accent1">
              <a:lumMod val="75000"/>
            </a:schemeClr>
          </a:solidFill>
          <a:ln>
            <a:headEnd/>
            <a:tailEnd/>
          </a:ln>
          <a:effectLst>
            <a:outerShdw blurRad="76200" dir="13500000" sy="23000" kx="1200000" algn="br" rotWithShape="0">
              <a:prstClr val="black">
                <a:alpha val="20000"/>
              </a:prstClr>
            </a:outerShdw>
          </a:effectLst>
        </p:spPr>
        <p:style>
          <a:lnRef idx="3">
            <a:schemeClr val="lt1"/>
          </a:lnRef>
          <a:fillRef idx="1">
            <a:schemeClr val="accent4"/>
          </a:fillRef>
          <a:effectRef idx="1">
            <a:schemeClr val="accent4"/>
          </a:effectRef>
          <a:fontRef idx="minor">
            <a:schemeClr val="lt1"/>
          </a:fontRef>
        </p:style>
        <p:txBody>
          <a:bodyPr lIns="92075" tIns="46037" rIns="92075" bIns="46037" anchor="ctr"/>
          <a:lstStyle/>
          <a:p>
            <a:pPr algn="ctr" eaLnBrk="0" hangingPunct="0"/>
            <a:r>
              <a:rPr lang="en-US" sz="2000" b="1" dirty="0" err="1" smtClean="0">
                <a:solidFill>
                  <a:schemeClr val="bg1"/>
                </a:solidFill>
                <a:latin typeface="Arial Narrow" pitchFamily="34" charset="0"/>
              </a:rPr>
              <a:t>Sanksi</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berlaku</a:t>
            </a:r>
            <a:r>
              <a:rPr lang="en-US" sz="2000" b="1" dirty="0" smtClean="0">
                <a:solidFill>
                  <a:schemeClr val="bg1"/>
                </a:solidFill>
                <a:latin typeface="Arial Narrow" pitchFamily="34" charset="0"/>
              </a:rPr>
              <a:t> pula </a:t>
            </a:r>
            <a:r>
              <a:rPr lang="en-US" sz="2000" b="1" dirty="0" err="1" smtClean="0">
                <a:solidFill>
                  <a:schemeClr val="bg1"/>
                </a:solidFill>
                <a:latin typeface="Arial Narrow" pitchFamily="34" charset="0"/>
              </a:rPr>
              <a:t>bagi</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pihak</a:t>
            </a:r>
            <a:r>
              <a:rPr lang="en-US" sz="2000" b="1" dirty="0" smtClean="0">
                <a:solidFill>
                  <a:schemeClr val="bg1"/>
                </a:solidFill>
                <a:latin typeface="Arial Narrow" pitchFamily="34" charset="0"/>
              </a:rPr>
              <a:t> yang </a:t>
            </a:r>
            <a:r>
              <a:rPr lang="en-US" sz="2000" b="1" dirty="0" err="1" smtClean="0">
                <a:solidFill>
                  <a:schemeClr val="bg1"/>
                </a:solidFill>
                <a:latin typeface="Arial Narrow" pitchFamily="34" charset="0"/>
              </a:rPr>
              <a:t>menyuruh</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mengajurkan</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atau</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membantu</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pidana</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oleh</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pihak</a:t>
            </a:r>
            <a:r>
              <a:rPr lang="en-US" sz="2000" b="1" dirty="0" smtClean="0">
                <a:solidFill>
                  <a:schemeClr val="bg1"/>
                </a:solidFill>
                <a:latin typeface="Arial Narrow" pitchFamily="34" charset="0"/>
              </a:rPr>
              <a:t> </a:t>
            </a:r>
            <a:r>
              <a:rPr lang="en-US" sz="2000" b="1" dirty="0" err="1" smtClean="0">
                <a:solidFill>
                  <a:schemeClr val="bg1"/>
                </a:solidFill>
                <a:latin typeface="Arial Narrow" pitchFamily="34" charset="0"/>
              </a:rPr>
              <a:t>ketiga</a:t>
            </a:r>
            <a:r>
              <a:rPr lang="en-US" sz="2000" b="1" dirty="0" smtClean="0">
                <a:solidFill>
                  <a:schemeClr val="bg1"/>
                </a:solidFill>
                <a:latin typeface="Arial Narrow" pitchFamily="34" charset="0"/>
              </a:rPr>
              <a:t>.</a:t>
            </a:r>
            <a:endParaRPr lang="en-US" sz="2000" b="1" dirty="0">
              <a:solidFill>
                <a:schemeClr val="bg1"/>
              </a:solidFill>
              <a:latin typeface="Arial Narrow" pitchFamily="34" charset="0"/>
            </a:endParaRPr>
          </a:p>
        </p:txBody>
      </p:sp>
      <p:graphicFrame>
        <p:nvGraphicFramePr>
          <p:cNvPr id="7" name="Content Placeholder 21"/>
          <p:cNvGraphicFramePr>
            <a:graphicFrameLocks/>
          </p:cNvGraphicFramePr>
          <p:nvPr>
            <p:extLst>
              <p:ext uri="{D42A27DB-BD31-4B8C-83A1-F6EECF244321}">
                <p14:modId xmlns:p14="http://schemas.microsoft.com/office/powerpoint/2010/main" val="4171433636"/>
              </p:ext>
            </p:extLst>
          </p:nvPr>
        </p:nvGraphicFramePr>
        <p:xfrm>
          <a:off x="468399" y="1556792"/>
          <a:ext cx="8218401" cy="42275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694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C788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85000"/>
            </a:schemeClr>
          </a:solidFill>
        </p:spPr>
        <p:txBody>
          <a:bodyPr>
            <a:noAutofit/>
          </a:bodyPr>
          <a:lstStyle/>
          <a:p>
            <a:r>
              <a:rPr lang="es-ES" sz="3600" b="1" dirty="0" err="1">
                <a:solidFill>
                  <a:srgbClr val="000099"/>
                </a:solidFill>
              </a:rPr>
              <a:t>Pidana</a:t>
            </a:r>
            <a:r>
              <a:rPr lang="es-ES" sz="3600" b="1" dirty="0">
                <a:solidFill>
                  <a:srgbClr val="000099"/>
                </a:solidFill>
              </a:rPr>
              <a:t> </a:t>
            </a:r>
            <a:r>
              <a:rPr lang="es-ES" sz="3600" b="1" dirty="0" err="1">
                <a:solidFill>
                  <a:srgbClr val="000099"/>
                </a:solidFill>
              </a:rPr>
              <a:t>Bagi</a:t>
            </a:r>
            <a:r>
              <a:rPr lang="es-ES" sz="3600" b="1" dirty="0">
                <a:solidFill>
                  <a:srgbClr val="000099"/>
                </a:solidFill>
              </a:rPr>
              <a:t> </a:t>
            </a:r>
            <a:r>
              <a:rPr lang="es-ES" sz="3600" b="1" dirty="0" err="1">
                <a:solidFill>
                  <a:srgbClr val="000099"/>
                </a:solidFill>
              </a:rPr>
              <a:t>Pihak</a:t>
            </a:r>
            <a:r>
              <a:rPr lang="es-ES" sz="3600" b="1" dirty="0">
                <a:solidFill>
                  <a:srgbClr val="000099"/>
                </a:solidFill>
              </a:rPr>
              <a:t> </a:t>
            </a:r>
            <a:r>
              <a:rPr lang="es-ES" sz="3600" b="1" dirty="0" err="1" smtClean="0">
                <a:solidFill>
                  <a:srgbClr val="000099"/>
                </a:solidFill>
              </a:rPr>
              <a:t>Ketiga</a:t>
            </a:r>
            <a:r>
              <a:rPr lang="es-ES" sz="3600" b="1" dirty="0">
                <a:solidFill>
                  <a:srgbClr val="000099"/>
                </a:solidFill>
              </a:rPr>
              <a:t/>
            </a:r>
            <a:br>
              <a:rPr lang="es-ES" sz="3600" b="1" dirty="0">
                <a:solidFill>
                  <a:srgbClr val="000099"/>
                </a:solidFill>
              </a:rPr>
            </a:br>
            <a:r>
              <a:rPr lang="es-ES" sz="1800" dirty="0" err="1">
                <a:solidFill>
                  <a:srgbClr val="000099"/>
                </a:solidFill>
              </a:rPr>
              <a:t>Pasal</a:t>
            </a:r>
            <a:r>
              <a:rPr lang="es-ES" sz="1800" dirty="0">
                <a:solidFill>
                  <a:srgbClr val="000099"/>
                </a:solidFill>
              </a:rPr>
              <a:t> </a:t>
            </a:r>
            <a:r>
              <a:rPr lang="es-ES" sz="1800" dirty="0" smtClean="0">
                <a:solidFill>
                  <a:srgbClr val="000099"/>
                </a:solidFill>
              </a:rPr>
              <a:t>41C</a:t>
            </a:r>
            <a:endParaRPr lang="id-ID" sz="2800" dirty="0">
              <a:solidFill>
                <a:srgbClr val="000099"/>
              </a:solidFill>
            </a:endParaRPr>
          </a:p>
        </p:txBody>
      </p:sp>
      <p:graphicFrame>
        <p:nvGraphicFramePr>
          <p:cNvPr id="7" name="Content Placeholder 14"/>
          <p:cNvGraphicFramePr>
            <a:graphicFrameLocks/>
          </p:cNvGraphicFramePr>
          <p:nvPr>
            <p:extLst>
              <p:ext uri="{D42A27DB-BD31-4B8C-83A1-F6EECF244321}">
                <p14:modId xmlns:p14="http://schemas.microsoft.com/office/powerpoint/2010/main" val="32832459"/>
              </p:ext>
            </p:extLst>
          </p:nvPr>
        </p:nvGraphicFramePr>
        <p:xfrm>
          <a:off x="457200" y="1556792"/>
          <a:ext cx="8229600" cy="5200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4013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655366"/>
          </a:xfrm>
          <a:solidFill>
            <a:schemeClr val="accent1">
              <a:lumMod val="75000"/>
            </a:schemeClr>
          </a:solidFill>
          <a:effectLst>
            <a:softEdge rad="63500"/>
          </a:effectLst>
        </p:spPr>
        <p:txBody>
          <a:bodyPr anchor="ctr"/>
          <a:lstStyle/>
          <a:p>
            <a:r>
              <a:rPr lang="en-GB" b="1" dirty="0" smtClean="0">
                <a:latin typeface="Leelawadee UI" panose="020B0502040204020203" pitchFamily="34" charset="-34"/>
                <a:cs typeface="Leelawadee UI" panose="020B0502040204020203" pitchFamily="34" charset="-34"/>
              </a:rPr>
              <a:t>THANK YOU</a:t>
            </a:r>
            <a:endParaRPr lang="id-ID" b="1" dirty="0">
              <a:latin typeface="Leelawadee UI" panose="020B0502040204020203" pitchFamily="34" charset="-34"/>
              <a:cs typeface="Leelawadee UI" panose="020B0502040204020203" pitchFamily="34" charset="-34"/>
            </a:endParaRPr>
          </a:p>
        </p:txBody>
      </p:sp>
    </p:spTree>
    <p:extLst>
      <p:ext uri="{BB962C8B-B14F-4D97-AF65-F5344CB8AC3E}">
        <p14:creationId xmlns:p14="http://schemas.microsoft.com/office/powerpoint/2010/main" val="4074047625"/>
      </p:ext>
    </p:extLst>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3650</TotalTime>
  <Words>957</Words>
  <Application>Microsoft Office PowerPoint</Application>
  <PresentationFormat>On-screen Show (4:3)</PresentationFormat>
  <Paragraphs>59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Arial Narrow</vt:lpstr>
      <vt:lpstr>Leelawadee UI</vt:lpstr>
      <vt:lpstr>Diseño predeterminado</vt:lpstr>
      <vt:lpstr>Abolishment of Secrecy Obligation of Third Party </vt:lpstr>
      <vt:lpstr>Larangan Memberitahukan Sesuatu</vt:lpstr>
      <vt:lpstr>Larangan Memberitahukan Sesuatu</vt:lpstr>
      <vt:lpstr>Pengecualian Larangan Memberitahukan Sesuatu</vt:lpstr>
      <vt:lpstr>Pemberian Izin dari Menteri Keuangan</vt:lpstr>
      <vt:lpstr>Pemberian Izin dari Menteri Keuangan</vt:lpstr>
      <vt:lpstr>Pemberian Izin dari Menteri Keuangan</vt:lpstr>
      <vt:lpstr>Pemberian Keterangan dari Pihak-Pihak Terkait</vt:lpstr>
      <vt:lpstr>Pemberian Keterangan dari Pihak-Pihak Terkait</vt:lpstr>
      <vt:lpstr>Pemberian Data dan Informasi</vt:lpstr>
      <vt:lpstr>Pemberian Data dan Informasi</vt:lpstr>
      <vt:lpstr>Pidana oleh Pejabat Pasal 41</vt:lpstr>
      <vt:lpstr>Pidana Bagi Pihak Ketiga Pasal 41A, 41B, dan 43 Ayat (2)</vt:lpstr>
      <vt:lpstr>Pidana Bagi Pihak Ketiga Pasal 41C</vt:lpstr>
      <vt:lpstr>THANK YOU</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Lab_Sosio</cp:lastModifiedBy>
  <cp:revision>556</cp:revision>
  <dcterms:created xsi:type="dcterms:W3CDTF">2010-05-23T14:28:12Z</dcterms:created>
  <dcterms:modified xsi:type="dcterms:W3CDTF">2018-03-21T09:26:40Z</dcterms:modified>
</cp:coreProperties>
</file>